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04.04.2017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857224" y="1500174"/>
            <a:ext cx="7623433" cy="313932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Gerçekleşen Düşler</a:t>
            </a:r>
          </a:p>
          <a:p>
            <a:pPr algn="ctr"/>
            <a:r>
              <a:rPr lang="tr-TR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5.Sınıf</a:t>
            </a:r>
            <a:r>
              <a:rPr lang="tr-TR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tr-TR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Sunu Etkinliği</a:t>
            </a:r>
            <a:endParaRPr lang="tr-TR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310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7488831" cy="657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1259632" y="3475724"/>
            <a:ext cx="513126" cy="5558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925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0875" y="369888"/>
            <a:ext cx="7840663" cy="611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779203" y="5301208"/>
            <a:ext cx="513126" cy="5558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4218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57166"/>
            <a:ext cx="7864475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611560" y="3284984"/>
            <a:ext cx="513126" cy="5558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5450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3568" y="116632"/>
            <a:ext cx="7632848" cy="6472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683568" y="4365104"/>
            <a:ext cx="513126" cy="5558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9605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8640"/>
            <a:ext cx="7200800" cy="646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971600" y="2865172"/>
            <a:ext cx="513126" cy="5558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6702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55576" y="4005064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Yukarıda verilen haberleşme araçlarının Geçmişten Günümüze doğru kullanım sırasını yazınız.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1331640" y="4651395"/>
            <a:ext cx="5112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solidFill>
                  <a:srgbClr val="FF0000"/>
                </a:solidFill>
              </a:rPr>
              <a:t>III-IV-II-V-I</a:t>
            </a:r>
            <a:endParaRPr lang="tr-TR" sz="48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5103"/>
            <a:ext cx="7954963" cy="376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17148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98438"/>
            <a:ext cx="8297863" cy="646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283568" y="5949280"/>
            <a:ext cx="688032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1398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6632"/>
            <a:ext cx="7128792" cy="6213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1398453" y="4879911"/>
            <a:ext cx="509451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0343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1"/>
            <a:ext cx="8712968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23528" y="2348880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BİLİM</a:t>
            </a:r>
            <a:endParaRPr lang="tr-TR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85720" y="3405846"/>
            <a:ext cx="1261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BULUŞ</a:t>
            </a:r>
            <a:endParaRPr lang="tr-TR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49207" y="4221088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MUCİT</a:t>
            </a:r>
            <a:endParaRPr lang="tr-TR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42844" y="5143512"/>
            <a:ext cx="1406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TEKNOLOJİ</a:t>
            </a:r>
            <a:endParaRPr lang="tr-TR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323528" y="6021288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PATENT</a:t>
            </a:r>
            <a:endParaRPr lang="tr-TR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615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90" y="188640"/>
            <a:ext cx="8883210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5-Nokta Yıldız 1"/>
          <p:cNvSpPr/>
          <p:nvPr/>
        </p:nvSpPr>
        <p:spPr>
          <a:xfrm>
            <a:off x="6918935" y="836712"/>
            <a:ext cx="432048" cy="489147"/>
          </a:xfrm>
          <a:prstGeom prst="star5">
            <a:avLst>
              <a:gd name="adj" fmla="val 15816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5-Nokta Yıldız 4"/>
          <p:cNvSpPr/>
          <p:nvPr/>
        </p:nvSpPr>
        <p:spPr>
          <a:xfrm>
            <a:off x="8244408" y="2060848"/>
            <a:ext cx="432048" cy="489147"/>
          </a:xfrm>
          <a:prstGeom prst="star5">
            <a:avLst>
              <a:gd name="adj" fmla="val 15816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-Nokta Yıldız 5"/>
          <p:cNvSpPr/>
          <p:nvPr/>
        </p:nvSpPr>
        <p:spPr>
          <a:xfrm>
            <a:off x="8244408" y="3025176"/>
            <a:ext cx="432048" cy="489147"/>
          </a:xfrm>
          <a:prstGeom prst="star5">
            <a:avLst>
              <a:gd name="adj" fmla="val 15816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5-Nokta Yıldız 6"/>
          <p:cNvSpPr/>
          <p:nvPr/>
        </p:nvSpPr>
        <p:spPr>
          <a:xfrm>
            <a:off x="6953782" y="4005064"/>
            <a:ext cx="432048" cy="489147"/>
          </a:xfrm>
          <a:prstGeom prst="star5">
            <a:avLst>
              <a:gd name="adj" fmla="val 15816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5-Nokta Yıldız 7"/>
          <p:cNvSpPr/>
          <p:nvPr/>
        </p:nvSpPr>
        <p:spPr>
          <a:xfrm>
            <a:off x="8373334" y="5013176"/>
            <a:ext cx="432048" cy="489147"/>
          </a:xfrm>
          <a:prstGeom prst="star5">
            <a:avLst>
              <a:gd name="adj" fmla="val 15816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5-Nokta Yıldız 8"/>
          <p:cNvSpPr/>
          <p:nvPr/>
        </p:nvSpPr>
        <p:spPr>
          <a:xfrm>
            <a:off x="8306317" y="6021288"/>
            <a:ext cx="432048" cy="489147"/>
          </a:xfrm>
          <a:prstGeom prst="star5">
            <a:avLst>
              <a:gd name="adj" fmla="val 15816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467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7560840" cy="5774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834418" y="4025306"/>
            <a:ext cx="497222" cy="5558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8967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81006" y="188640"/>
            <a:ext cx="7220782" cy="5760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2339752" y="4393664"/>
            <a:ext cx="936104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8083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7920880" cy="619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585807" y="4725144"/>
            <a:ext cx="497222" cy="5558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1261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69975" y="182581"/>
            <a:ext cx="7002463" cy="588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Dikdörtgen 1"/>
          <p:cNvSpPr/>
          <p:nvPr/>
        </p:nvSpPr>
        <p:spPr>
          <a:xfrm>
            <a:off x="1835696" y="1916832"/>
            <a:ext cx="5652628" cy="10081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5679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214290"/>
            <a:ext cx="7140575" cy="622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1003047" y="5003054"/>
            <a:ext cx="497222" cy="5558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0797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877" y="142852"/>
            <a:ext cx="7978775" cy="634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Oval 2"/>
          <p:cNvSpPr/>
          <p:nvPr/>
        </p:nvSpPr>
        <p:spPr>
          <a:xfrm>
            <a:off x="530482" y="3861048"/>
            <a:ext cx="497222" cy="5558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606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22</Words>
  <PresentationFormat>Ekran Gösterisi (4:3)</PresentationFormat>
  <Paragraphs>10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2016-01-23T13:54:13Z</dcterms:created>
  <dcterms:modified xsi:type="dcterms:W3CDTF">2017-04-04T14:15:27Z</dcterms:modified>
  <cp:category>www.sorubak.com</cp:category>
</cp:coreProperties>
</file>