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EAF1-D564-444B-8E41-3C3EEB1C7057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19F95-FB1E-47F9-98EA-F097795CD76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19F95-FB1E-47F9-98EA-F097795CD767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19F95-FB1E-47F9-98EA-F097795CD767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1714" cy="4624183"/>
          </a:xfrm>
          <a:prstGeom prst="rect">
            <a:avLst/>
          </a:prstGeom>
        </p:spPr>
      </p:pic>
      <p:sp useBgFill="1">
        <p:nvSpPr>
          <p:cNvPr id="7" name="Dikdörtgen 6"/>
          <p:cNvSpPr/>
          <p:nvPr/>
        </p:nvSpPr>
        <p:spPr bwMode="white">
          <a:xfrm>
            <a:off x="0" y="3074522"/>
            <a:ext cx="9151416" cy="3783479"/>
          </a:xfrm>
          <a:custGeom>
            <a:avLst/>
            <a:gdLst/>
            <a:ahLst/>
            <a:cxnLst/>
            <a:rect l="l" t="t" r="r" b="b"/>
            <a:pathLst>
              <a:path w="12201888" h="3783479">
                <a:moveTo>
                  <a:pt x="12201888" y="0"/>
                </a:moveTo>
                <a:cubicBezTo>
                  <a:pt x="12200429" y="1116741"/>
                  <a:pt x="12191467" y="2278498"/>
                  <a:pt x="12188825" y="3404540"/>
                </a:cubicBezTo>
                <a:lnTo>
                  <a:pt x="12188825" y="3554879"/>
                </a:lnTo>
                <a:lnTo>
                  <a:pt x="12188825" y="3690879"/>
                </a:lnTo>
                <a:lnTo>
                  <a:pt x="12188825" y="3707279"/>
                </a:lnTo>
                <a:lnTo>
                  <a:pt x="12188825" y="3783479"/>
                </a:lnTo>
                <a:lnTo>
                  <a:pt x="0" y="3783479"/>
                </a:lnTo>
                <a:lnTo>
                  <a:pt x="0" y="3707279"/>
                </a:lnTo>
                <a:lnTo>
                  <a:pt x="0" y="3554879"/>
                </a:lnTo>
                <a:lnTo>
                  <a:pt x="0" y="641399"/>
                </a:lnTo>
                <a:cubicBezTo>
                  <a:pt x="3601335" y="-419044"/>
                  <a:pt x="9102102" y="1605485"/>
                  <a:pt x="1220188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Serbest Form 9"/>
          <p:cNvSpPr/>
          <p:nvPr/>
        </p:nvSpPr>
        <p:spPr>
          <a:xfrm rot="21388434">
            <a:off x="9177" y="2969834"/>
            <a:ext cx="9127430" cy="1238081"/>
          </a:xfrm>
          <a:custGeom>
            <a:avLst/>
            <a:gdLst/>
            <a:ahLst/>
            <a:cxnLst/>
            <a:rect l="l" t="t" r="r" b="b"/>
            <a:pathLst>
              <a:path w="12169907" h="1238081">
                <a:moveTo>
                  <a:pt x="2807331" y="101460"/>
                </a:moveTo>
                <a:cubicBezTo>
                  <a:pt x="6135545" y="328205"/>
                  <a:pt x="6673951" y="1596392"/>
                  <a:pt x="12165744" y="982579"/>
                </a:cubicBezTo>
                <a:lnTo>
                  <a:pt x="12160227" y="1072100"/>
                </a:lnTo>
                <a:cubicBezTo>
                  <a:pt x="5416860" y="1825439"/>
                  <a:pt x="6141899" y="-258272"/>
                  <a:pt x="0" y="232833"/>
                </a:cubicBezTo>
                <a:lnTo>
                  <a:pt x="5492" y="143708"/>
                </a:lnTo>
                <a:cubicBezTo>
                  <a:pt x="1145422" y="52200"/>
                  <a:pt x="2048826" y="49784"/>
                  <a:pt x="2807331" y="101460"/>
                </a:cubicBezTo>
                <a:close/>
                <a:moveTo>
                  <a:pt x="2811494" y="33894"/>
                </a:moveTo>
                <a:cubicBezTo>
                  <a:pt x="6139708" y="260639"/>
                  <a:pt x="6678114" y="1528826"/>
                  <a:pt x="12169907" y="915013"/>
                </a:cubicBezTo>
                <a:lnTo>
                  <a:pt x="12168059" y="945013"/>
                </a:lnTo>
                <a:cubicBezTo>
                  <a:pt x="5424692" y="1698351"/>
                  <a:pt x="6149730" y="-385359"/>
                  <a:pt x="7832" y="105746"/>
                </a:cubicBezTo>
                <a:lnTo>
                  <a:pt x="9656" y="76142"/>
                </a:lnTo>
                <a:cubicBezTo>
                  <a:pt x="1149586" y="-15366"/>
                  <a:pt x="2052990" y="-17782"/>
                  <a:pt x="2811494" y="33894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90000"/>
                  <a:lumMod val="80000"/>
                  <a:lumOff val="20000"/>
                </a:schemeClr>
              </a:gs>
              <a:gs pos="18000">
                <a:schemeClr val="bg2">
                  <a:lumMod val="92000"/>
                </a:schemeClr>
              </a:gs>
              <a:gs pos="37000">
                <a:schemeClr val="bg2">
                  <a:alpha val="90000"/>
                  <a:lumMod val="91000"/>
                </a:schemeClr>
              </a:gs>
              <a:gs pos="100000">
                <a:schemeClr val="bg2">
                  <a:lumMod val="80000"/>
                  <a:lumOff val="20000"/>
                </a:schemeClr>
              </a:gs>
            </a:gsLst>
            <a:path path="shape">
              <a:fillToRect l="50000" t="50000" r="50000" b="50000"/>
            </a:path>
          </a:gradFill>
          <a:ln w="254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dirty="0"/>
          </a:p>
        </p:txBody>
      </p:sp>
      <p:sp>
        <p:nvSpPr>
          <p:cNvPr id="11" name="Serbest Form 10"/>
          <p:cNvSpPr/>
          <p:nvPr/>
        </p:nvSpPr>
        <p:spPr>
          <a:xfrm rot="21388434">
            <a:off x="22254" y="2764069"/>
            <a:ext cx="9154392" cy="1559261"/>
          </a:xfrm>
          <a:custGeom>
            <a:avLst/>
            <a:gdLst/>
            <a:ahLst/>
            <a:cxnLst/>
            <a:rect l="l" t="t" r="r" b="b"/>
            <a:pathLst>
              <a:path w="12205856" h="1559261">
                <a:moveTo>
                  <a:pt x="12190266" y="1521455"/>
                </a:moveTo>
                <a:lnTo>
                  <a:pt x="12190701" y="1521482"/>
                </a:lnTo>
                <a:lnTo>
                  <a:pt x="12188851" y="1559261"/>
                </a:lnTo>
                <a:lnTo>
                  <a:pt x="12188416" y="1559245"/>
                </a:lnTo>
                <a:close/>
                <a:moveTo>
                  <a:pt x="12205856" y="208119"/>
                </a:moveTo>
                <a:lnTo>
                  <a:pt x="12203734" y="242562"/>
                </a:lnTo>
                <a:cubicBezTo>
                  <a:pt x="6796720" y="1874914"/>
                  <a:pt x="3447529" y="-395170"/>
                  <a:pt x="0" y="109344"/>
                </a:cubicBezTo>
                <a:lnTo>
                  <a:pt x="2124" y="74883"/>
                </a:lnTo>
                <a:cubicBezTo>
                  <a:pt x="3449654" y="-429611"/>
                  <a:pt x="6798843" y="1840472"/>
                  <a:pt x="12205856" y="208119"/>
                </a:cubicBezTo>
                <a:close/>
              </a:path>
            </a:pathLst>
          </a:custGeom>
          <a:gradFill>
            <a:gsLst>
              <a:gs pos="36000">
                <a:schemeClr val="bg2">
                  <a:alpha val="30000"/>
                  <a:lumMod val="0"/>
                  <a:lumOff val="100000"/>
                </a:schemeClr>
              </a:gs>
              <a:gs pos="100000">
                <a:schemeClr val="bg2">
                  <a:alpha val="48000"/>
                </a:schemeClr>
              </a:gs>
            </a:gsLst>
            <a:lin ang="27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dirty="0"/>
          </a:p>
        </p:txBody>
      </p:sp>
      <p:sp>
        <p:nvSpPr>
          <p:cNvPr id="12" name="Serbest Form 11"/>
          <p:cNvSpPr/>
          <p:nvPr/>
        </p:nvSpPr>
        <p:spPr>
          <a:xfrm rot="21388434">
            <a:off x="-3439" y="3108508"/>
            <a:ext cx="9161365" cy="1052652"/>
          </a:xfrm>
          <a:custGeom>
            <a:avLst/>
            <a:gdLst/>
            <a:ahLst/>
            <a:cxnLst/>
            <a:rect l="l" t="t" r="r" b="b"/>
            <a:pathLst>
              <a:path w="12215153" h="1052652">
                <a:moveTo>
                  <a:pt x="12199582" y="613499"/>
                </a:moveTo>
                <a:lnTo>
                  <a:pt x="12196535" y="662961"/>
                </a:lnTo>
                <a:cubicBezTo>
                  <a:pt x="8659170" y="1895884"/>
                  <a:pt x="3236150" y="-250863"/>
                  <a:pt x="0" y="412868"/>
                </a:cubicBezTo>
                <a:lnTo>
                  <a:pt x="3057" y="363268"/>
                </a:lnTo>
                <a:cubicBezTo>
                  <a:pt x="3239190" y="-300459"/>
                  <a:pt x="8662172" y="1846263"/>
                  <a:pt x="12199582" y="613499"/>
                </a:cubicBezTo>
                <a:close/>
                <a:moveTo>
                  <a:pt x="12208353" y="471141"/>
                </a:moveTo>
                <a:lnTo>
                  <a:pt x="12202868" y="560177"/>
                </a:lnTo>
                <a:cubicBezTo>
                  <a:pt x="8665592" y="1793383"/>
                  <a:pt x="3242519" y="-353436"/>
                  <a:pt x="6325" y="310230"/>
                </a:cubicBezTo>
                <a:lnTo>
                  <a:pt x="11827" y="220949"/>
                </a:lnTo>
                <a:cubicBezTo>
                  <a:pt x="3247993" y="-442711"/>
                  <a:pt x="8670998" y="1704066"/>
                  <a:pt x="12208353" y="471141"/>
                </a:cubicBezTo>
                <a:close/>
                <a:moveTo>
                  <a:pt x="12215153" y="360807"/>
                </a:moveTo>
                <a:lnTo>
                  <a:pt x="12212631" y="401743"/>
                </a:lnTo>
                <a:cubicBezTo>
                  <a:pt x="8696050" y="1669577"/>
                  <a:pt x="3274141" y="-472216"/>
                  <a:pt x="15523" y="160967"/>
                </a:cubicBezTo>
                <a:lnTo>
                  <a:pt x="18051" y="119938"/>
                </a:lnTo>
                <a:cubicBezTo>
                  <a:pt x="3276657" y="-513245"/>
                  <a:pt x="8698537" y="1628531"/>
                  <a:pt x="12215153" y="360807"/>
                </a:cubicBezTo>
                <a:close/>
              </a:path>
            </a:pathLst>
          </a:custGeom>
          <a:gradFill>
            <a:gsLst>
              <a:gs pos="36000">
                <a:schemeClr val="bg2">
                  <a:alpha val="47000"/>
                  <a:lumMod val="0"/>
                  <a:lumOff val="100000"/>
                </a:schemeClr>
              </a:gs>
              <a:gs pos="100000">
                <a:schemeClr val="bg2">
                  <a:alpha val="82000"/>
                  <a:lumMod val="87000"/>
                  <a:lumOff val="13000"/>
                </a:schemeClr>
              </a:gs>
            </a:gsLst>
            <a:path path="rect">
              <a:fillToRect l="100000" t="100000"/>
            </a:path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70361" y="3937322"/>
            <a:ext cx="7200900" cy="1625279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70361" y="5641975"/>
            <a:ext cx="7200900" cy="9141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cap="none" baseline="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58975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800725" cy="58975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0360" y="1928554"/>
            <a:ext cx="7200900" cy="226244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54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70360" y="4267201"/>
            <a:ext cx="7200900" cy="934527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970360" y="1828800"/>
            <a:ext cx="3486149" cy="3962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88075" y="1828800"/>
            <a:ext cx="3486150" cy="3962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46942176"/>
      </p:ext>
    </p:extLst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0360" y="304800"/>
            <a:ext cx="7200900" cy="1219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70360" y="1777042"/>
            <a:ext cx="3483864" cy="941716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970360" y="2743200"/>
            <a:ext cx="3483864" cy="3048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103120">
              <a:defRPr sz="1600"/>
            </a:lvl6pPr>
            <a:lvl7pPr marL="2103120">
              <a:defRPr sz="1600"/>
            </a:lvl7pPr>
            <a:lvl8pPr marL="2103120">
              <a:defRPr sz="1600"/>
            </a:lvl8pPr>
            <a:lvl9pPr marL="2103120"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87397" y="1777042"/>
            <a:ext cx="3483864" cy="941716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87397" y="2743200"/>
            <a:ext cx="3483864" cy="3048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103120">
              <a:defRPr sz="1600"/>
            </a:lvl6pPr>
            <a:lvl7pPr marL="2103120">
              <a:defRPr sz="1600"/>
            </a:lvl7pPr>
            <a:lvl8pPr marL="2103120">
              <a:defRPr sz="1600"/>
            </a:lvl8pPr>
            <a:lvl9pPr marL="2103120"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57080828"/>
      </p:ext>
    </p:extLst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6010" y="533401"/>
            <a:ext cx="3429001" cy="2743199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0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27910" y="533401"/>
            <a:ext cx="4457702" cy="5257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6010" y="3429001"/>
            <a:ext cx="3429000" cy="2362199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3"/>
            <a:ext cx="4914989" cy="6004510"/>
          </a:xfrm>
          <a:custGeom>
            <a:avLst/>
            <a:gdLst/>
            <a:ahLst/>
            <a:cxnLst/>
            <a:rect l="l" t="t" r="r" b="b"/>
            <a:pathLst>
              <a:path w="6551611" h="6004510">
                <a:moveTo>
                  <a:pt x="0" y="0"/>
                </a:moveTo>
                <a:lnTo>
                  <a:pt x="6551611" y="0"/>
                </a:lnTo>
                <a:lnTo>
                  <a:pt x="6551611" y="6004510"/>
                </a:lnTo>
                <a:cubicBezTo>
                  <a:pt x="4321482" y="5960049"/>
                  <a:pt x="2628293" y="5340418"/>
                  <a:pt x="0" y="576865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256788" y="533402"/>
            <a:ext cx="3429894" cy="2743199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256787" y="3429002"/>
            <a:ext cx="3429893" cy="2362199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303052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7"/>
          <p:cNvGrpSpPr/>
          <p:nvPr/>
        </p:nvGrpSpPr>
        <p:grpSpPr>
          <a:xfrm>
            <a:off x="-3439" y="5374940"/>
            <a:ext cx="9180085" cy="1559261"/>
            <a:chOff x="-4585" y="2764068"/>
            <a:chExt cx="12240113" cy="1559261"/>
          </a:xfrm>
        </p:grpSpPr>
        <p:sp>
          <p:nvSpPr>
            <p:cNvPr id="9" name="Serbest Form 8"/>
            <p:cNvSpPr/>
            <p:nvPr/>
          </p:nvSpPr>
          <p:spPr>
            <a:xfrm rot="21388434">
              <a:off x="12235" y="2982534"/>
              <a:ext cx="12169907" cy="1238081"/>
            </a:xfrm>
            <a:custGeom>
              <a:avLst/>
              <a:gdLst/>
              <a:ahLst/>
              <a:cxnLst/>
              <a:rect l="l" t="t" r="r" b="b"/>
              <a:pathLst>
                <a:path w="12169907" h="1238081">
                  <a:moveTo>
                    <a:pt x="2807331" y="101460"/>
                  </a:moveTo>
                  <a:cubicBezTo>
                    <a:pt x="6135545" y="328205"/>
                    <a:pt x="6673951" y="1596392"/>
                    <a:pt x="12165744" y="982579"/>
                  </a:cubicBezTo>
                  <a:lnTo>
                    <a:pt x="12160227" y="1072100"/>
                  </a:lnTo>
                  <a:cubicBezTo>
                    <a:pt x="5416860" y="1825439"/>
                    <a:pt x="6141899" y="-258272"/>
                    <a:pt x="0" y="232833"/>
                  </a:cubicBezTo>
                  <a:lnTo>
                    <a:pt x="5492" y="143708"/>
                  </a:lnTo>
                  <a:cubicBezTo>
                    <a:pt x="1145422" y="52200"/>
                    <a:pt x="2048826" y="49784"/>
                    <a:pt x="2807331" y="101460"/>
                  </a:cubicBezTo>
                  <a:close/>
                  <a:moveTo>
                    <a:pt x="2811494" y="33894"/>
                  </a:moveTo>
                  <a:cubicBezTo>
                    <a:pt x="6139708" y="260639"/>
                    <a:pt x="6678114" y="1528826"/>
                    <a:pt x="12169907" y="915013"/>
                  </a:cubicBezTo>
                  <a:lnTo>
                    <a:pt x="12168059" y="945013"/>
                  </a:lnTo>
                  <a:cubicBezTo>
                    <a:pt x="5424692" y="1698351"/>
                    <a:pt x="6149730" y="-385359"/>
                    <a:pt x="7832" y="105746"/>
                  </a:cubicBezTo>
                  <a:lnTo>
                    <a:pt x="9656" y="76142"/>
                  </a:lnTo>
                  <a:cubicBezTo>
                    <a:pt x="1149586" y="-15366"/>
                    <a:pt x="2052990" y="-17782"/>
                    <a:pt x="2811494" y="33894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90000"/>
                    <a:lumMod val="80000"/>
                    <a:lumOff val="20000"/>
                  </a:schemeClr>
                </a:gs>
                <a:gs pos="18000">
                  <a:schemeClr val="bg2">
                    <a:lumMod val="92000"/>
                  </a:schemeClr>
                </a:gs>
                <a:gs pos="37000">
                  <a:schemeClr val="bg2">
                    <a:alpha val="90000"/>
                    <a:lumMod val="91000"/>
                  </a:schemeClr>
                </a:gs>
                <a:gs pos="100000">
                  <a:schemeClr val="bg2">
                    <a:lumMod val="80000"/>
                    <a:lumOff val="20000"/>
                  </a:schemeClr>
                </a:gs>
              </a:gsLst>
              <a:path path="shape">
                <a:fillToRect l="50000" t="50000" r="50000" b="50000"/>
              </a:path>
            </a:gradFill>
            <a:ln w="254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  <p:sp>
          <p:nvSpPr>
            <p:cNvPr id="10" name="Serbest Form 9"/>
            <p:cNvSpPr/>
            <p:nvPr/>
          </p:nvSpPr>
          <p:spPr>
            <a:xfrm rot="21388434">
              <a:off x="29672" y="2764068"/>
              <a:ext cx="12205856" cy="1559261"/>
            </a:xfrm>
            <a:custGeom>
              <a:avLst/>
              <a:gdLst/>
              <a:ahLst/>
              <a:cxnLst/>
              <a:rect l="l" t="t" r="r" b="b"/>
              <a:pathLst>
                <a:path w="12205856" h="1559261">
                  <a:moveTo>
                    <a:pt x="12190266" y="1521455"/>
                  </a:moveTo>
                  <a:lnTo>
                    <a:pt x="12190701" y="1521482"/>
                  </a:lnTo>
                  <a:lnTo>
                    <a:pt x="12188851" y="1559261"/>
                  </a:lnTo>
                  <a:lnTo>
                    <a:pt x="12188416" y="1559245"/>
                  </a:lnTo>
                  <a:close/>
                  <a:moveTo>
                    <a:pt x="12205856" y="208119"/>
                  </a:moveTo>
                  <a:lnTo>
                    <a:pt x="12203734" y="242562"/>
                  </a:lnTo>
                  <a:cubicBezTo>
                    <a:pt x="6796720" y="1874914"/>
                    <a:pt x="3447529" y="-395170"/>
                    <a:pt x="0" y="109344"/>
                  </a:cubicBezTo>
                  <a:lnTo>
                    <a:pt x="2124" y="74883"/>
                  </a:lnTo>
                  <a:cubicBezTo>
                    <a:pt x="3449654" y="-429611"/>
                    <a:pt x="6798843" y="1840472"/>
                    <a:pt x="12205856" y="208119"/>
                  </a:cubicBezTo>
                  <a:close/>
                </a:path>
              </a:pathLst>
            </a:custGeom>
            <a:gradFill>
              <a:gsLst>
                <a:gs pos="36000">
                  <a:schemeClr val="bg2">
                    <a:alpha val="30000"/>
                    <a:lumMod val="0"/>
                    <a:lumOff val="100000"/>
                  </a:schemeClr>
                </a:gs>
                <a:gs pos="100000">
                  <a:schemeClr val="bg2">
                    <a:alpha val="48000"/>
                  </a:schemeClr>
                </a:gs>
              </a:gsLst>
              <a:lin ang="27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  <p:sp>
          <p:nvSpPr>
            <p:cNvPr id="11" name="Serbest Form 10"/>
            <p:cNvSpPr/>
            <p:nvPr/>
          </p:nvSpPr>
          <p:spPr>
            <a:xfrm rot="21388434">
              <a:off x="-4585" y="3108508"/>
              <a:ext cx="12215153" cy="1052652"/>
            </a:xfrm>
            <a:custGeom>
              <a:avLst/>
              <a:gdLst/>
              <a:ahLst/>
              <a:cxnLst/>
              <a:rect l="l" t="t" r="r" b="b"/>
              <a:pathLst>
                <a:path w="12215153" h="1052652">
                  <a:moveTo>
                    <a:pt x="12199582" y="613499"/>
                  </a:moveTo>
                  <a:lnTo>
                    <a:pt x="12196535" y="662961"/>
                  </a:lnTo>
                  <a:cubicBezTo>
                    <a:pt x="8659170" y="1895884"/>
                    <a:pt x="3236150" y="-250863"/>
                    <a:pt x="0" y="412868"/>
                  </a:cubicBezTo>
                  <a:lnTo>
                    <a:pt x="3057" y="363268"/>
                  </a:lnTo>
                  <a:cubicBezTo>
                    <a:pt x="3239190" y="-300459"/>
                    <a:pt x="8662172" y="1846263"/>
                    <a:pt x="12199582" y="613499"/>
                  </a:cubicBezTo>
                  <a:close/>
                  <a:moveTo>
                    <a:pt x="12208353" y="471141"/>
                  </a:moveTo>
                  <a:lnTo>
                    <a:pt x="12202868" y="560177"/>
                  </a:lnTo>
                  <a:cubicBezTo>
                    <a:pt x="8665592" y="1793383"/>
                    <a:pt x="3242519" y="-353436"/>
                    <a:pt x="6325" y="310230"/>
                  </a:cubicBezTo>
                  <a:lnTo>
                    <a:pt x="11827" y="220949"/>
                  </a:lnTo>
                  <a:cubicBezTo>
                    <a:pt x="3247993" y="-442711"/>
                    <a:pt x="8670998" y="1704066"/>
                    <a:pt x="12208353" y="471141"/>
                  </a:cubicBezTo>
                  <a:close/>
                  <a:moveTo>
                    <a:pt x="12215153" y="360807"/>
                  </a:moveTo>
                  <a:lnTo>
                    <a:pt x="12212631" y="401743"/>
                  </a:lnTo>
                  <a:cubicBezTo>
                    <a:pt x="8696050" y="1669577"/>
                    <a:pt x="3274141" y="-472216"/>
                    <a:pt x="15523" y="160967"/>
                  </a:cubicBezTo>
                  <a:lnTo>
                    <a:pt x="18051" y="119938"/>
                  </a:lnTo>
                  <a:cubicBezTo>
                    <a:pt x="3276657" y="-513245"/>
                    <a:pt x="8698537" y="1628531"/>
                    <a:pt x="12215153" y="360807"/>
                  </a:cubicBezTo>
                  <a:close/>
                </a:path>
              </a:pathLst>
            </a:custGeom>
            <a:gradFill>
              <a:gsLst>
                <a:gs pos="36000">
                  <a:schemeClr val="bg2">
                    <a:alpha val="47000"/>
                    <a:lumMod val="0"/>
                    <a:lumOff val="100000"/>
                  </a:schemeClr>
                </a:gs>
                <a:gs pos="100000">
                  <a:schemeClr val="bg2">
                    <a:alpha val="82000"/>
                    <a:lumMod val="87000"/>
                    <a:lumOff val="13000"/>
                  </a:schemeClr>
                </a:gs>
              </a:gsLst>
              <a:path path="rect">
                <a:fillToRect l="100000" t="100000"/>
              </a:path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tr-TR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970360" y="304800"/>
            <a:ext cx="7200900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70360" y="1828801"/>
            <a:ext cx="7200899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5992133" y="6400800"/>
            <a:ext cx="116149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974365" y="6400800"/>
            <a:ext cx="446612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7363732" y="6400800"/>
            <a:ext cx="8001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edge/>
  </p:transition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887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031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603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747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31920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Doğa ve İnsan </a:t>
            </a:r>
            <a:endParaRPr lang="tr-TR" dirty="0"/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70361" y="1828801"/>
            <a:ext cx="3673078" cy="3962400"/>
          </a:xfrm>
        </p:spPr>
        <p:txBody>
          <a:bodyPr/>
          <a:lstStyle/>
          <a:p>
            <a:r>
              <a:rPr lang="tr-TR" b="1" dirty="0" smtClean="0"/>
              <a:t>Doğa</a:t>
            </a:r>
            <a:r>
              <a:rPr lang="tr-TR" dirty="0" smtClean="0"/>
              <a:t>; kendini sürekli olarak yenileyen ve değiştiren, canlı ve cansız maddelerden oluşan varlıkların hepsini kapsar.İnsani faktörler etkin değildir.</a:t>
            </a:r>
            <a:endParaRPr lang="tr-TR" dirty="0"/>
          </a:p>
        </p:txBody>
      </p:sp>
      <p:pic>
        <p:nvPicPr>
          <p:cNvPr id="15362" name="Picture 2" descr="http://www.delinetciler.org/attachments/30528d1338792253-doga-ne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2937" y="1857364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 eli değmeden,canlı ve cansız varlıklardan oluşan doğa insan tarafından kirletilmektedir.Bizim atıklarımız doğaya zarar vermektedir.Bir ağaç ile bir yolun değeri aynı olamaz.İnsanlar ağaçları kesip yerine yol,ev,bina vb, yakıtlar yapıyorlar.</a:t>
            </a:r>
            <a:endParaRPr lang="tr-TR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Win7\Desktop\Mehmet\orman_resimleri_13_20120519061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 descr="C:\Users\Win7\Desktop\Mehmet\doğ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2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Win7\Desktop\Mehmet\40259423-bad-fabr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776472"/>
          </a:xfrm>
          <a:prstGeom prst="rect">
            <a:avLst/>
          </a:prstGeom>
          <a:noFill/>
        </p:spPr>
      </p:pic>
      <p:pic>
        <p:nvPicPr>
          <p:cNvPr id="29700" name="Picture 4" descr="ağaçları kesmek illüstrasyo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2" cy="3786190"/>
          </a:xfrm>
          <a:prstGeom prst="rect">
            <a:avLst/>
          </a:prstGeom>
          <a:noFill/>
        </p:spPr>
      </p:pic>
      <p:pic>
        <p:nvPicPr>
          <p:cNvPr id="29702" name="Picture 6" descr="yere çöp atmak illüstrasyo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4572000" cy="3071810"/>
          </a:xfrm>
          <a:prstGeom prst="rect">
            <a:avLst/>
          </a:prstGeom>
          <a:noFill/>
        </p:spPr>
      </p:pic>
      <p:pic>
        <p:nvPicPr>
          <p:cNvPr id="29704" name="Picture 8" descr="orman yangını illüstrasyon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86198"/>
            <a:ext cx="4500562" cy="30718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 descr="C:\Users\Win7\Desktop\Mehmet\pb1203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C:\Users\Win7\Desktop\Mehmet\415783-3-4-9bcc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902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Beni Dinlediğiniz İçin Teşekkürler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Mehmet </a:t>
            </a:r>
            <a:r>
              <a:rPr lang="tr-TR" dirty="0" err="1" smtClean="0"/>
              <a:t>Taşkaya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7/D     108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wedge/>
  </p:transition>
</p:sld>
</file>

<file path=ppt/theme/theme1.xml><?xml version="1.0" encoding="utf-8"?>
<a:theme xmlns:a="http://schemas.openxmlformats.org/drawingml/2006/main" name="tf02895255">
  <a:themeElements>
    <a:clrScheme name="Seashells">
      <a:dk1>
        <a:srgbClr val="634823"/>
      </a:dk1>
      <a:lt1>
        <a:sysClr val="window" lastClr="FFFFFF"/>
      </a:lt1>
      <a:dk2>
        <a:srgbClr val="000000"/>
      </a:dk2>
      <a:lt2>
        <a:srgbClr val="F9EDD7"/>
      </a:lt2>
      <a:accent1>
        <a:srgbClr val="803C63"/>
      </a:accent1>
      <a:accent2>
        <a:srgbClr val="5A95A4"/>
      </a:accent2>
      <a:accent3>
        <a:srgbClr val="EBB419"/>
      </a:accent3>
      <a:accent4>
        <a:srgbClr val="E1771F"/>
      </a:accent4>
      <a:accent5>
        <a:srgbClr val="648C7A"/>
      </a:accent5>
      <a:accent6>
        <a:srgbClr val="ACBB51"/>
      </a:accent6>
      <a:hlink>
        <a:srgbClr val="5A95A4"/>
      </a:hlink>
      <a:folHlink>
        <a:srgbClr val="E1771F"/>
      </a:folHlink>
    </a:clrScheme>
    <a:fontScheme name="Modü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Sunu1</Template>
  <TotalTime>18</TotalTime>
  <Words>72</Words>
  <PresentationFormat>Ekran Gösterisi (4:3)</PresentationFormat>
  <Paragraphs>13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tf02895255</vt:lpstr>
      <vt:lpstr>Doğa ve İnsan </vt:lpstr>
      <vt:lpstr>Doğa Nedir?</vt:lpstr>
      <vt:lpstr>Doğa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2017-04-04T10:05:22Z</dcterms:created>
  <dcterms:modified xsi:type="dcterms:W3CDTF">2017-04-04T15:32:02Z</dcterms:modified>
  <cp:category>www.sorubak.com</cp:category>
</cp:coreProperties>
</file>