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62" r:id="rId3"/>
    <p:sldId id="267" r:id="rId4"/>
    <p:sldId id="266" r:id="rId5"/>
    <p:sldId id="261" r:id="rId6"/>
    <p:sldId id="264" r:id="rId7"/>
    <p:sldId id="265" r:id="rId8"/>
    <p:sldId id="263" r:id="rId9"/>
    <p:sldId id="259" r:id="rId10"/>
    <p:sldId id="258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38" autoAdjust="0"/>
  </p:normalViewPr>
  <p:slideViewPr>
    <p:cSldViewPr>
      <p:cViewPr>
        <p:scale>
          <a:sx n="73" d="100"/>
          <a:sy n="73" d="100"/>
        </p:scale>
        <p:origin x="-1470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399CCB-B24E-41BC-A1E4-45439CA13650}" type="datetimeFigureOut">
              <a:rPr lang="tr-TR" smtClean="0"/>
              <a:pPr/>
              <a:t>03.11.2016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536DBD-BB38-4FC6-850D-4DE504271E5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63945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36DBD-BB38-4FC6-850D-4DE504271E54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36DBD-BB38-4FC6-850D-4DE504271E54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34390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03.11.2016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HAZIRLAYAN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31640" y="3861048"/>
            <a:ext cx="6400800" cy="1752600"/>
          </a:xfrm>
        </p:spPr>
        <p:txBody>
          <a:bodyPr/>
          <a:lstStyle/>
          <a:p>
            <a:r>
              <a:rPr lang="tr-TR" dirty="0" smtClean="0"/>
              <a:t>4\BÖĞRENCİSİ </a:t>
            </a:r>
          </a:p>
          <a:p>
            <a:r>
              <a:rPr lang="tr-TR" dirty="0" smtClean="0"/>
              <a:t>UMUTCAN DURAK</a:t>
            </a:r>
            <a:endParaRPr lang="tr-TR" dirty="0"/>
          </a:p>
        </p:txBody>
      </p:sp>
      <p:sp>
        <p:nvSpPr>
          <p:cNvPr id="4" name="3 Gülen Yüz"/>
          <p:cNvSpPr/>
          <p:nvPr/>
        </p:nvSpPr>
        <p:spPr>
          <a:xfrm>
            <a:off x="611560" y="980728"/>
            <a:ext cx="1368152" cy="1512168"/>
          </a:xfrm>
          <a:prstGeom prst="smileyFac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Gülen Yüz"/>
          <p:cNvSpPr/>
          <p:nvPr/>
        </p:nvSpPr>
        <p:spPr>
          <a:xfrm>
            <a:off x="7092280" y="980728"/>
            <a:ext cx="1224136" cy="1368152"/>
          </a:xfrm>
          <a:prstGeom prst="smileyFac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Aspendos\Antalya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11266" name="Picture 2" descr="http://www.karabigapriapos.com/uploads/posts/2009-06/1244496873_aspendos-antal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8424936" cy="429309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Pizza Kulesi\İtalya</a:t>
            </a:r>
          </a:p>
        </p:txBody>
      </p:sp>
      <p:pic>
        <p:nvPicPr>
          <p:cNvPr id="7170" name="Picture 2" descr="http://imgtrend.mynet.com/2015/04/30/11385532147779/leaningtowerofpisa2jpg-728x7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2"/>
            <a:ext cx="8280920" cy="504056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Halikarnas Mozolesi\Bodrum</a:t>
            </a:r>
            <a:endParaRPr lang="tr-TR" dirty="0"/>
          </a:p>
        </p:txBody>
      </p:sp>
      <p:pic>
        <p:nvPicPr>
          <p:cNvPr id="1030" name="Picture 6" descr="http://dunyaninyediharikasi.net/wp-content/uploads/2013/10/Maussollos_mozolesi_resimleri-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352928" cy="4320480"/>
          </a:xfrm>
          <a:prstGeom prst="rect">
            <a:avLst/>
          </a:prstGeom>
          <a:noFill/>
        </p:spPr>
      </p:pic>
    </p:spTree>
  </p:cSld>
  <p:clrMapOvr>
    <a:masterClrMapping/>
  </p:clrMapOvr>
  <p:transition advTm="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Çin Seddi \ Çin</a:t>
            </a:r>
            <a:endParaRPr lang="tr-TR" dirty="0"/>
          </a:p>
        </p:txBody>
      </p:sp>
      <p:pic>
        <p:nvPicPr>
          <p:cNvPr id="2050" name="Picture 2" descr="http://i.mahmure.com/g/2014/3/28/cin-seddi_54c50d18-a7e4-4b7a-9f8b-f90b3cced10b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352928" cy="424624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Sfenks\Mısır</a:t>
            </a:r>
            <a:endParaRPr lang="tr-TR" dirty="0"/>
          </a:p>
        </p:txBody>
      </p:sp>
      <p:pic>
        <p:nvPicPr>
          <p:cNvPr id="8194" name="Picture 2" descr="http://i.emlaktasondakika.com/Files/EditorImages/images/8x1ur6whexick5nyb689s9j0e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352928" cy="46085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Pamukkale\Denizli</a:t>
            </a:r>
            <a:endParaRPr lang="tr-TR" dirty="0"/>
          </a:p>
        </p:txBody>
      </p:sp>
      <p:pic>
        <p:nvPicPr>
          <p:cNvPr id="5122" name="Picture 2" descr="http://www.alfurkancompany.com/wp-content/uploads/2016/03/travert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352928" cy="446449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Artemis Tapınağı\Efes</a:t>
            </a:r>
          </a:p>
          <a:p>
            <a:endParaRPr lang="tr-TR" dirty="0" smtClean="0"/>
          </a:p>
        </p:txBody>
      </p:sp>
      <p:pic>
        <p:nvPicPr>
          <p:cNvPr id="4098" name="Picture 2" descr="http://www.minicity.antalyanet.de/grafik/bilder/bildmc_DSCF48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8568952" cy="414908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Zeus Heykeli\Yunanistan</a:t>
            </a:r>
            <a:endParaRPr lang="tr-TR" dirty="0"/>
          </a:p>
        </p:txBody>
      </p:sp>
      <p:pic>
        <p:nvPicPr>
          <p:cNvPr id="6146" name="Picture 2" descr="http://www.gezilecekyer.org/wp-content/uploads/2013/12/zeus-heykeli-hakk%C4%B1nda-bilg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8424935" cy="439248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İskenderiye Feneri\Mısır</a:t>
            </a:r>
            <a:endParaRPr lang="tr-TR" dirty="0"/>
          </a:p>
        </p:txBody>
      </p:sp>
      <p:sp>
        <p:nvSpPr>
          <p:cNvPr id="10242" name="AutoShape 2" descr="iskenderiye feneri nerededir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244" name="AutoShape 4" descr="iskenderiye feneri nerededir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246" name="AutoShape 6" descr="iskenderiye feneri nerededir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48" name="Picture 8" descr="https://upload.wikimedia.org/wikipedia/commons/3/3b/Lighthouse_of_Alexandria_in_Changsh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352928" cy="417646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Words>24</Words>
  <PresentationFormat>Ekran Gösterisi (4:3)</PresentationFormat>
  <Paragraphs>67</Paragraphs>
  <Slides>10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HAZIRLAYAN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modified xsi:type="dcterms:W3CDTF">2016-11-03T08:32:10Z</dcterms:modified>
  <cp:category>www.sorubak.com</cp:category>
</cp:coreProperties>
</file>