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P" initials="H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7-03-15T16:38:24.019" idx="1">
    <p:pos x="-590" y="530"/>
    <p:text/>
  </p:cm>
  <p:cm authorId="0" dt="2017-03-15T16:38:26.312" idx="2">
    <p:pos x="-598" y="690"/>
    <p:text/>
  </p:cm>
  <p:cm authorId="0" dt="2017-03-15T16:38:26.873" idx="3">
    <p:pos x="-598" y="866"/>
    <p:text/>
  </p:cm>
  <p:cm authorId="0" dt="2017-03-15T16:38:27.357" idx="4">
    <p:pos x="-598" y="1026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373444-E056-4EDA-8B51-3BCF931B1DCE}" type="datetimeFigureOut">
              <a:rPr lang="tr-TR" smtClean="0"/>
              <a:pPr/>
              <a:t>14.04.2017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8182DB-7C1A-4260-BCBF-88F78A34406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182DB-7C1A-4260-BCBF-88F78A344061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182DB-7C1A-4260-BCBF-88F78A344061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182DB-7C1A-4260-BCBF-88F78A344061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14.04.2017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38 Dikdörtgen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39 Dikdörtgen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40 Dikdörtgen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41 Dikdörtgen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56" name="55 Dikdörtgen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64 Dikdörtgen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65 Dikdörtgen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66 Dikdörtgen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Serbest Form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14 Serbest Form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12 Serbest Form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15 Serbest Form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16 Serbest Form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17 Serbest Form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18 Serbest Form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19 Serbest Form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20 Serbest Form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21 Serbest Form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22 Serbest Form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23 Serbest Form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24 Serbest Form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25 Serbest Form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26 Serbest Form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Dikdörtgen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9 Dikdörtgen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Dikdörtgen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14.04.2017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Dikdörtgen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14.04.2017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16 Dikdörtgen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17 Dikdörtgen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19 Dikdörtgen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20 Dikdörtgen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Dikdörtgen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28 Dikdörtgen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29 Dikdörtgen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14.04.2017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14.04.2017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14.04.2017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8 Düz Bağlayıcı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9 Grup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14 Düz Bağlayıcı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15 Düz Bağlayıcı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6 Düz Bağlayıcı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grpSp>
        <p:nvGrpSpPr>
          <p:cNvPr id="14" name="13 Grup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10 Düz Bağlayıcı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11 Düz Bağlayıcı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Düz Bağlayıcı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17 Grup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18 Düz Bağlayıcı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9 Düz Bağlayıcı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Düz Bağlayıcı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14.04.2017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Dikdörtgen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14 Dikdörtgen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15 Dikdörtgen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16 Dikdörtgen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14.04.2017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 spd="slow">
    <p:dissolve/>
    <p:sndAc>
      <p:stSnd>
        <p:snd r:embed="rId13" name="chimes.wav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FF0000"/>
                </a:solidFill>
              </a:rPr>
              <a:t>DEYİMLER</a:t>
            </a:r>
            <a:endParaRPr lang="tr-TR" sz="72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Aç susuz kalmak:</a:t>
            </a:r>
            <a:r>
              <a:rPr lang="tr-TR" dirty="0" smtClean="0"/>
              <a:t>çok yoksul duruma gelmek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Etekleri zil çalmak:</a:t>
            </a:r>
            <a:r>
              <a:rPr lang="tr-TR" dirty="0" smtClean="0"/>
              <a:t>çok sevinmek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Küplere binmek:</a:t>
            </a:r>
            <a:r>
              <a:rPr lang="tr-TR" dirty="0" smtClean="0"/>
              <a:t>çok ama çok sinirlenmek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Gözünden düşmek:</a:t>
            </a:r>
            <a:r>
              <a:rPr lang="tr-TR" dirty="0" smtClean="0"/>
              <a:t>değerini kaybetmek</a:t>
            </a:r>
          </a:p>
          <a:p>
            <a:r>
              <a:rPr lang="tr-TR" dirty="0" err="1" smtClean="0">
                <a:solidFill>
                  <a:srgbClr val="FF0000"/>
                </a:solidFill>
              </a:rPr>
              <a:t>Ağızı</a:t>
            </a:r>
            <a:r>
              <a:rPr lang="tr-TR" dirty="0" smtClean="0">
                <a:solidFill>
                  <a:srgbClr val="FF0000"/>
                </a:solidFill>
              </a:rPr>
              <a:t> ile kuş kapmak:</a:t>
            </a:r>
            <a:r>
              <a:rPr lang="tr-TR" dirty="0" smtClean="0"/>
              <a:t>her işi becermek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Çıt çıkarmamak:</a:t>
            </a:r>
            <a:r>
              <a:rPr lang="tr-TR" dirty="0" smtClean="0"/>
              <a:t>sessiz olmak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Beyni sulanmak:</a:t>
            </a:r>
            <a:r>
              <a:rPr lang="tr-TR" dirty="0" smtClean="0"/>
              <a:t>düzgün düşünememek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Lafı uzatmak:</a:t>
            </a:r>
            <a:r>
              <a:rPr lang="tr-TR" dirty="0" smtClean="0"/>
              <a:t>aynı konunun üzerinde durmak</a:t>
            </a:r>
          </a:p>
          <a:p>
            <a:endParaRPr lang="tr-TR" dirty="0">
              <a:solidFill>
                <a:srgbClr val="FF0000"/>
              </a:solidFill>
            </a:endParaRPr>
          </a:p>
        </p:txBody>
      </p:sp>
      <p:cxnSp>
        <p:nvCxnSpPr>
          <p:cNvPr id="5" name="4 Dirsek Bağlayıcısı"/>
          <p:cNvCxnSpPr/>
          <p:nvPr/>
        </p:nvCxnSpPr>
        <p:spPr>
          <a:xfrm rot="5400000" flipH="1" flipV="1">
            <a:off x="5292080" y="0"/>
            <a:ext cx="12700" cy="12700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Sağ Ok"/>
          <p:cNvSpPr/>
          <p:nvPr/>
        </p:nvSpPr>
        <p:spPr>
          <a:xfrm>
            <a:off x="9684568" y="1844824"/>
            <a:ext cx="864096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16-Nokta Yıldız"/>
          <p:cNvSpPr/>
          <p:nvPr/>
        </p:nvSpPr>
        <p:spPr>
          <a:xfrm>
            <a:off x="7740352" y="4725144"/>
            <a:ext cx="45719" cy="72008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Komut Düğmesi: Özel">
            <a:hlinkClick r:id="" action="ppaction://noaction" highlightClick="1"/>
          </p:cNvPr>
          <p:cNvSpPr/>
          <p:nvPr/>
        </p:nvSpPr>
        <p:spPr>
          <a:xfrm>
            <a:off x="8388424" y="4581128"/>
            <a:ext cx="72008" cy="7200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6600" dirty="0" smtClean="0">
                <a:solidFill>
                  <a:srgbClr val="FF0000"/>
                </a:solidFill>
              </a:rPr>
              <a:t>DEYİMLER</a:t>
            </a:r>
            <a:endParaRPr lang="tr-TR" sz="66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Bildiğini yapmak:</a:t>
            </a:r>
            <a:r>
              <a:rPr lang="tr-TR" dirty="0" smtClean="0"/>
              <a:t>öğütleri dinlemeden yoluna devam etmek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Bir çırpıda yapmak:</a:t>
            </a:r>
            <a:r>
              <a:rPr lang="tr-TR" dirty="0" smtClean="0"/>
              <a:t>işi çok hızlı bitirmek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Bir paralık olmak:</a:t>
            </a:r>
            <a:r>
              <a:rPr lang="tr-TR" dirty="0" smtClean="0"/>
              <a:t>işe yarmaz olmak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Ele </a:t>
            </a:r>
            <a:r>
              <a:rPr lang="tr-TR" dirty="0" err="1" smtClean="0">
                <a:solidFill>
                  <a:srgbClr val="FF0000"/>
                </a:solidFill>
              </a:rPr>
              <a:t>geçrmek</a:t>
            </a:r>
            <a:r>
              <a:rPr lang="tr-TR" dirty="0" smtClean="0">
                <a:solidFill>
                  <a:srgbClr val="FF0000"/>
                </a:solidFill>
              </a:rPr>
              <a:t> :</a:t>
            </a:r>
            <a:r>
              <a:rPr lang="tr-TR" dirty="0" smtClean="0"/>
              <a:t>elde etmek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Har vurup harman savurmak:</a:t>
            </a:r>
            <a:r>
              <a:rPr lang="tr-TR" dirty="0" smtClean="0"/>
              <a:t>çok harcama yapmak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Eli ağır:</a:t>
            </a:r>
            <a:r>
              <a:rPr lang="tr-TR" dirty="0" smtClean="0"/>
              <a:t>çok yavaş davranmak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6600" dirty="0" smtClean="0">
                <a:solidFill>
                  <a:srgbClr val="FF0000"/>
                </a:solidFill>
              </a:rPr>
              <a:t>DEYİMLER</a:t>
            </a:r>
            <a:endParaRPr lang="tr-TR" sz="66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Eli ayağı tutmamak:</a:t>
            </a:r>
            <a:r>
              <a:rPr lang="tr-TR" dirty="0" smtClean="0"/>
              <a:t>iş yapacak gücü olmamak</a:t>
            </a:r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rgbClr val="FF0000"/>
                </a:solidFill>
              </a:rPr>
              <a:t>Hayır sahibi:</a:t>
            </a:r>
            <a:r>
              <a:rPr lang="tr-TR" dirty="0" err="1" smtClean="0"/>
              <a:t>iylik</a:t>
            </a:r>
            <a:r>
              <a:rPr lang="tr-TR" dirty="0" smtClean="0"/>
              <a:t> seven kişi</a:t>
            </a:r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rgbClr val="FF0000"/>
                </a:solidFill>
              </a:rPr>
              <a:t>Çöpü çöp üzerine koymamak:</a:t>
            </a:r>
            <a:r>
              <a:rPr lang="tr-TR" dirty="0" smtClean="0"/>
              <a:t> iş yapmamak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İçi cız etmek:</a:t>
            </a:r>
            <a:r>
              <a:rPr lang="tr-TR" dirty="0" smtClean="0"/>
              <a:t>çok üzüntü duymak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Kafa tutmak:</a:t>
            </a:r>
            <a:r>
              <a:rPr lang="tr-TR" dirty="0" smtClean="0"/>
              <a:t>birine boyun eğmeyip karşı gelmek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Kafese koymak:</a:t>
            </a:r>
            <a:r>
              <a:rPr lang="tr-TR" dirty="0" smtClean="0"/>
              <a:t>bir kişiyi tuzağa düşürüp ondan yararlanmak</a:t>
            </a: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dirty="0" smtClean="0"/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  <a:p>
            <a:endParaRPr lang="tr-TR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6600" dirty="0" smtClean="0">
                <a:solidFill>
                  <a:srgbClr val="FF0000"/>
                </a:solidFill>
              </a:rPr>
              <a:t>DEYİMLER</a:t>
            </a:r>
            <a:endParaRPr lang="tr-TR" sz="66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Leblebiden nem kapmak:</a:t>
            </a:r>
            <a:r>
              <a:rPr lang="tr-TR" dirty="0" smtClean="0"/>
              <a:t>çok alıngan olmak</a:t>
            </a:r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rgbClr val="FF0000"/>
                </a:solidFill>
              </a:rPr>
              <a:t>Masrafa girmek:</a:t>
            </a:r>
            <a:r>
              <a:rPr lang="tr-TR" dirty="0" smtClean="0"/>
              <a:t>bir iş için çok para harcamak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Ocağını söndürmek:</a:t>
            </a:r>
            <a:r>
              <a:rPr lang="tr-TR" dirty="0" smtClean="0"/>
              <a:t>birinin ailesini yok etmek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Öteki beriki:</a:t>
            </a:r>
            <a:r>
              <a:rPr lang="tr-TR" dirty="0" smtClean="0"/>
              <a:t>olur olmaz kimseler</a:t>
            </a:r>
          </a:p>
          <a:p>
            <a:r>
              <a:rPr lang="tr-TR" dirty="0" err="1" smtClean="0">
                <a:solidFill>
                  <a:srgbClr val="FF0000"/>
                </a:solidFill>
              </a:rPr>
              <a:t>Papucu</a:t>
            </a:r>
            <a:r>
              <a:rPr lang="tr-TR" dirty="0" smtClean="0">
                <a:solidFill>
                  <a:srgbClr val="FF0000"/>
                </a:solidFill>
              </a:rPr>
              <a:t> dama atılmak:</a:t>
            </a:r>
            <a:r>
              <a:rPr lang="tr-TR" dirty="0" smtClean="0"/>
              <a:t>daha iyisini bulduğunda onu </a:t>
            </a:r>
            <a:r>
              <a:rPr lang="tr-TR" dirty="0" err="1" smtClean="0"/>
              <a:t>brakmak</a:t>
            </a:r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Rast gelmek:</a:t>
            </a:r>
            <a:r>
              <a:rPr lang="tr-TR" dirty="0" smtClean="0"/>
              <a:t>karşılaşmak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Saati </a:t>
            </a:r>
            <a:r>
              <a:rPr lang="tr-TR" dirty="0" err="1" smtClean="0">
                <a:solidFill>
                  <a:srgbClr val="FF0000"/>
                </a:solidFill>
              </a:rPr>
              <a:t>satinde</a:t>
            </a:r>
            <a:r>
              <a:rPr lang="tr-TR" dirty="0" smtClean="0">
                <a:solidFill>
                  <a:srgbClr val="FF0000"/>
                </a:solidFill>
              </a:rPr>
              <a:t>:</a:t>
            </a:r>
            <a:r>
              <a:rPr lang="tr-TR" dirty="0" smtClean="0"/>
              <a:t>tam </a:t>
            </a:r>
            <a:r>
              <a:rPr lang="tr-TR" dirty="0" err="1" smtClean="0"/>
              <a:t>zamanıda</a:t>
            </a:r>
            <a:endParaRPr lang="tr-TR" dirty="0" smtClean="0"/>
          </a:p>
          <a:p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6600" dirty="0" smtClean="0">
                <a:solidFill>
                  <a:srgbClr val="FF0000"/>
                </a:solidFill>
              </a:rPr>
              <a:t>DEYİMLER</a:t>
            </a:r>
            <a:endParaRPr lang="tr-TR" sz="66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Şeytan art ayağı:</a:t>
            </a:r>
            <a:r>
              <a:rPr lang="tr-TR" dirty="0" smtClean="0"/>
              <a:t>çok akıllı ve afacan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Tadını almak:</a:t>
            </a:r>
            <a:r>
              <a:rPr lang="tr-TR" dirty="0" smtClean="0"/>
              <a:t>yaptığı işten zevk almak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Ucu dokunmak:</a:t>
            </a:r>
            <a:r>
              <a:rPr lang="tr-TR" dirty="0" smtClean="0"/>
              <a:t>birine zarar vermek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4400" dirty="0" smtClean="0"/>
              <a:t>HAZIRLAYAN:SALİH DEMİRKOL</a:t>
            </a:r>
          </a:p>
          <a:p>
            <a:r>
              <a:rPr lang="tr-TR" sz="4400" dirty="0" smtClean="0"/>
              <a:t>ÖĞRETMEN:DEVRANİ ÖZGÜN</a:t>
            </a:r>
          </a:p>
          <a:p>
            <a:endParaRPr lang="tr-TR" sz="4400" dirty="0" smtClean="0"/>
          </a:p>
          <a:p>
            <a:r>
              <a:rPr lang="tr-TR" sz="6600" dirty="0" smtClean="0">
                <a:solidFill>
                  <a:srgbClr val="FF0000"/>
                </a:solidFill>
              </a:rPr>
              <a:t>İZLEDİĞİNİZ İÇİN TEŞEKÜRLER</a:t>
            </a:r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Kent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102</TotalTime>
  <Words>165</Words>
  <PresentationFormat>Ekran Gösterisi (4:3)</PresentationFormat>
  <Paragraphs>46</Paragraphs>
  <Slides>6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Metro</vt:lpstr>
      <vt:lpstr>DEYİMLER</vt:lpstr>
      <vt:lpstr>DEYİMLER</vt:lpstr>
      <vt:lpstr>DEYİMLER</vt:lpstr>
      <vt:lpstr>DEYİMLER</vt:lpstr>
      <vt:lpstr>DEYİMLER</vt:lpstr>
      <vt:lpstr>Slayt 6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2017-03-01T16:48:51Z</dcterms:created>
  <dcterms:modified xsi:type="dcterms:W3CDTF">2017-04-14T18:06:34Z</dcterms:modified>
  <cp:category>www.sorubak.com</cp:category>
</cp:coreProperties>
</file>