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mp3" ContentType="audio/unknown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1"/>
  </p:notesMasterIdLst>
  <p:sldIdLst>
    <p:sldId id="290" r:id="rId2"/>
    <p:sldId id="256" r:id="rId3"/>
    <p:sldId id="283" r:id="rId4"/>
    <p:sldId id="284" r:id="rId5"/>
    <p:sldId id="258" r:id="rId6"/>
    <p:sldId id="257" r:id="rId7"/>
    <p:sldId id="288" r:id="rId8"/>
    <p:sldId id="278" r:id="rId9"/>
    <p:sldId id="285" r:id="rId10"/>
    <p:sldId id="286" r:id="rId11"/>
    <p:sldId id="279" r:id="rId12"/>
    <p:sldId id="274" r:id="rId13"/>
    <p:sldId id="287" r:id="rId14"/>
    <p:sldId id="281" r:id="rId15"/>
    <p:sldId id="275" r:id="rId16"/>
    <p:sldId id="280" r:id="rId17"/>
    <p:sldId id="276" r:id="rId18"/>
    <p:sldId id="268" r:id="rId19"/>
    <p:sldId id="289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690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8052EC-195E-486E-BF18-7E0A0A29F0BA}" type="datetimeFigureOut">
              <a:rPr lang="tr-TR" smtClean="0"/>
              <a:pPr/>
              <a:t>30.11.2016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442589-A5A8-4EBF-92A0-E3EE33FF931D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442589-A5A8-4EBF-92A0-E3EE33FF931D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442589-A5A8-4EBF-92A0-E3EE33FF931D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442589-A5A8-4EBF-92A0-E3EE33FF931D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442589-A5A8-4EBF-92A0-E3EE33FF931D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442589-A5A8-4EBF-92A0-E3EE33FF931D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442589-A5A8-4EBF-92A0-E3EE33FF931D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30.11.2016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23720DD-5B6D-40BF-8493-A6B52D484E6B}" type="datetimeFigureOut">
              <a:rPr lang="tr-TR" smtClean="0"/>
              <a:pPr/>
              <a:t>30.11.2016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30.11.2016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30.11.2016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30.11.2016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23720DD-5B6D-40BF-8493-A6B52D484E6B}" type="datetimeFigureOut">
              <a:rPr lang="tr-TR" smtClean="0"/>
              <a:pPr/>
              <a:t>30.11.2016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30.11.2016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23720DD-5B6D-40BF-8493-A6B52D484E6B}" type="datetimeFigureOut">
              <a:rPr lang="tr-TR" smtClean="0"/>
              <a:pPr/>
              <a:t>30.11.2016</a:t>
            </a:fld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23720DD-5B6D-40BF-8493-A6B52D484E6B}" type="datetimeFigureOut">
              <a:rPr lang="tr-TR" smtClean="0"/>
              <a:pPr/>
              <a:t>30.11.2016</a:t>
            </a:fld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30.11.2016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ekler/VATAN%20NED&#304;R.mp4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3.mp3"/><Relationship Id="rId6" Type="http://schemas.openxmlformats.org/officeDocument/2006/relationships/image" Target="../media/image11.png"/><Relationship Id="rId5" Type="http://schemas.microsoft.com/office/2007/relationships/media" Target="../media/media3.mp3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ekler/Bir%20Nefes%20Vatan%20K&#305;sa%20Filmi.mp4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4.mp3"/><Relationship Id="rId6" Type="http://schemas.openxmlformats.org/officeDocument/2006/relationships/image" Target="../media/image6.png"/><Relationship Id="rId5" Type="http://schemas.microsoft.com/office/2007/relationships/media" Target="../media/media4.mp3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5" Type="http://schemas.openxmlformats.org/officeDocument/2006/relationships/image" Target="../media/image3.png"/><Relationship Id="rId4" Type="http://schemas.microsoft.com/office/2007/relationships/media" Target="../media/media1.mp3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.mp3"/><Relationship Id="rId6" Type="http://schemas.openxmlformats.org/officeDocument/2006/relationships/image" Target="../media/image6.png"/><Relationship Id="rId5" Type="http://schemas.microsoft.com/office/2007/relationships/media" Target="../media/media2.mp3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ekler/Esat%20Kabakl&#305;%20-%20&#199;anakkale%20T&#252;rk&#252;s&#252;%20(Ger&#231;ek%20G&#246;r&#252;nt&#252;leriyle).mp4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570186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chemeClr val="accent3"/>
                </a:solidFill>
              </a:rPr>
              <a:t>Milli eğitim koruma derneği ilkokulu</a:t>
            </a:r>
            <a:endParaRPr lang="tr-TR" sz="3200" b="1" dirty="0">
              <a:solidFill>
                <a:schemeClr val="accent3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539552" y="2636912"/>
            <a:ext cx="7467600" cy="4873752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sz="3600" dirty="0" smtClean="0"/>
              <a:t>3.SINIFLAR  DEĞERLER EĞİTİMİ :</a:t>
            </a:r>
          </a:p>
          <a:p>
            <a:pPr marL="0" indent="0">
              <a:buNone/>
            </a:pPr>
            <a:r>
              <a:rPr lang="tr-TR" sz="3600" dirty="0" smtClean="0"/>
              <a:t>VATANSEVERLİK</a:t>
            </a:r>
          </a:p>
        </p:txBody>
      </p:sp>
    </p:spTree>
    <p:extLst>
      <p:ext uri="{BB962C8B-B14F-4D97-AF65-F5344CB8AC3E}">
        <p14:creationId xmlns="" xmlns:p14="http://schemas.microsoft.com/office/powerpoint/2010/main" val="3723368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Vatan nedir? </a:t>
            </a:r>
            <a:r>
              <a:rPr lang="tr-TR" dirty="0" smtClean="0">
                <a:hlinkClick r:id="rId2" action="ppaction://hlinkfile"/>
              </a:rPr>
              <a:t>ek</a:t>
            </a:r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57738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sz="quarter"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268760"/>
            <a:ext cx="8014922" cy="5533660"/>
          </a:xfrm>
        </p:spPr>
      </p:pic>
      <p:pic>
        <p:nvPicPr>
          <p:cNvPr id="5" name="Esat Kabakli - Ez oglum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228184" y="5757272"/>
            <a:ext cx="1080120" cy="10801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8873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29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16632"/>
            <a:ext cx="8884646" cy="65527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476078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Bir nefes vatan</a:t>
            </a:r>
            <a:r>
              <a:rPr lang="tr-TR" dirty="0"/>
              <a:t> </a:t>
            </a:r>
            <a:r>
              <a:rPr lang="tr-TR" dirty="0" smtClean="0">
                <a:hlinkClick r:id="rId2" action="ppaction://hlinkfile"/>
              </a:rPr>
              <a:t>ek</a:t>
            </a: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17297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4624"/>
            <a:ext cx="8666366" cy="6552728"/>
          </a:xfrm>
        </p:spPr>
      </p:pic>
    </p:spTree>
    <p:extLst>
      <p:ext uri="{BB962C8B-B14F-4D97-AF65-F5344CB8AC3E}">
        <p14:creationId xmlns="" xmlns:p14="http://schemas.microsoft.com/office/powerpoint/2010/main" val="242712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0"/>
            <a:ext cx="8476256" cy="6357193"/>
          </a:xfrm>
        </p:spPr>
      </p:pic>
    </p:spTree>
    <p:extLst>
      <p:ext uri="{BB962C8B-B14F-4D97-AF65-F5344CB8AC3E}">
        <p14:creationId xmlns="" xmlns:p14="http://schemas.microsoft.com/office/powerpoint/2010/main" val="2296409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168"/>
            <a:ext cx="8424936" cy="6492176"/>
          </a:xfrm>
        </p:spPr>
      </p:pic>
    </p:spTree>
    <p:extLst>
      <p:ext uri="{BB962C8B-B14F-4D97-AF65-F5344CB8AC3E}">
        <p14:creationId xmlns="" xmlns:p14="http://schemas.microsoft.com/office/powerpoint/2010/main" val="253298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1992"/>
            <a:ext cx="8800632" cy="6769912"/>
          </a:xfrm>
        </p:spPr>
      </p:pic>
      <p:pic>
        <p:nvPicPr>
          <p:cNvPr id="6" name="Mustafa Yildizdogan- Sehitler Ölmez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596336" y="0"/>
            <a:ext cx="1008112" cy="10081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42826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412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8262190" cy="6141169"/>
          </a:xfrm>
        </p:spPr>
      </p:pic>
    </p:spTree>
    <p:extLst>
      <p:ext uri="{BB962C8B-B14F-4D97-AF65-F5344CB8AC3E}">
        <p14:creationId xmlns="" xmlns:p14="http://schemas.microsoft.com/office/powerpoint/2010/main" val="94564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99592" y="1052736"/>
            <a:ext cx="7467600" cy="1143000"/>
          </a:xfrm>
        </p:spPr>
        <p:txBody>
          <a:bodyPr/>
          <a:lstStyle/>
          <a:p>
            <a:r>
              <a:rPr lang="tr-TR" sz="3600" b="1" dirty="0">
                <a:solidFill>
                  <a:schemeClr val="accent3"/>
                </a:solidFill>
              </a:rPr>
              <a:t>Dinlediğiniz için teşekkür ederim.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2708920"/>
            <a:ext cx="7139136" cy="37650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             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 </a:t>
            </a:r>
            <a:r>
              <a:rPr lang="tr-TR" sz="4000" dirty="0" err="1" smtClean="0"/>
              <a:t>Hazırlayan:Yahya</a:t>
            </a:r>
            <a:r>
              <a:rPr lang="tr-TR" sz="4000" dirty="0" smtClean="0"/>
              <a:t> KILIÇ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306392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1400"/>
            <a:ext cx="9144000" cy="7029400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491880" y="-135944"/>
            <a:ext cx="6172200" cy="1894362"/>
          </a:xfrm>
        </p:spPr>
        <p:txBody>
          <a:bodyPr>
            <a:normAutofit/>
          </a:bodyPr>
          <a:lstStyle/>
          <a:p>
            <a:r>
              <a:rPr lang="tr-TR" sz="5400" dirty="0" smtClean="0">
                <a:solidFill>
                  <a:srgbClr val="FF0000"/>
                </a:solidFill>
              </a:rPr>
              <a:t>                 </a:t>
            </a:r>
            <a:r>
              <a:rPr lang="tr-TR" sz="5400" dirty="0" smtClean="0">
                <a:solidFill>
                  <a:srgbClr val="00B0F0"/>
                </a:solidFill>
              </a:rPr>
              <a:t>vatanseverlik</a:t>
            </a:r>
            <a:endParaRPr lang="tr-TR" sz="5400" dirty="0">
              <a:solidFill>
                <a:srgbClr val="00B0F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987824" y="5517232"/>
            <a:ext cx="57606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i="1" dirty="0" smtClean="0">
                <a:solidFill>
                  <a:schemeClr val="bg1"/>
                </a:solidFill>
              </a:rPr>
              <a:t>   Bayrakları bayrak yapan üstündeki kandır; toprak üstünde ölen varsa vatandır.</a:t>
            </a:r>
            <a:r>
              <a:rPr lang="tr-TR" sz="2800" i="1" dirty="0" smtClean="0"/>
              <a:t>.</a:t>
            </a:r>
            <a:endParaRPr lang="tr-TR" sz="2800" i="1" dirty="0"/>
          </a:p>
        </p:txBody>
      </p:sp>
    </p:spTree>
    <p:extLst>
      <p:ext uri="{BB962C8B-B14F-4D97-AF65-F5344CB8AC3E}">
        <p14:creationId xmlns="" xmlns:p14="http://schemas.microsoft.com/office/powerpoint/2010/main" val="55781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-28912"/>
            <a:ext cx="7467600" cy="793616"/>
          </a:xfrm>
        </p:spPr>
        <p:txBody>
          <a:bodyPr/>
          <a:lstStyle/>
          <a:p>
            <a:r>
              <a:rPr lang="tr-TR" dirty="0" smtClean="0"/>
              <a:t>                       </a:t>
            </a:r>
            <a:r>
              <a:rPr lang="tr-TR" sz="3600" dirty="0" smtClean="0">
                <a:solidFill>
                  <a:srgbClr val="FF0000"/>
                </a:solidFill>
              </a:rPr>
              <a:t>VATAN NEDİR?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8219256" cy="5565232"/>
          </a:xfrm>
        </p:spPr>
        <p:txBody>
          <a:bodyPr>
            <a:normAutofit/>
          </a:bodyPr>
          <a:lstStyle/>
          <a:p>
            <a:r>
              <a:rPr lang="tr-TR" dirty="0"/>
              <a:t>Vatan doğup </a:t>
            </a:r>
            <a:r>
              <a:rPr lang="tr-TR" dirty="0" err="1"/>
              <a:t>büyünen</a:t>
            </a:r>
            <a:r>
              <a:rPr lang="tr-TR" dirty="0"/>
              <a:t> ve üstünde yaşanan toprak parçasıdır . Vatan görünüşte yalın bir toprak parçasıdır . Ne var ki alelade , sıradan bir toprak parçası değildir . Bir halkın hakim olarak üstünde ikamet ettiği , hakimiyet kurduğu , barındığı , gerekirse uğrunda canını feda edeceği toprak parçasıdır . Yurt da benzer anlamdadır . Mübarek vatanımızın her karış toprağı </a:t>
            </a:r>
            <a:r>
              <a:rPr lang="tr-TR" dirty="0" err="1"/>
              <a:t>şehid</a:t>
            </a:r>
            <a:r>
              <a:rPr lang="tr-TR" dirty="0"/>
              <a:t> kanlarıyla yoğrulmuştur .Uğrunda binlerce şehit verilmiş , içerisinde binlerce masum hayatını sürdüren vatanımız kesinlikle göz </a:t>
            </a:r>
            <a:r>
              <a:rPr lang="tr-TR" dirty="0" err="1"/>
              <a:t>nûrumuz</a:t>
            </a:r>
            <a:r>
              <a:rPr lang="tr-TR" dirty="0"/>
              <a:t> , baş </a:t>
            </a:r>
            <a:r>
              <a:rPr lang="tr-TR" dirty="0" err="1"/>
              <a:t>tâcımızdır</a:t>
            </a:r>
            <a:r>
              <a:rPr lang="tr-TR" dirty="0"/>
              <a:t> . Ve herkesin vatanı bizzat için benzer önemi </a:t>
            </a:r>
            <a:r>
              <a:rPr lang="tr-TR" dirty="0" err="1"/>
              <a:t>hâizdir</a:t>
            </a:r>
            <a:r>
              <a:rPr lang="tr-TR" dirty="0"/>
              <a:t> . Vatan edinilmiş bir toprağa düşman gözünün eğri bakması dahi o vatanda hayatını sürdüren herkese müdafaa hakkı verir . Vatan için ölmek bir borç olabilir bazen .</a:t>
            </a:r>
          </a:p>
        </p:txBody>
      </p:sp>
      <p:pic>
        <p:nvPicPr>
          <p:cNvPr id="4" name="Ayten Alpman - Memleketim-havas-na suyuna ta--na topra--na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380312" y="5301208"/>
            <a:ext cx="1135435" cy="11354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5244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2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971600" y="260648"/>
            <a:ext cx="7467600" cy="4873752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rgbClr val="FF0000"/>
                </a:solidFill>
              </a:rPr>
              <a:t>                         VATAN </a:t>
            </a:r>
            <a:r>
              <a:rPr lang="tr-TR" b="1" dirty="0">
                <a:solidFill>
                  <a:srgbClr val="FF0000"/>
                </a:solidFill>
              </a:rPr>
              <a:t>SEVGİSİ </a:t>
            </a:r>
            <a:endParaRPr lang="tr-TR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b="1" dirty="0"/>
              <a:t> </a:t>
            </a:r>
            <a:r>
              <a:rPr lang="tr-TR" b="1" dirty="0" smtClean="0"/>
              <a:t>  Vatan </a:t>
            </a:r>
            <a:r>
              <a:rPr lang="tr-TR" b="1" dirty="0"/>
              <a:t>bizim için sıcak bir yuva, kendi benliğimizi bulduğumuz topraklar demektir. Vatansız bir insan, kimsesiz bir çocuğa benzer. Vatan kişinin aidiyet duygusu kazanmasına yardım etmektedir. </a:t>
            </a:r>
            <a:endParaRPr lang="tr-TR" b="1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</a:t>
            </a:r>
            <a:r>
              <a:rPr lang="tr-TR" b="1" dirty="0" smtClean="0"/>
              <a:t> Vatan </a:t>
            </a:r>
            <a:r>
              <a:rPr lang="tr-TR" b="1" dirty="0"/>
              <a:t>toprakları kutsaldır ve bu vatanın üstünde tek bir insan kalmayıncaya dek bu vatan korunmaya devam edecektir. Çünkü dünyanın en değerli toprağı vatan toprağıdır.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4077072"/>
            <a:ext cx="5979382" cy="23940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3094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71600" y="1412776"/>
            <a:ext cx="7467600" cy="1584176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 </a:t>
            </a:r>
            <a:br>
              <a:rPr lang="tr-TR" b="1" dirty="0" smtClean="0"/>
            </a:br>
            <a:r>
              <a:rPr lang="tr-TR" b="1" dirty="0"/>
              <a:t/>
            </a:r>
            <a:br>
              <a:rPr lang="tr-TR" b="1" dirty="0"/>
            </a:br>
            <a:r>
              <a:rPr lang="tr-TR" b="1" dirty="0" smtClean="0"/>
              <a:t>   </a:t>
            </a:r>
            <a:br>
              <a:rPr lang="tr-TR" b="1" dirty="0" smtClean="0"/>
            </a:br>
            <a:r>
              <a:rPr lang="tr-TR" b="1" dirty="0" smtClean="0"/>
              <a:t>   </a:t>
            </a:r>
            <a:r>
              <a:rPr lang="tr-TR" sz="4000" b="1" dirty="0" smtClean="0">
                <a:solidFill>
                  <a:schemeClr val="accent3"/>
                </a:solidFill>
              </a:rPr>
              <a:t>SAHİPSİZ </a:t>
            </a:r>
            <a:r>
              <a:rPr lang="tr-TR" sz="4000" b="1" dirty="0">
                <a:solidFill>
                  <a:schemeClr val="accent3"/>
                </a:solidFill>
              </a:rPr>
              <a:t>VATANIN BATMASI HAKTIR SEN SAHİP ÇIKARSAN BU VATAN BATMAYACAKTIR.</a:t>
            </a:r>
            <a:r>
              <a:rPr lang="tr-TR" dirty="0"/>
              <a:t/>
            </a:r>
            <a:br>
              <a:rPr lang="tr-TR" dirty="0"/>
            </a:b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sz="quarter"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996952"/>
            <a:ext cx="5969000" cy="3124200"/>
          </a:xfrm>
        </p:spPr>
      </p:pic>
      <p:pic>
        <p:nvPicPr>
          <p:cNvPr id="5" name="İbrahim SADRİ-Bu Vatan Kimin-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95536" y="5373216"/>
            <a:ext cx="1135435" cy="11354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94485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3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0911"/>
            <a:ext cx="8424936" cy="6725080"/>
          </a:xfrm>
        </p:spPr>
      </p:pic>
    </p:spTree>
    <p:extLst>
      <p:ext uri="{BB962C8B-B14F-4D97-AF65-F5344CB8AC3E}">
        <p14:creationId xmlns="" xmlns:p14="http://schemas.microsoft.com/office/powerpoint/2010/main" val="255952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Esat </a:t>
            </a:r>
            <a:r>
              <a:rPr lang="tr-TR" smtClean="0"/>
              <a:t>Kabaklı-Türkü  </a:t>
            </a:r>
            <a:r>
              <a:rPr lang="tr-TR" smtClean="0">
                <a:hlinkClick r:id="rId2" action="ppaction://hlinkfile"/>
              </a:rPr>
              <a:t>ekler\Esat </a:t>
            </a:r>
            <a:r>
              <a:rPr lang="tr-TR" dirty="0" smtClean="0">
                <a:hlinkClick r:id="rId2" action="ppaction://hlinkfile"/>
              </a:rPr>
              <a:t>Kabaklı - Çanakkale Türküsü (Gerçek Görüntüleriyle).mp4</a:t>
            </a:r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1160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88640"/>
            <a:ext cx="5544616" cy="4873625"/>
          </a:xfr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71600" y="4869160"/>
            <a:ext cx="7467600" cy="1498178"/>
          </a:xfrm>
        </p:spPr>
        <p:txBody>
          <a:bodyPr>
            <a:normAutofit/>
          </a:bodyPr>
          <a:lstStyle/>
          <a:p>
            <a:r>
              <a:rPr lang="tr-TR" dirty="0" smtClean="0"/>
              <a:t>    </a:t>
            </a:r>
            <a:r>
              <a:rPr lang="tr-TR" b="1" dirty="0" smtClean="0">
                <a:solidFill>
                  <a:schemeClr val="accent3">
                    <a:lumMod val="50000"/>
                  </a:schemeClr>
                </a:solidFill>
              </a:rPr>
              <a:t>ONLAR YOKLUKLAR İÇİNDE ÇOCUK  YAŞTA SAVAŞTILAR, GERİYE DÖNMEYİ DÜŞÜNMEDİLER.</a:t>
            </a:r>
            <a:endParaRPr lang="tr-TR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027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7467600" cy="62133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       </a:t>
            </a:r>
            <a:r>
              <a:rPr lang="tr-TR" sz="3200" b="1" dirty="0" smtClean="0"/>
              <a:t>  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endParaRPr lang="tr-TR" sz="3200" b="1" dirty="0">
              <a:solidFill>
                <a:srgbClr val="FF0000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532" y="1412776"/>
            <a:ext cx="6696744" cy="3810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3342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is Klasik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366</TotalTime>
  <Words>256</Words>
  <PresentationFormat>Ekran Gösterisi (4:3)</PresentationFormat>
  <Paragraphs>33</Paragraphs>
  <Slides>19</Slides>
  <Notes>6</Notes>
  <HiddenSlides>0</HiddenSlides>
  <MMClips>4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Cumba</vt:lpstr>
      <vt:lpstr>Milli eğitim koruma derneği ilkokulu</vt:lpstr>
      <vt:lpstr>                 vatanseverlik</vt:lpstr>
      <vt:lpstr>                       VATAN NEDİR?</vt:lpstr>
      <vt:lpstr>Slayt 4</vt:lpstr>
      <vt:lpstr>          SAHİPSİZ VATANIN BATMASI HAKTIR SEN SAHİP ÇIKARSAN BU VATAN BATMAYACAKTIR. </vt:lpstr>
      <vt:lpstr>Slayt 6</vt:lpstr>
      <vt:lpstr>Slayt 7</vt:lpstr>
      <vt:lpstr>    ONLAR YOKLUKLAR İÇİNDE ÇOCUK  YAŞTA SAVAŞTILAR, GERİYE DÖNMEYİ DÜŞÜNMEDİLER.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Dinlediğiniz için teşekkür ederim. 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2016-11-29T15:06:53Z</dcterms:created>
  <dcterms:modified xsi:type="dcterms:W3CDTF">2016-11-30T13:43:52Z</dcterms:modified>
  <cp:category>www.sorubak.com</cp:category>
</cp:coreProperties>
</file>