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269" r:id="rId3"/>
    <p:sldId id="270" r:id="rId4"/>
    <p:sldId id="271" r:id="rId5"/>
    <p:sldId id="272" r:id="rId6"/>
    <p:sldId id="273" r:id="rId7"/>
    <p:sldId id="279" r:id="rId8"/>
    <p:sldId id="274" r:id="rId9"/>
    <p:sldId id="275" r:id="rId10"/>
    <p:sldId id="276" r:id="rId11"/>
    <p:sldId id="280" r:id="rId12"/>
    <p:sldId id="281" r:id="rId13"/>
    <p:sldId id="283" r:id="rId14"/>
    <p:sldId id="299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7" r:id="rId27"/>
    <p:sldId id="298" r:id="rId28"/>
    <p:sldId id="300" r:id="rId29"/>
    <p:sldId id="302" r:id="rId30"/>
    <p:sldId id="304" r:id="rId31"/>
    <p:sldId id="305" r:id="rId32"/>
    <p:sldId id="303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FA225-3A1A-4C17-B299-39E68E163D1B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A0CC0-F511-4EEA-886D-58453741AEC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A0CC0-F511-4EEA-886D-58453741AECC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C998FF-062E-45DB-856D-A6ADE8DB859A}" type="datetimeFigureOut">
              <a:rPr lang="tr-TR" smtClean="0"/>
              <a:pPr/>
              <a:t>24.12.2016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A722BC-60E2-4CDC-894C-94A4B9A58A27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 rot="20408509">
            <a:off x="533400" y="1340768"/>
            <a:ext cx="7855024" cy="1859632"/>
          </a:xfrm>
        </p:spPr>
        <p:txBody>
          <a:bodyPr/>
          <a:lstStyle/>
          <a:p>
            <a:pPr algn="ctr"/>
            <a:r>
              <a:rPr lang="tr-TR" dirty="0" smtClean="0">
                <a:effectLst/>
              </a:rPr>
              <a:t>COOKİNG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11560" y="3717032"/>
            <a:ext cx="7854696" cy="1784640"/>
          </a:xfrm>
        </p:spPr>
        <p:txBody>
          <a:bodyPr/>
          <a:lstStyle/>
          <a:p>
            <a:pPr algn="ctr"/>
            <a:r>
              <a:rPr lang="tr-TR" dirty="0" smtClean="0"/>
              <a:t>PREPARED BY:</a:t>
            </a:r>
          </a:p>
          <a:p>
            <a:pPr algn="ctr"/>
            <a:r>
              <a:rPr lang="tr-TR" dirty="0" smtClean="0">
                <a:solidFill>
                  <a:srgbClr val="FF0000"/>
                </a:solidFill>
              </a:rPr>
              <a:t>Umut MERCAN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2742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Rolling </a:t>
            </a:r>
            <a:r>
              <a:rPr lang="tr-TR" dirty="0" err="1" smtClean="0">
                <a:solidFill>
                  <a:srgbClr val="FF0000"/>
                </a:solidFill>
              </a:rPr>
              <a:t>Pin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443136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Oklava 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461" y="2307192"/>
            <a:ext cx="4932091" cy="3310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61531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Knife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299120"/>
          </a:xfrm>
        </p:spPr>
        <p:txBody>
          <a:bodyPr>
            <a:normAutofit lnSpcReduction="10000"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Bıçak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213" y="2429123"/>
            <a:ext cx="5468586" cy="3066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607755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Teaspoon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11560" y="6237312"/>
            <a:ext cx="8064896" cy="50405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Çay Kaşığı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36" y="2294999"/>
            <a:ext cx="4846740" cy="3334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77154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Plate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237312"/>
            <a:ext cx="7992888" cy="44313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Tabak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096" y="2041993"/>
            <a:ext cx="5230821" cy="384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46109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Cooking </a:t>
            </a:r>
            <a:r>
              <a:rPr lang="tr-TR" dirty="0" err="1" smtClean="0">
                <a:solidFill>
                  <a:srgbClr val="FF0000"/>
                </a:solidFill>
              </a:rPr>
              <a:t>Process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Pişirme Yöntemleri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42" b="7442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29012663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992888" cy="657994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Peel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36004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Soymak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683568" y="1676400"/>
            <a:ext cx="8003232" cy="4572000"/>
          </a:xfrm>
        </p:spPr>
        <p:txBody>
          <a:bodyPr/>
          <a:lstStyle/>
          <a:p>
            <a:pPr algn="ctr"/>
            <a:endParaRPr lang="tr-TR" dirty="0"/>
          </a:p>
        </p:txBody>
      </p:sp>
      <p:pic>
        <p:nvPicPr>
          <p:cNvPr id="2050" name="Picture 2" descr="C:\Users\Umut M\Desktop\shedding-the-p-e-e-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8064896" cy="4536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16582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Cut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50405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Kesmek 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20888"/>
            <a:ext cx="4755292" cy="3097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80305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Spread 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43204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Sürmek 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903" y="2523619"/>
            <a:ext cx="5255207" cy="2877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60177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Boil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43204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Kaynatmak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897" y="1871291"/>
            <a:ext cx="5761219" cy="4182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323601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Chop</a:t>
            </a: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37112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Doğramak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488" y="2197455"/>
            <a:ext cx="4676037" cy="352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23934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Cooking Tools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Pişirme Araçları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42" b="7442"/>
          <a:stretch>
            <a:fillRect/>
          </a:stretch>
        </p:blipFill>
        <p:spPr/>
      </p:pic>
    </p:spTree>
    <p:extLst>
      <p:ext uri="{BB962C8B-B14F-4D97-AF65-F5344CB8AC3E}">
        <p14:creationId xmlns="" xmlns:p14="http://schemas.microsoft.com/office/powerpoint/2010/main" val="34455164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Pour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8064896" cy="43204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Dökmek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67012"/>
            <a:ext cx="4104456" cy="2390775"/>
          </a:xfrm>
        </p:spPr>
      </p:pic>
    </p:spTree>
    <p:extLst>
      <p:ext uri="{BB962C8B-B14F-4D97-AF65-F5344CB8AC3E}">
        <p14:creationId xmlns="" xmlns:p14="http://schemas.microsoft.com/office/powerpoint/2010/main" val="1222162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Bake</a:t>
            </a: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8064896" cy="432048"/>
          </a:xfrm>
        </p:spPr>
        <p:txBody>
          <a:bodyPr>
            <a:normAutofit/>
          </a:bodyPr>
          <a:lstStyle/>
          <a:p>
            <a:pPr algn="ctr"/>
            <a:r>
              <a:rPr lang="tr-TR" dirty="0" smtClean="0">
                <a:solidFill>
                  <a:srgbClr val="0070C0"/>
                </a:solidFill>
              </a:rPr>
              <a:t>Fırında </a:t>
            </a:r>
            <a:r>
              <a:rPr lang="tr-TR" b="1" dirty="0" smtClean="0">
                <a:solidFill>
                  <a:srgbClr val="0070C0"/>
                </a:solidFill>
              </a:rPr>
              <a:t>Pişirmek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122105"/>
            <a:ext cx="8002587" cy="368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105087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Slice</a:t>
            </a: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11560" y="6309320"/>
            <a:ext cx="8064896" cy="36004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Dilimlemek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87" y="2593729"/>
            <a:ext cx="4322439" cy="2737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239361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80728"/>
            <a:ext cx="7990656" cy="695674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Fry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43204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Yağda</a:t>
            </a:r>
            <a:r>
              <a:rPr lang="tr-TR" dirty="0" smtClean="0">
                <a:solidFill>
                  <a:srgbClr val="0070C0"/>
                </a:solidFill>
              </a:rPr>
              <a:t> </a:t>
            </a:r>
            <a:r>
              <a:rPr lang="tr-TR" b="1" dirty="0" smtClean="0">
                <a:solidFill>
                  <a:srgbClr val="0070C0"/>
                </a:solidFill>
              </a:rPr>
              <a:t>Kızartmak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00" y="2127345"/>
            <a:ext cx="7706012" cy="36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229011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Dice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11560" y="6309320"/>
            <a:ext cx="8064896" cy="50405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Küp </a:t>
            </a:r>
            <a:r>
              <a:rPr lang="tr-TR" b="1" dirty="0" err="1" smtClean="0">
                <a:solidFill>
                  <a:srgbClr val="0070C0"/>
                </a:solidFill>
              </a:rPr>
              <a:t>Küp</a:t>
            </a:r>
            <a:r>
              <a:rPr lang="tr-TR" b="1" dirty="0" smtClean="0">
                <a:solidFill>
                  <a:srgbClr val="0070C0"/>
                </a:solidFill>
              </a:rPr>
              <a:t> Doğramak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55" y="1676400"/>
            <a:ext cx="784770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380906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Steam</a:t>
            </a: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237312"/>
            <a:ext cx="7992888" cy="50405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Buharda Pişirmek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59" y="2197455"/>
            <a:ext cx="7559695" cy="352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859794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80728"/>
            <a:ext cx="7990656" cy="695674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Grill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43204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Izgara Yapmak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79" y="1767650"/>
            <a:ext cx="7632854" cy="43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307394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Add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371128"/>
          </a:xfrm>
        </p:spPr>
        <p:txBody>
          <a:bodyPr/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Eklemek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95" y="1676400"/>
            <a:ext cx="786862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602432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08720"/>
            <a:ext cx="7990656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Stir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299120"/>
          </a:xfrm>
        </p:spPr>
        <p:txBody>
          <a:bodyPr>
            <a:normAutofit lnSpcReduction="10000"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Karıştırmak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50" y="1676400"/>
            <a:ext cx="777991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091432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80728"/>
            <a:ext cx="7990656" cy="695674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50000"/>
                  </a:schemeClr>
                </a:solidFill>
              </a:rPr>
              <a:t>Roast</a:t>
            </a:r>
            <a:r>
              <a:rPr lang="tr-TR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tr-T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43204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Ateşte Kızartmak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317" y="2054186"/>
            <a:ext cx="5834378" cy="3816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131846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990656" cy="898424"/>
          </a:xfrm>
        </p:spPr>
        <p:txBody>
          <a:bodyPr/>
          <a:lstStyle/>
          <a:p>
            <a:pPr algn="ctr"/>
            <a:r>
              <a:rPr lang="tr-TR" sz="4400" dirty="0" err="1" smtClean="0">
                <a:solidFill>
                  <a:srgbClr val="FF0000"/>
                </a:solidFill>
              </a:rPr>
              <a:t>Oven</a:t>
            </a:r>
            <a:endParaRPr lang="tr-TR" sz="4400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021288"/>
            <a:ext cx="7990656" cy="692696"/>
          </a:xfrm>
        </p:spPr>
        <p:txBody>
          <a:bodyPr>
            <a:noAutofit/>
          </a:bodyPr>
          <a:lstStyle/>
          <a:p>
            <a:pPr algn="ctr"/>
            <a:r>
              <a:rPr lang="tr-TR" sz="4400" dirty="0" smtClean="0">
                <a:solidFill>
                  <a:srgbClr val="7030A0"/>
                </a:solidFill>
              </a:rPr>
              <a:t>Fırın</a:t>
            </a:r>
            <a:endParaRPr lang="tr-TR" sz="2800" dirty="0">
              <a:solidFill>
                <a:srgbClr val="7030A0"/>
              </a:solidFill>
            </a:endParaRPr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328" y="2270613"/>
            <a:ext cx="5389331" cy="338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6978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80728"/>
            <a:ext cx="7990656" cy="695674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75000"/>
                  </a:schemeClr>
                </a:solidFill>
              </a:rPr>
              <a:t>Mash</a:t>
            </a:r>
            <a:endParaRPr lang="tr-TR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8064896" cy="50405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Püre Haline Getirmek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287" y="2523619"/>
            <a:ext cx="4322439" cy="2877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1899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980728"/>
            <a:ext cx="7990656" cy="695674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accent5">
                    <a:lumMod val="75000"/>
                  </a:schemeClr>
                </a:solidFill>
              </a:rPr>
              <a:t>Melt</a:t>
            </a:r>
            <a:endParaRPr lang="tr-TR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432048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0070C0"/>
                </a:solidFill>
              </a:rPr>
              <a:t>Eritmek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32856"/>
            <a:ext cx="5145470" cy="356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457758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mut M\Desktop\glc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5040560" cy="48965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Belirtme Çizgisi 1"/>
          <p:cNvSpPr/>
          <p:nvPr/>
        </p:nvSpPr>
        <p:spPr>
          <a:xfrm>
            <a:off x="6084168" y="836712"/>
            <a:ext cx="2448272" cy="158417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THANKS </a:t>
            </a:r>
          </a:p>
          <a:p>
            <a:pPr algn="ctr"/>
            <a:r>
              <a:rPr lang="tr-TR" dirty="0" err="1" smtClean="0"/>
              <a:t>for</a:t>
            </a:r>
            <a:endParaRPr lang="tr-TR" dirty="0" smtClean="0"/>
          </a:p>
          <a:p>
            <a:pPr algn="ctr"/>
            <a:r>
              <a:rPr lang="tr-TR" dirty="0" err="1" smtClean="0"/>
              <a:t>Listening</a:t>
            </a:r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292505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Stove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755576" y="6237312"/>
            <a:ext cx="7992888" cy="620688"/>
          </a:xfrm>
        </p:spPr>
        <p:txBody>
          <a:bodyPr>
            <a:noAutofit/>
          </a:bodyPr>
          <a:lstStyle/>
          <a:p>
            <a:pPr algn="ctr"/>
            <a:r>
              <a:rPr lang="tr-TR" sz="2400" b="1" dirty="0" smtClean="0">
                <a:solidFill>
                  <a:srgbClr val="7030A0"/>
                </a:solidFill>
              </a:rPr>
              <a:t>Ocak</a:t>
            </a:r>
            <a:endParaRPr lang="tr-TR" sz="2400" b="1" dirty="0">
              <a:solidFill>
                <a:srgbClr val="7030A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866" y="2270613"/>
            <a:ext cx="4249280" cy="338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941747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Tablespoon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36004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Yemek kaşığı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019" y="2630308"/>
            <a:ext cx="4608975" cy="2664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87367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992888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Pan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50405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Tava 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335" y="2416930"/>
            <a:ext cx="4316342" cy="309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892548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Cover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309320"/>
            <a:ext cx="7992888" cy="54868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Örtü 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234" y="2230986"/>
            <a:ext cx="5718544" cy="3462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64351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992888" cy="767682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Microwawe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755576" y="6309320"/>
            <a:ext cx="7920880" cy="548680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Mikrodalga Fırın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614" y="2190245"/>
            <a:ext cx="5535648" cy="3603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76408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836712"/>
            <a:ext cx="7990656" cy="839690"/>
          </a:xfrm>
        </p:spPr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</a:rPr>
              <a:t>Bowl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3568" y="6237312"/>
            <a:ext cx="7992888" cy="443136"/>
          </a:xfrm>
        </p:spPr>
        <p:txBody>
          <a:bodyPr>
            <a:normAutofit/>
          </a:bodyPr>
          <a:lstStyle/>
          <a:p>
            <a:pPr algn="ctr"/>
            <a:r>
              <a:rPr lang="tr-TR" b="1" dirty="0" smtClean="0">
                <a:solidFill>
                  <a:srgbClr val="7030A0"/>
                </a:solidFill>
              </a:rPr>
              <a:t>Kase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6912"/>
            <a:ext cx="4602879" cy="2798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81950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237</TotalTime>
  <Words>96</Words>
  <PresentationFormat>Ekran Gösterisi (4:3)</PresentationFormat>
  <Paragraphs>76</Paragraphs>
  <Slides>32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Akış</vt:lpstr>
      <vt:lpstr>COOKİNG </vt:lpstr>
      <vt:lpstr>Cooking Tools</vt:lpstr>
      <vt:lpstr>Oven</vt:lpstr>
      <vt:lpstr>Stove </vt:lpstr>
      <vt:lpstr>Tablespoon</vt:lpstr>
      <vt:lpstr>Pan</vt:lpstr>
      <vt:lpstr>Cover</vt:lpstr>
      <vt:lpstr>Microwawe</vt:lpstr>
      <vt:lpstr>Bowl </vt:lpstr>
      <vt:lpstr>Rolling Pin </vt:lpstr>
      <vt:lpstr>Knife</vt:lpstr>
      <vt:lpstr>Teaspoon</vt:lpstr>
      <vt:lpstr>Plate</vt:lpstr>
      <vt:lpstr>Cooking Process</vt:lpstr>
      <vt:lpstr>Peel</vt:lpstr>
      <vt:lpstr>Cut</vt:lpstr>
      <vt:lpstr>Spread </vt:lpstr>
      <vt:lpstr>Boil</vt:lpstr>
      <vt:lpstr>Chop </vt:lpstr>
      <vt:lpstr>Pour</vt:lpstr>
      <vt:lpstr>Bake </vt:lpstr>
      <vt:lpstr>Slice </vt:lpstr>
      <vt:lpstr>Fry</vt:lpstr>
      <vt:lpstr>Dice</vt:lpstr>
      <vt:lpstr>Steam </vt:lpstr>
      <vt:lpstr>Grill</vt:lpstr>
      <vt:lpstr>Add</vt:lpstr>
      <vt:lpstr>Stir</vt:lpstr>
      <vt:lpstr>Roast </vt:lpstr>
      <vt:lpstr>Mash</vt:lpstr>
      <vt:lpstr>Melt</vt:lpstr>
      <vt:lpstr>Slayt 32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2016-12-12T17:00:39Z</dcterms:created>
  <dcterms:modified xsi:type="dcterms:W3CDTF">2016-12-23T21:40:46Z</dcterms:modified>
  <cp:category>www.sorubak.com</cp:category>
</cp:coreProperties>
</file>