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4F7E-5321-42BC-8BD8-5051543D3FC1}" type="datetimeFigureOut">
              <a:rPr lang="tr-TR" smtClean="0"/>
              <a:pPr/>
              <a:t>01.03.2017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BC186-E83E-43D1-BB79-3A839EAA2B2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02063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BC186-E83E-43D1-BB79-3A839EAA2B2C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2943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BC186-E83E-43D1-BB79-3A839EAA2B2C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12873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F93E3-A111-45B9-8ADE-95F8DC7B75BB}" type="datetimeFigureOut">
              <a:rPr lang="tr-TR" smtClean="0"/>
              <a:pPr/>
              <a:t>01.03.2017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928C-2C5A-46C2-9EB9-C8EC46EA8C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73103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F93E3-A111-45B9-8ADE-95F8DC7B75BB}" type="datetimeFigureOut">
              <a:rPr lang="tr-TR" smtClean="0"/>
              <a:pPr/>
              <a:t>01.03.2017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928C-2C5A-46C2-9EB9-C8EC46EA8C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738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F93E3-A111-45B9-8ADE-95F8DC7B75BB}" type="datetimeFigureOut">
              <a:rPr lang="tr-TR" smtClean="0"/>
              <a:pPr/>
              <a:t>01.03.2017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928C-2C5A-46C2-9EB9-C8EC46EA8C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35553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F93E3-A111-45B9-8ADE-95F8DC7B75BB}" type="datetimeFigureOut">
              <a:rPr lang="tr-TR" smtClean="0"/>
              <a:pPr/>
              <a:t>01.03.2017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928C-2C5A-46C2-9EB9-C8EC46EA8C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06650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F93E3-A111-45B9-8ADE-95F8DC7B75BB}" type="datetimeFigureOut">
              <a:rPr lang="tr-TR" smtClean="0"/>
              <a:pPr/>
              <a:t>01.03.2017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928C-2C5A-46C2-9EB9-C8EC46EA8C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8513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F93E3-A111-45B9-8ADE-95F8DC7B75BB}" type="datetimeFigureOut">
              <a:rPr lang="tr-TR" smtClean="0"/>
              <a:pPr/>
              <a:t>01.03.2017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928C-2C5A-46C2-9EB9-C8EC46EA8C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8045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F93E3-A111-45B9-8ADE-95F8DC7B75BB}" type="datetimeFigureOut">
              <a:rPr lang="tr-TR" smtClean="0"/>
              <a:pPr/>
              <a:t>01.03.2017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928C-2C5A-46C2-9EB9-C8EC46EA8C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96717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F93E3-A111-45B9-8ADE-95F8DC7B75BB}" type="datetimeFigureOut">
              <a:rPr lang="tr-TR" smtClean="0"/>
              <a:pPr/>
              <a:t>01.03.2017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928C-2C5A-46C2-9EB9-C8EC46EA8C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89756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F93E3-A111-45B9-8ADE-95F8DC7B75BB}" type="datetimeFigureOut">
              <a:rPr lang="tr-TR" smtClean="0"/>
              <a:pPr/>
              <a:t>01.03.2017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928C-2C5A-46C2-9EB9-C8EC46EA8C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228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F93E3-A111-45B9-8ADE-95F8DC7B75BB}" type="datetimeFigureOut">
              <a:rPr lang="tr-TR" smtClean="0"/>
              <a:pPr/>
              <a:t>01.03.2017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928C-2C5A-46C2-9EB9-C8EC46EA8C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96673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F93E3-A111-45B9-8ADE-95F8DC7B75BB}" type="datetimeFigureOut">
              <a:rPr lang="tr-TR" smtClean="0"/>
              <a:pPr/>
              <a:t>01.03.2017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928C-2C5A-46C2-9EB9-C8EC46EA8C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32845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F93E3-A111-45B9-8ADE-95F8DC7B75BB}" type="datetimeFigureOut">
              <a:rPr lang="tr-TR" smtClean="0"/>
              <a:pPr/>
              <a:t>01.03.2017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6928C-2C5A-46C2-9EB9-C8EC46EA8C0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42540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wm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4.png"/><Relationship Id="rId5" Type="http://schemas.microsoft.com/office/2007/relationships/media" Target="../media/media3.mp3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4.png"/><Relationship Id="rId4" Type="http://schemas.microsoft.com/office/2007/relationships/media" Target="../media/media4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836712"/>
            <a:ext cx="6400800" cy="4802088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5" name="Çanakkale 1915- Şevket Çoruh Murat Hoşgör - YouTube (online-video-cutter.com)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492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iriliş Ertuğrul - Dombıra 2017 - Uzun Versiyon - YouTube (online-video-cutter.com)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372737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7" name="Picture 3" descr="C:\Users\ncpbz\Desktop\sunu\bayra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836712"/>
            <a:ext cx="9144001" cy="506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stiklal mar-- fon müzik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xmlns="" r:embed="rId5">
                  <p14:bmkLst>
                    <p14:bmk name="Yer İşareti 1" time="231109.2908"/>
                    <p14:bmk name="Yer İşareti 2" time="232493.2351"/>
                  </p14:bmkLst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684568" y="3717032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xmlns="" val="6541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ncpbz\Desktop\sunu\turk-bayragi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905254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4903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stiklal mar-- fon müzik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3074" name="Picture 2" descr="C:\Users\ncpbz\Desktop\sunu\511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7341" y="0"/>
            <a:ext cx="93010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865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0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ATATÜRK ÇOCUKLARI.mp3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>
                  <p14:trim st="16960.1232"/>
                  <p14:bmkLst>
                    <p14:bmk name="Yer İşareti 1" time="16960.1232"/>
                    <p14:bmk name="Yer İşareti 2" time="18013.3881"/>
                    <p14:bmk name="Yer İşareti 3" time="18593.8259"/>
                    <p14:bmk name="Yer İşareti 4" time="19137.9337"/>
                  </p14:bmkLst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226522" y="4221088"/>
            <a:ext cx="609600" cy="609600"/>
          </a:xfrm>
        </p:spPr>
      </p:pic>
      <p:pic>
        <p:nvPicPr>
          <p:cNvPr id="4101" name="Picture 5" descr="C:\Users\ncpbz\Desktop\sunu\renkli-ataturk-resimleri_91835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659" y="-13111"/>
            <a:ext cx="92165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210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2</Words>
  <PresentationFormat>Ekran Gösterisi (4:3)</PresentationFormat>
  <Paragraphs>2</Paragraphs>
  <Slides>6</Slides>
  <Notes>2</Notes>
  <HiddenSlides>0</HiddenSlides>
  <MMClips>5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Slayt 1</vt:lpstr>
      <vt:lpstr>Slayt 2</vt:lpstr>
      <vt:lpstr>Slayt 3</vt:lpstr>
      <vt:lpstr>Slayt 4</vt:lpstr>
      <vt:lpstr>Slayt 5</vt:lpstr>
      <vt:lpstr>Slayt 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2017-02-20T21:08:51Z</dcterms:created>
  <dcterms:modified xsi:type="dcterms:W3CDTF">2017-03-01T13:49:29Z</dcterms:modified>
  <cp:category>www.sorubak.com</cp:category>
</cp:coreProperties>
</file>