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5" r:id="rId2"/>
    <p:sldId id="287" r:id="rId3"/>
    <p:sldId id="284" r:id="rId4"/>
    <p:sldId id="290" r:id="rId5"/>
    <p:sldId id="279" r:id="rId6"/>
    <p:sldId id="289" r:id="rId7"/>
    <p:sldId id="296" r:id="rId8"/>
    <p:sldId id="291" r:id="rId9"/>
    <p:sldId id="257" r:id="rId10"/>
    <p:sldId id="297" r:id="rId11"/>
    <p:sldId id="288" r:id="rId12"/>
    <p:sldId id="259" r:id="rId13"/>
    <p:sldId id="292" r:id="rId14"/>
    <p:sldId id="261" r:id="rId15"/>
    <p:sldId id="265" r:id="rId16"/>
    <p:sldId id="298" r:id="rId17"/>
    <p:sldId id="264" r:id="rId18"/>
    <p:sldId id="293" r:id="rId19"/>
    <p:sldId id="269" r:id="rId20"/>
    <p:sldId id="270" r:id="rId21"/>
    <p:sldId id="299" r:id="rId22"/>
    <p:sldId id="271" r:id="rId23"/>
    <p:sldId id="294" r:id="rId24"/>
    <p:sldId id="272" r:id="rId25"/>
    <p:sldId id="273" r:id="rId26"/>
    <p:sldId id="295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62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1F98E-92C9-470C-B41C-ADA2D43DF7EB}" type="datetimeFigureOut">
              <a:rPr lang="tr-TR" smtClean="0"/>
              <a:t>27.02.2017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05CC2-E578-41AE-8319-A418A49DC244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05CC2-E578-41AE-8319-A418A49DC244}" type="slidenum">
              <a:rPr lang="tr-TR" smtClean="0"/>
              <a:t>26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ÇANAKKALE GEÇİLMEZ!</a:t>
            </a:r>
            <a:endParaRPr lang="tr-TR" b="1" i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img145799279557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20798867">
            <a:off x="717251" y="1734774"/>
            <a:ext cx="3577593" cy="4774660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8" name="7 İçerik Yer Tutucusu" descr="img14579927206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1596681">
            <a:off x="4787335" y="1625951"/>
            <a:ext cx="3496173" cy="5166154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60830a76ce5f77a3601329041f2dfc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858345">
            <a:off x="490037" y="644720"/>
            <a:ext cx="8243775" cy="5423841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OSHİBA\Desktop\çanakkale foto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82724">
            <a:off x="285720" y="500042"/>
            <a:ext cx="5500726" cy="3409525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 descr="C:\Users\TOSHİBA\Desktop\çanakkale foto\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626274">
            <a:off x="3395911" y="2967851"/>
            <a:ext cx="5341298" cy="3483837"/>
          </a:xfrm>
          <a:prstGeom prst="rect">
            <a:avLst/>
          </a:prstGeom>
          <a:ln w="762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OSHİBA\Desktop\çanakkale foto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8579555" cy="5429288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785886" y="4500547"/>
            <a:ext cx="7358114" cy="235745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</a:t>
            </a:r>
            <a:r>
              <a:rPr lang="tr-TR" b="1" dirty="0" smtClean="0">
                <a:solidFill>
                  <a:srgbClr val="FF0000"/>
                </a:solidFill>
              </a:rPr>
              <a:t>Dünyanın gücü siperlerin tam üzerinde,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Yağmur olmuş yağıyor çelik gülle üstüne.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Mehmetçiğin gururu canından bile öte, 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Bir destan yazıyor kanıyla, Çanakkale'de.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" name="8 İçerik Yer Tutucusu" descr="CANAKKEL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85786" y="357166"/>
            <a:ext cx="4929222" cy="3867912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OSHİBA\Desktop\çanakkale foto\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20584083">
            <a:off x="408513" y="672499"/>
            <a:ext cx="5149900" cy="3571900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2" descr="C:\Users\TOSHİBA\Desktop\çanakkale foto\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143248"/>
            <a:ext cx="4673264" cy="3500438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TOSHİBA\Desktop\çanakkale foto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5" y="1285860"/>
            <a:ext cx="7751023" cy="48577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20140318_423505_18-mart-canakkale-zaferinin-99-yili-canakkale-sehitleri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714487"/>
            <a:ext cx="7715304" cy="4009315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TOSHİBA\Desktop\çanakkale foto\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grayscl/>
          </a:blip>
          <a:stretch>
            <a:fillRect/>
          </a:stretch>
        </p:blipFill>
        <p:spPr bwMode="auto">
          <a:xfrm rot="2010179">
            <a:off x="4244915" y="2950136"/>
            <a:ext cx="4392351" cy="3158130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2" descr="C:\Users\TOSHİBA\Desktop\çanakkale foto\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525847">
            <a:off x="445453" y="605123"/>
            <a:ext cx="4505333" cy="3607856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>
          <a:xfrm>
            <a:off x="2000232" y="3357539"/>
            <a:ext cx="7143768" cy="350046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b="1" dirty="0" smtClean="0">
                <a:solidFill>
                  <a:srgbClr val="993300"/>
                </a:solidFill>
              </a:rPr>
              <a:t>     </a:t>
            </a:r>
            <a:r>
              <a:rPr lang="tr-TR" sz="2800" b="1" dirty="0" smtClean="0">
                <a:solidFill>
                  <a:srgbClr val="CC0000"/>
                </a:solidFill>
              </a:rPr>
              <a:t>Öteden saikalar parçalıyor afakı;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Beriden zelzeleler kaldırıyor a'mâkı;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Bomba şimşekleri beyninden inip her siperin;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Sönüyor göğsünün üstünde o aslan neferin.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Yerin altında cehennem gibi binlerce lâğam,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Atılan her lâğamın yaktığı yüzlerce adam.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Ölüm indirmede gökler, ölü püskürmede yer</a:t>
            </a:r>
            <a:br>
              <a:rPr lang="tr-TR" sz="2800" b="1" dirty="0" smtClean="0">
                <a:solidFill>
                  <a:srgbClr val="CC0000"/>
                </a:solidFill>
              </a:rPr>
            </a:br>
            <a:r>
              <a:rPr lang="tr-TR" sz="2800" b="1" dirty="0" smtClean="0">
                <a:solidFill>
                  <a:srgbClr val="CC0000"/>
                </a:solidFill>
              </a:rPr>
              <a:t>O ne müthiş tipidir: Savrulur enkaz-ı beşer...</a:t>
            </a:r>
            <a:endParaRPr lang="tr-TR" sz="2800" dirty="0">
              <a:solidFill>
                <a:srgbClr val="CC0000"/>
              </a:solidFill>
            </a:endParaRPr>
          </a:p>
        </p:txBody>
      </p:sp>
      <p:pic>
        <p:nvPicPr>
          <p:cNvPr id="10" name="9 İçerik Yer Tutucusu" descr="8072canakkale_zafer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2643174" cy="3173911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214422"/>
            <a:ext cx="7172334" cy="50126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071546"/>
            <a:ext cx="7572428" cy="5319548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882133">
            <a:off x="3966657" y="579374"/>
            <a:ext cx="4572032" cy="4000528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3 İçerik Yer Tutucusu" descr="2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648721">
            <a:off x="294591" y="2748961"/>
            <a:ext cx="5309953" cy="3643338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img14579927206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429388"/>
            <a:ext cx="6572296" cy="6071446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5048" y="1266525"/>
            <a:ext cx="7265976" cy="459136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643998" cy="621510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>Vurulup tertemiz alnından, </a:t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>uzanmış yatıyor,</a:t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>Bir hilâl uğruna ya Rab, ne </a:t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  <a:t>güneşler batıyor!</a:t>
            </a:r>
            <a:br>
              <a:rPr lang="tr-TR" b="1" dirty="0" smtClean="0">
                <a:solidFill>
                  <a:srgbClr val="CC0000"/>
                </a:solidFill>
                <a:latin typeface="Comic Sans MS" pitchFamily="66" charset="0"/>
              </a:rPr>
            </a:br>
            <a:endParaRPr lang="tr-TR" dirty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785794"/>
            <a:ext cx="7103589" cy="526910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86116" y="3571876"/>
            <a:ext cx="3071834" cy="3071810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3 İçerik Yer Tutucusu" descr="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0"/>
            <a:ext cx="8215370" cy="2928958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357158" y="857232"/>
            <a:ext cx="8137555" cy="491174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>Ey şehit oğlu şehit, </a:t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/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>isteme benden makber,</a:t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/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>Sana aguşunu açmış </a:t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/>
            </a:r>
            <a:b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</a:br>
            <a:r>
              <a:rPr lang="tr-TR" dirty="0" smtClean="0">
                <a:solidFill>
                  <a:srgbClr val="CC0000"/>
                </a:solidFill>
                <a:latin typeface="Lucida Handwriting" pitchFamily="66" charset="0"/>
              </a:rPr>
              <a:t>duruyor Peygamber.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1" name="Picture 3" descr="C:\Users\TOSHİBA\Desktop\çanakkale foto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8473845" cy="5334215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12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sz="12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  <a:t> </a:t>
            </a:r>
            <a:b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1800" dirty="0" smtClean="0">
                <a:solidFill>
                  <a:srgbClr val="FF0000"/>
                </a:solidFill>
              </a:rPr>
              <a:t/>
            </a:r>
            <a:br>
              <a:rPr lang="tr-TR" sz="1800" dirty="0" smtClean="0">
                <a:solidFill>
                  <a:srgbClr val="FF0000"/>
                </a:solidFill>
              </a:rPr>
            </a:br>
            <a:endParaRPr lang="tr-TR" sz="1800" dirty="0">
              <a:solidFill>
                <a:srgbClr val="FF0000"/>
              </a:solidFill>
            </a:endParaRPr>
          </a:p>
        </p:txBody>
      </p:sp>
      <p:sp>
        <p:nvSpPr>
          <p:cNvPr id="8" name="7 Metin Yer Tutucusu"/>
          <p:cNvSpPr>
            <a:spLocks noGrp="1"/>
          </p:cNvSpPr>
          <p:nvPr>
            <p:ph type="body" sz="half" idx="2"/>
          </p:nvPr>
        </p:nvSpPr>
        <p:spPr>
          <a:xfrm>
            <a:off x="2571736" y="2357430"/>
            <a:ext cx="6357982" cy="3643338"/>
          </a:xfrm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Vurulup, tertemiz alnından, uzanmış yatıyor, </a:t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Bir hilal uğruna ya rap ne güneşler batıyor.</a:t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Ey bu topraklar için toprağa düşmüş asker </a:t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Gökten ecdat inerek öpse o pak alnı değer. </a:t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Sana dar gelmeyecek makberi kimler kazsın? </a:t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/>
            </a:r>
            <a:b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rgbClr val="CC0000"/>
                </a:solidFill>
                <a:latin typeface="Comic Sans MS" pitchFamily="66" charset="0"/>
              </a:rPr>
              <a:t>Gömelim gel seni tarihe desem sığmazsın.</a:t>
            </a:r>
            <a:endParaRPr lang="tr-TR" sz="2000" b="1" dirty="0">
              <a:solidFill>
                <a:srgbClr val="CC0000"/>
              </a:solidFill>
            </a:endParaRPr>
          </a:p>
        </p:txBody>
      </p:sp>
      <p:pic>
        <p:nvPicPr>
          <p:cNvPr id="6" name="3 İçerik Yer Tutucusu" descr="bayr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706655">
            <a:off x="512235" y="630555"/>
            <a:ext cx="2968528" cy="197745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SHİBA\Desktop\çanakkale foto\1ç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86182" y="3714752"/>
            <a:ext cx="4997584" cy="2714644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2" descr="C:\Users\TOSHİBA\Desktop\çanakkale foto\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4789497" cy="2868934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3 İçerik Yer Tutucusu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000108"/>
            <a:ext cx="7358114" cy="4857784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çanakkla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928670"/>
            <a:ext cx="7973473" cy="5214974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Yer Tutucusu"/>
          <p:cNvSpPr>
            <a:spLocks noGrp="1"/>
          </p:cNvSpPr>
          <p:nvPr>
            <p:ph sz="half" idx="2"/>
          </p:nvPr>
        </p:nvSpPr>
        <p:spPr>
          <a:xfrm rot="21041136">
            <a:off x="403635" y="1886742"/>
            <a:ext cx="4329114" cy="5340369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993300"/>
                </a:solidFill>
              </a:rPr>
              <a:t>     </a:t>
            </a:r>
            <a:r>
              <a:rPr lang="tr-TR" b="1" dirty="0" smtClean="0">
                <a:solidFill>
                  <a:srgbClr val="993300"/>
                </a:solidFill>
              </a:rPr>
              <a:t>Vatan her şeyden önce dedi, gitti cepheye,</a:t>
            </a:r>
            <a:br>
              <a:rPr lang="tr-TR" b="1" dirty="0" smtClean="0">
                <a:solidFill>
                  <a:srgbClr val="993300"/>
                </a:solidFill>
              </a:rPr>
            </a:br>
            <a:r>
              <a:rPr lang="tr-TR" b="1" dirty="0" smtClean="0">
                <a:solidFill>
                  <a:srgbClr val="993300"/>
                </a:solidFill>
              </a:rPr>
              <a:t>Toprağı namus bildi, değişmedi bir şeye,</a:t>
            </a:r>
            <a:br>
              <a:rPr lang="tr-TR" b="1" dirty="0" smtClean="0">
                <a:solidFill>
                  <a:srgbClr val="993300"/>
                </a:solidFill>
              </a:rPr>
            </a:br>
            <a:r>
              <a:rPr lang="tr-TR" b="1" dirty="0" smtClean="0">
                <a:solidFill>
                  <a:srgbClr val="993300"/>
                </a:solidFill>
              </a:rPr>
              <a:t>Kan, göz yaşına karıştı, döndü azgın bir sele</a:t>
            </a:r>
            <a:br>
              <a:rPr lang="tr-TR" b="1" dirty="0" smtClean="0">
                <a:solidFill>
                  <a:srgbClr val="993300"/>
                </a:solidFill>
              </a:rPr>
            </a:br>
            <a:r>
              <a:rPr lang="tr-TR" b="1" dirty="0" smtClean="0">
                <a:solidFill>
                  <a:srgbClr val="993300"/>
                </a:solidFill>
              </a:rPr>
              <a:t>İman gücü destan yazdı dağlara, Çanakkale'de,</a:t>
            </a:r>
            <a:r>
              <a:rPr lang="tr-T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tr-T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tr-TR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" name="15 İçerik Yer Tutucusu" descr="canakkale zafer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 rot="303795">
            <a:off x="4901242" y="503725"/>
            <a:ext cx="3586575" cy="6000792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SHİBA\Desktop\çanakkale foto\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000504"/>
            <a:ext cx="3972909" cy="2643182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027" name="Picture 3" descr="C:\Users\TOSHİBA\Desktop\çanakkale foto\koca sey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6858016" cy="4389130"/>
          </a:xfrm>
          <a:prstGeom prst="rect">
            <a:avLst/>
          </a:prstGeom>
          <a:solidFill>
            <a:srgbClr val="000000">
              <a:shade val="95000"/>
            </a:srgbClr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45</Words>
  <PresentationFormat>Ekran Gösterisi (4:3)</PresentationFormat>
  <Paragraphs>10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ÇANAKKALE GEÇİLMEZ!</vt:lpstr>
      <vt:lpstr>Slayt 2</vt:lpstr>
      <vt:lpstr>Slayt 3</vt:lpstr>
      <vt:lpstr>                                            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Vurulup tertemiz alnından,   uzanmış yatıyor,  Bir hilâl uğruna ya Rab, ne   güneşler batıyor! </vt:lpstr>
      <vt:lpstr>Slayt 24</vt:lpstr>
      <vt:lpstr>Slayt 25</vt:lpstr>
      <vt:lpstr>Ey şehit oğlu şehit,   isteme benden makber,  Sana aguşunu açmış   duruyor Peygamber.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2016-02-24T18:54:51Z</dcterms:created>
  <dcterms:modified xsi:type="dcterms:W3CDTF">2017-02-27T16:20:19Z</dcterms:modified>
  <cp:category>www.sorubak.com</cp:category>
</cp:coreProperties>
</file>