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79" r:id="rId5"/>
    <p:sldId id="278" r:id="rId6"/>
    <p:sldId id="264" r:id="rId7"/>
    <p:sldId id="260" r:id="rId8"/>
    <p:sldId id="261" r:id="rId9"/>
    <p:sldId id="263" r:id="rId10"/>
    <p:sldId id="265" r:id="rId11"/>
    <p:sldId id="266" r:id="rId12"/>
    <p:sldId id="267" r:id="rId13"/>
    <p:sldId id="273" r:id="rId14"/>
    <p:sldId id="269" r:id="rId15"/>
    <p:sldId id="270" r:id="rId16"/>
    <p:sldId id="271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2DEFE-CD8C-416C-83D5-CB470984A072}" type="datetimeFigureOut">
              <a:rPr lang="tr-TR" smtClean="0"/>
              <a:t>25.02.2017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FAD36-1813-41B9-8FD5-421A514AA7BF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AD36-1813-41B9-8FD5-421A514AA7BF}" type="slidenum">
              <a:rPr lang="tr-TR" smtClean="0"/>
              <a:t>20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E1741-D052-4F21-B692-A71F81D07965}" type="datetimeFigureOut">
              <a:rPr lang="tr-TR" smtClean="0"/>
              <a:pPr/>
              <a:t>25.02.2017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67B8D-354E-42A8-93DA-49DCA5A5279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5300" b="1" i="1" dirty="0" smtClean="0"/>
              <a:t>18 MART ÇANAKKALE ZAFERİ </a:t>
            </a:r>
            <a:br>
              <a:rPr lang="tr-TR" sz="5300" b="1" i="1" dirty="0" smtClean="0"/>
            </a:br>
            <a:r>
              <a:rPr lang="tr-TR" sz="5300" b="1" i="1" dirty="0"/>
              <a:t/>
            </a:r>
            <a:br>
              <a:rPr lang="tr-TR" sz="5300" b="1" i="1" dirty="0"/>
            </a:br>
            <a:r>
              <a:rPr lang="tr-TR" sz="5300" b="1" i="1" dirty="0" smtClean="0"/>
              <a:t>VE </a:t>
            </a:r>
            <a:br>
              <a:rPr lang="tr-TR" sz="5300" b="1" i="1" dirty="0" smtClean="0"/>
            </a:br>
            <a:r>
              <a:rPr lang="tr-TR" sz="5300" b="1" i="1" dirty="0"/>
              <a:t/>
            </a:r>
            <a:br>
              <a:rPr lang="tr-TR" sz="5300" b="1" i="1" dirty="0"/>
            </a:br>
            <a:r>
              <a:rPr lang="tr-TR" sz="5300" b="1" i="1" dirty="0" smtClean="0"/>
              <a:t>ŞEHİTLERİMİZİ ANMA GÜNÜ</a:t>
            </a:r>
            <a:br>
              <a:rPr lang="tr-TR" sz="5300" b="1" i="1" dirty="0" smtClean="0"/>
            </a:br>
            <a:endParaRPr lang="tr-TR" sz="5300" b="1" i="1" dirty="0"/>
          </a:p>
        </p:txBody>
      </p:sp>
    </p:spTree>
  </p:cSld>
  <p:clrMapOvr>
    <a:masterClrMapping/>
  </p:clrMapOvr>
  <p:transition advTm="11888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/>
              <a:t/>
            </a:r>
            <a:br>
              <a:rPr lang="tr-TR" sz="2800" dirty="0"/>
            </a:br>
            <a:r>
              <a:rPr lang="tr-TR" sz="2800" b="1" i="1" dirty="0" smtClean="0"/>
              <a:t>BASTIĞIN YERLERİ TOPRAK! DİYEREK GEÇME TANI!</a:t>
            </a:r>
            <a:br>
              <a:rPr lang="tr-TR" sz="2800" b="1" i="1" dirty="0" smtClean="0"/>
            </a:br>
            <a:r>
              <a:rPr lang="tr-TR" sz="2800" b="1" i="1" dirty="0" smtClean="0"/>
              <a:t>DÜŞÜN ALTINDAKİ BİNLERCE KEFENSİZ YATANI</a:t>
            </a:r>
            <a:br>
              <a:rPr lang="tr-TR" sz="2800" b="1" i="1" dirty="0" smtClean="0"/>
            </a:br>
            <a:r>
              <a:rPr lang="tr-TR" sz="2800" b="1" i="1" dirty="0" smtClean="0"/>
              <a:t>SEN ŞEHİD OĞLUSUN, İNCİTME,YAZIKTIR, ATANI</a:t>
            </a:r>
            <a:br>
              <a:rPr lang="tr-TR" sz="2800" b="1" i="1" dirty="0" smtClean="0"/>
            </a:br>
            <a:r>
              <a:rPr lang="tr-TR" sz="2800" b="1" i="1" dirty="0" smtClean="0"/>
              <a:t>VERME, DÜNYALARI ALSANDA ,BU  CENNET VATANI.</a:t>
            </a:r>
            <a:br>
              <a:rPr lang="tr-TR" sz="2800" b="1" i="1" dirty="0" smtClean="0"/>
            </a:br>
            <a:endParaRPr lang="tr-TR" sz="2800" b="1" i="1" dirty="0"/>
          </a:p>
        </p:txBody>
      </p:sp>
      <p:pic>
        <p:nvPicPr>
          <p:cNvPr id="24578" name="Picture 2" descr="http://e-okulbilgi.com/wp-content/uploads/2014/11/istiklal-mars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71678"/>
            <a:ext cx="7215238" cy="4572000"/>
          </a:xfrm>
          <a:prstGeom prst="rect">
            <a:avLst/>
          </a:prstGeom>
          <a:noFill/>
        </p:spPr>
      </p:pic>
    </p:spTree>
  </p:cSld>
  <p:clrMapOvr>
    <a:masterClrMapping/>
  </p:clrMapOvr>
  <p:transition advTm="13214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encrypted-tbn2.gstatic.com/images?q=tbn:ANd9GcT2bElkIj3KKE_35NaVi0b_wj5Cm77iJhf4DJbvku030HQhYpsZ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ransition advTm="11278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lh4.googleusercontent.com/-PtDdWKlKwBs/TYRsPWcaHII/AAAAAAAADBY/0nlqVWOdZfk/s1600/%25C3%25A7anakkale+%25C5%259Fehit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ransition advTm="1341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b="1" i="1" dirty="0" smtClean="0"/>
              <a:t>VATAN SAVUNMASINA GİDEN 13-15 YAŞLARINDAKİ ÇOCUKLAR DÖNMEYİ DÜŞÜNMEDİLER ŞEREFLİ BİR ŞEKİLDE DÜŞMANLA SAVAŞTILAR</a:t>
            </a:r>
            <a:endParaRPr lang="tr-TR" b="1" i="1" dirty="0"/>
          </a:p>
        </p:txBody>
      </p:sp>
      <p:pic>
        <p:nvPicPr>
          <p:cNvPr id="3" name="Picture 2" descr="http://www.bartin.info/images/haberler/100_yillik_kahramanlik_destani_canakkale_h183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86058"/>
            <a:ext cx="7929618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12527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u="sng" dirty="0" smtClean="0"/>
              <a:t/>
            </a:r>
            <a:br>
              <a:rPr lang="tr-TR" u="sng" dirty="0" smtClean="0"/>
            </a:br>
            <a:r>
              <a:rPr lang="tr-TR" u="sng" dirty="0"/>
              <a:t/>
            </a:r>
            <a:br>
              <a:rPr lang="tr-TR" u="sng" dirty="0"/>
            </a:br>
            <a:r>
              <a:rPr lang="tr-TR" u="sng" dirty="0" smtClean="0"/>
              <a:t/>
            </a:r>
            <a:br>
              <a:rPr lang="tr-TR" u="sng" dirty="0" smtClean="0"/>
            </a:br>
            <a:r>
              <a:rPr lang="tr-TR" u="sng" dirty="0" smtClean="0">
                <a:solidFill>
                  <a:srgbClr val="FF0000"/>
                </a:solidFill>
              </a:rPr>
              <a:t>SEYİT ONBAŞI</a:t>
            </a:r>
            <a:br>
              <a:rPr lang="tr-TR" u="sng" dirty="0" smtClean="0">
                <a:solidFill>
                  <a:srgbClr val="FF0000"/>
                </a:solidFill>
              </a:rPr>
            </a:br>
            <a:r>
              <a:rPr lang="tr-TR" u="sng" dirty="0" smtClean="0">
                <a:solidFill>
                  <a:srgbClr val="FF0000"/>
                </a:solidFill>
              </a:rPr>
              <a:t>217 KG AĞIRLIĞINDAKİ TOP MERMİSİNİ KALDIRARAK DÜŞMAN GEMİSİNİ BATIRDI.</a:t>
            </a:r>
            <a:r>
              <a:rPr lang="tr-TR" u="sng" dirty="0" smtClean="0"/>
              <a:t/>
            </a:r>
            <a:br>
              <a:rPr lang="tr-TR" u="sng" dirty="0" smtClean="0"/>
            </a:br>
            <a:endParaRPr lang="tr-TR" dirty="0"/>
          </a:p>
        </p:txBody>
      </p:sp>
      <p:pic>
        <p:nvPicPr>
          <p:cNvPr id="3" name="Picture 2" descr="SEYİT ONBAŞ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714620"/>
            <a:ext cx="6858048" cy="3571900"/>
          </a:xfrm>
          <a:prstGeom prst="rect">
            <a:avLst/>
          </a:prstGeom>
          <a:noFill/>
        </p:spPr>
      </p:pic>
    </p:spTree>
  </p:cSld>
  <p:clrMapOvr>
    <a:masterClrMapping/>
  </p:clrMapOvr>
  <p:transition advTm="11434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b="1" i="1" dirty="0" smtClean="0"/>
              <a:t>KAHRAMAN ASKERLERİMİZ SAVAŞIRKEN KIT İMKANLARLA BU ZAFERİ KAZANMIŞTIR.</a:t>
            </a:r>
            <a:endParaRPr lang="tr-TR" b="1" i="1" dirty="0"/>
          </a:p>
        </p:txBody>
      </p:sp>
      <p:pic>
        <p:nvPicPr>
          <p:cNvPr id="28674" name="Picture 2" descr="http://www.dogerhaber.com/resimboyut.asp?yol=haber-iIGyiYkDdXsd.jpg&amp;genislik=120&amp;yukseklik=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8143932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Tm="18424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6700" b="1" i="1" dirty="0" smtClean="0">
                <a:solidFill>
                  <a:schemeClr val="tx2"/>
                </a:solidFill>
              </a:rPr>
              <a:t>ANADOLU KADINI </a:t>
            </a:r>
            <a:br>
              <a:rPr lang="tr-TR" sz="6700" b="1" i="1" dirty="0" smtClean="0">
                <a:solidFill>
                  <a:schemeClr val="tx2"/>
                </a:solidFill>
              </a:rPr>
            </a:br>
            <a:r>
              <a:rPr lang="tr-TR" sz="6700" b="1" i="1" dirty="0" smtClean="0">
                <a:solidFill>
                  <a:schemeClr val="tx2"/>
                </a:solidFill>
              </a:rPr>
              <a:t>YILMADAN CEPHE </a:t>
            </a:r>
            <a:br>
              <a:rPr lang="tr-TR" sz="6700" b="1" i="1" dirty="0" smtClean="0">
                <a:solidFill>
                  <a:schemeClr val="tx2"/>
                </a:solidFill>
              </a:rPr>
            </a:br>
            <a:r>
              <a:rPr lang="tr-TR" sz="6700" b="1" i="1" dirty="0" smtClean="0">
                <a:solidFill>
                  <a:schemeClr val="tx2"/>
                </a:solidFill>
              </a:rPr>
              <a:t>GERİSİNDE VE CEPHEDE  </a:t>
            </a:r>
            <a:br>
              <a:rPr lang="tr-TR" sz="6700" b="1" i="1" dirty="0" smtClean="0">
                <a:solidFill>
                  <a:schemeClr val="tx2"/>
                </a:solidFill>
              </a:rPr>
            </a:br>
            <a:r>
              <a:rPr lang="tr-TR" sz="6700" b="1" i="1" dirty="0" smtClean="0">
                <a:solidFill>
                  <a:schemeClr val="tx2"/>
                </a:solidFill>
              </a:rPr>
              <a:t>KAHRAMANLIK YAZDI</a:t>
            </a:r>
            <a:endParaRPr lang="tr-TR" sz="67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11606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33794" name="Picture 2" descr="https://encrypted-tbn2.gstatic.com/images?q=tbn:ANd9GcQ3_5epIjxtvgpFqTuK_xF7ScStjHeq-mkttziuQbD1ksf4eS4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  <p:transition advTm="12823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mg-s1.onedio.com/id-56b084b38452a29b5ec4eb5a/rev-0/raw/s-8191a382e5c9f3cdd0eab45aeb1a36780893b2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286808" cy="6500858"/>
          </a:xfrm>
          <a:prstGeom prst="rect">
            <a:avLst/>
          </a:prstGeom>
          <a:noFill/>
        </p:spPr>
      </p:pic>
    </p:spTree>
  </p:cSld>
  <p:clrMapOvr>
    <a:masterClrMapping/>
  </p:clrMapOvr>
  <p:transition advTm="7192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www.estanbul.com/images/imported/2009/06/kurtulussavasi1qj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Tm="9672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6000" b="1" i="1" dirty="0" smtClean="0"/>
              <a:t>ONLAR BİR NESİLİN PAYİDAR KALMASI  İÇİN</a:t>
            </a:r>
            <a:br>
              <a:rPr lang="tr-TR" sz="6000" b="1" i="1" dirty="0" smtClean="0"/>
            </a:br>
            <a:r>
              <a:rPr lang="tr-TR" sz="6000" b="1" i="1" dirty="0" smtClean="0"/>
              <a:t>ARIBURNUNDA , CONKBAYIRINDA</a:t>
            </a:r>
            <a:r>
              <a:rPr lang="tr-TR" sz="6000" b="1" i="1" smtClean="0"/>
              <a:t>, KİREÇTEPEDE </a:t>
            </a:r>
            <a:r>
              <a:rPr lang="tr-TR" sz="6000" b="1" i="1" dirty="0" smtClean="0"/>
              <a:t>KAHRAMANLIK DESTANI YAZDILAR.</a:t>
            </a:r>
            <a:endParaRPr lang="tr-TR" sz="6000" b="1" i="1" dirty="0"/>
          </a:p>
        </p:txBody>
      </p:sp>
    </p:spTree>
  </p:cSld>
  <p:clrMapOvr>
    <a:masterClrMapping/>
  </p:clrMapOvr>
  <p:transition advTm="13011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i="1" dirty="0" smtClean="0">
                <a:solidFill>
                  <a:srgbClr val="FFFF00"/>
                </a:solidFill>
              </a:rPr>
              <a:t>MUHTAÇ OLDUĞUN KUDRET</a:t>
            </a:r>
            <a:br>
              <a:rPr lang="tr-TR" b="1" i="1" dirty="0" smtClean="0">
                <a:solidFill>
                  <a:srgbClr val="FFFF00"/>
                </a:solidFill>
              </a:rPr>
            </a:br>
            <a:r>
              <a:rPr lang="tr-TR" b="1" i="1" dirty="0" smtClean="0">
                <a:solidFill>
                  <a:srgbClr val="FFFF00"/>
                </a:solidFill>
              </a:rPr>
              <a:t>DAMARLARINDAKİ ASİL KANDA MEVCUTTUR.</a:t>
            </a:r>
            <a:endParaRPr lang="tr-TR" b="1" i="1" dirty="0">
              <a:solidFill>
                <a:srgbClr val="FFFF00"/>
              </a:solidFill>
            </a:endParaRPr>
          </a:p>
        </p:txBody>
      </p:sp>
      <p:pic>
        <p:nvPicPr>
          <p:cNvPr id="36866" name="Picture 2" descr="http://www.mugla.pol.tr/koycegiz/SiteAssets/Sayfalar/Ataturk-ve-Polis/atatur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00306"/>
            <a:ext cx="8429684" cy="4143404"/>
          </a:xfrm>
          <a:prstGeom prst="rect">
            <a:avLst/>
          </a:prstGeom>
          <a:noFill/>
        </p:spPr>
      </p:pic>
    </p:spTree>
  </p:cSld>
  <p:clrMapOvr>
    <a:masterClrMapping/>
  </p:clrMapOvr>
  <p:transition advTm="967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ÇANAKKAL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643998" cy="6500858"/>
          </a:xfrm>
          <a:prstGeom prst="rect">
            <a:avLst/>
          </a:prstGeom>
          <a:noFill/>
        </p:spPr>
      </p:pic>
    </p:spTree>
  </p:cSld>
  <p:clrMapOvr>
    <a:masterClrMapping/>
  </p:clrMapOvr>
  <p:transition advTm="858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encrypted-tbn2.gstatic.com/images?q=tbn:ANd9GcT3tcXzVgIBU2aeETCP9G160wZJOibiNyqufMslNB8jhmycjfgV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Tm="10311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data:image/jpeg;base64,/9j/4AAQSkZJRgABAQAAAQABAAD/2wCEAAkGBxISEhUSEhIWFRUVFRUWFRUVFxUVFRUVFhUXFhcVFRUYHSggGBolGxUVITEhJSkrLi4uFx8zODMsNygtLisBCgoKDg0OFxAQGi0dHR0tLSstLS0rLS0rLS0tLSstLS0tLS0tLS0tLS0tLS0tLS0tLS4tLS0tKy0tNy0tLzgtLf/AABEIAKMBNQMBIgACEQEDEQH/xAAcAAABBQEBAQAAAAAAAAAAAAAAAQIDBAUGBwj/xABEEAABAwIDBAcEBwQJBQAAAAABAAIRAyEEEjEFQVFhBhMicYGRoRSxwfAHMkJSctHxFSMzskNTYoKSosLS4RYkY6Pj/8QAGgEAAwEBAQEAAAAAAAAAAAAAAAECAwQFBv/EACoRAAICAgEEAgEDBQEAAAAAAAABAhEDEiEEMUFRBROBInGRMlKxwdEU/9oADAMBAAIRAxEAPwD3BCEIAEIQgAQhCABCEIAzOj21hiqPWhuXt1GR+B7mfCVoOC5f6OXfuMQz7mNxLf8A2T8V1Lk/In2K1Rqq1ArdRypVnrVMzK9Ryq1KikrOVCvWAVCZK6qo3VVUfXHNRuxA5poRbNZHXBUDXCaa4TAvOrKCpUVU4gc1G6v3oCyZ9RM9oIVd1cKM1gmItuxCjNZV+uCaaoTGWDVUb3KA1QnZkwGuKgeVK4qNyoRAU1SuCYQrAUIJTU0lFCscXKNxQSmlOgsY5MJT3JhCpIVjS5MJTiEwhVQrEQiEIoD39CELyDrBCEIAEIQgAQhCAOM6BVQ3E7SozcYtzw3fDgJPdMLsXLxzEbZ9j6QPJMMqVQx/4atOnfwcGnwXsTyn5KnjcYp+GU65VCsVcruWfXctDErVXLOxDTKuVXqpUqJiKjmngoXg8FZfUUD6ipCISCmmU91VRmomA1wKjMp7qqYawTQMaQUwgpxqppqoEMMpCCnGqEw1hxTSATKeCkbYKE4hvEeaQYpv3h5qgJiUwpntDeI8wkOIbxHmqEOITSEdc3iE11VvFWIC1NLUvXDiE0128UCELUhag4hvFJ17eKoBC1MLE8128U0128U7AaWJhYpDWbxSdaOKdgR5EJ/WDihGwHuyEIXknUCEIQAIQhAAhCEAfPX0xNy7Uf8A2m0z/kA+C9e6Hbb9qwNGqTLsuSp+NnZcfGAfFeT/AE5sjaDXfeo0z5F4+C0fod2zldVwrjZ46xn4m2ePFuU/3VN1P9z0Vj+3om13g7/Hk9SxFZZteup671nV3LoR5JDVrqrUrIrPVKpVCYiV9ZQPrKB9VQvqJiLBqprqnIqqaiQvCYxK9ap9lg8SqNXFVhuHgFcc9ROcmmSZx2jU4+gUT9pVRv8AQK/VotOoCY3CN4KgKbdqP3z7vgojiJ1C1xh28Egwo4IsZimtxTmP8Fs+yjgE4YRn3QqEY2fmlDjxWwMEz7oR+zmcE0KjIFQ8U4VTzWr+zGfJTmbLZz81QGT1jkvWla52Yzn5pP2W3iUchwZJqOSdcVqu2Rwd6Jjtku3OBRbCjN688EnXFaA2Y8c+5MOEd9z58Eth6lLrylFfkrL8NGojwKiLB8hLcHAb1iE7IUI3DU+g0IQuA6AQhCABCE0uQFjk1zlE+sq1XEKkiWzxn6fGj2ig7eaUT+F5/wBy47oxi30q1Ksz+je0k7iJhw8QSPFdn9O4l2Gdyqj1YVxOz3gUWk6X8bkJOClLnwer0GZwxSile3H8nvNSsHAEGQRIPI6LPrvXO9B9tmthyx57dE5e9hu0+8eC161VaRaatHmZsUsU3CXDRDXeqFV6mrvVGq5WjER1RROemucoyUxEmdJnUcpQnQxxKbKWEFqVgNlODkgpngfJSNw7z9h3kU7EI1xT5SnDuAktcBxIISBqAFCe0JAE4KgFhKkQFSYh7VI1RBPaVQiWEsJgKeCnYUBCaQnFNJTsKGolBKJTJoJB1CV1JrtyaSEmZADvZGfdHkEIFVIlqgt+z2NCSUx9SF5p1WSSo3VFXq4hU6uJVUS5F99dVqmJWfUxSqVcUnQjQqYpVKmJ5rOqYjmoH4hUkBxf00HNRoO4VHjzbP8ApXAYepOHZyeWn1cPeu9+lPtYRp4VR6tcF51sh4IdTNs0Fp4Oas5+V7R6fx0tXfppm30b2l7PiGuJhjuw/hlJ18DB816XVevIsRTIFwu86KbRNXDgOMup9g8x9k+VvBZdNJq4s7vnOnTazR/P+jVrOVOqVZqqo9diPnSNyYU8phCYghOaEgCkaEDLOz9o08K9terOSmQXZRJiQLDxUm1enuCq4jrRWxbafVtaadOWdsF3aEOjQt8ljbfaDhqkkizdN5ztgHkuKFFZTipcFRPSf+tsB/WY/wDxf/RNf02wcdh2Nn+0QRG+3Whci3o1V+8zzP5KHaOyXUGtc4tIc8METMkOM3GnZKy/86Xl/wAsrc9LP0nYF1AUH4fEvblDSXdWSY+1JfM81i0KzXgPZOV125oDom0xaVwjWLs9jOmhTj7seRI+C3gq7Ey5LyEkoLloiASSmlySVaJJQU5pUIcnBydgWAUsqEOS5kWBKSmkphcmlydgPLk0lRlyaXJ2KiQlCjAJkgGBqY070ByVhRO2mlUJqpEbE0ev1MSqdXEqlUxKp1sSuI3LtbFKlVxKp1sQqdSumIu1MSq1TEqlUrqu+smBdfiFC6sqbqyb1isDJ6fHNg3cnMPrHxXl9DcvUOlgnCVe5p8ntXnWAwpc0kblz53XJ6/xEHkm4ouUMc4tLXQe8LW6IY7LXyGAKgy2t2hdvx81j4NkG6cSWPDhqCCO8GVzxytT5PocvRKfTNV3tf8AD05wVd7VJh64exrxo4AjxCRy9BM+IaadMrkJkKchMcFRIwBSNTFT2vUqBn7qASbkkCBylJuh0O26Jw7x+H+dq5LLaFs0sTUNCo2o8OPZIIvAzskE+Kzmt5LJuzRKkdbQxDHWa4GNYIMKh0jh1KnH9ez+Souc9lcwgguaDMuHukdy1dnvdUDQ+4GIpC9/6Osk8l8CjGmZuSy6TYtcCk1vCf5isINsqlfaDmHK3dG7jf4obaG6O5zBErBY6qKdOtUOXO2Q0akTAPATqhu2jOXKS4TIAurjkTE4G6lWHT2+zPlc0tHE/EK/htpU3kNDu0RMeEq90RqXESq1fFtaCZBjcCJXPP2u8nWIcT5pPIh6nWByCVzlLb+RsOaXETfwt6q4NusI7IPLy/RH2IEjRe1wMtd4OJjwSU68fXBHPX3LEw/SEZg14tvI13X96uYbbVJxIccvagamREzyS3Ga4ym4cCEljqZItcn0VXCtpVO2x8agBt3EjWGeCrbSqZSLERftDK4jwiPVH2+B/Xas1DT5a805tDkfeucpbQhj3CSZAaCSdZJOugj1Cp4HaVTPJecomQXQI/OUfYTqdg6gBrZC5fGYulUINRxtYdpCPsHoj1GpiFVq4hValdVn1lBJZqVlWfWVd9VQuqJgTvqqF1RRF/zdMlAEudK1yiCe0qxWVtuDNhqw/wDG70v8FwmwtXBehYtoNN44seP8pXneynQ8rn6hXE9z4CevUluph4eUzFMV/ENuD4KOuwELgvsz7h4klOP5N7ojis1IsOrD/lNx6ytolcfsKqaVcA/VeMv5evvXV1q7WiXEAcSvSwyuJ8B8t031dS67S5HlN6ovkDzECPE6Kgdoh31fqzqZBPdwUT8Y7QWHAfHiss2fXhHAopcyLo6O1XfvHCs4tu3qmlzRuu4tIJ7gp6WDw7LvJ6yLipmD2zxtIPKAt7ZvSTaDmAudTawD+I9gv3AESptobEq4l/XOpurOIAkvFNojcGgTEkrnc5SRdeUcbtKlRNOoWRMN0aQY6xu8lYHVRuK7fpDsWrRw73PoU6bewJa4udOcGJO63ouOLdVvivXklm/sTZjMQ/q6mLZRAbrUntGdAC4DTiVe230fp4PqAzENrF9cOcWgDKG0nkSA52odK1sN0fxpY0/9vdoIkUzaB/ZWf0g2dXpOoGsafaqw0UwBZlGprA5geCyg3tyNI4Y3AV7ZPRmpipc14AF4IOukSO5VSz53L07oFgA7B03BtyXybD+kcL79FvldIUVbPMcdgqgJZE5bRMEEbrlVDRkQHQfnVeq9J+iofmqUnfvBMtP2uXfw8uEed47Ab7tM3sb/AJFc8crTplU75Mnq2zBI5k3nneymo1CZOazTAPHly7uapNw7nOM6SeRj5Ckq0w0BoOhJXQ2Q15LZaHkyS0ep5DkoXlrbNIkRrqZWbhw4uJBsDqTvKusqM1BzO+8QY8FF0RZabQNyQb7jEDwBTCyNBFrxp4RvUIxhEhzpJvYa8iU5uKe2wudTLhp4709itkQnBOEndx4fFMyECQDv0kq/TqB85nDuBvPCVGWPJkGB9m3wVWOk+xSc/LA56q2dpVDVDy8kti5JPhdQVGx2i6eeWx7tygDMty6Z4fmmTRs19tF7YLGZpHaDQ0wBG5FCtTLcrhlJBlwOpmWl3IXWRTECTruupKLtTvHpPBKwtliu68DcI4JVmve83DbJUws9SfU+fkfFV31U2q5Rk/P6rUgVz/n9E3N83TT870oQAJUAJwCaQAAnBCUKgoUiQRxBHmvPNm4N8dZl7AOUngbajxXorVg9FLNrM4VT62+CzyR2VHZ0XUPp8m6Vmc67fD3KJ57JXRbUNKm3MabSSdNO9YFQZi7KLcBfLO5cE8TgfbdH8xh6qSiv0tLzXP7DGNLsoGu7lF5WvSN4ec1R28iQwH6xAIg2+dVlbPJkgAkmwj1/VadKhkBvLjqdQOSe+kT575zPt1Gn9nBPjnUKbJaHkNGpIEnl2ZWz0R2fSrjr3fVb9kkXI4iNBdYDqjS9lJ4zF5AA1uTAsuy2rgaWFoFtNoaey0Hed7vQaKY8rZniLnkzNp7SdWqdkdgkMptNhchuaPncvVcC2GN4GT5kn4ryLZTi7EUQdA9ru4N7R9AV6/hhDGt4NaPIJQd2zRHPfSQScCbR+8ZHdJg+mi8nLLad69h6d4Z9XCltNpe4VGHKImBM6ryvF4Wu2zqL2jmDC7MXYhnS4bYeKY1rmOsWgjK+LEc4UeLo4hxb14c4MzuaXXDTkdeVh4Pb2OaABVECwzQ6w71ef0kxRaWvNIhzS02gwQQfenTKtHNBhIn9F0fRnbNajTyscA2SYInvKwJcNw81Ywj3NH1mjlIWjSZmmdHtTpFiC4VGuy2AcB9UkaOg6GLeSgye1MJJ7f2o3zvKziHPFxIKq4Os+m8ta4hwEmOHEjgsJ40zVSKe1tmmmJiANDcj55LGFFxEluYR9YH5IXV7P6QOqgg5XAayBvLonwHqsDatdpeQG5RcW4ypjGS4Jk14M6m0NBESCZjgosRWJncAIjgAipU4c1DVYcodx81pRmxesUowxd2iYaN+8mToOCogHRWBWgQfPglJCotjDtbe5JmAZ9ykYC1hsA4j+1bks8VCYAdv14BXqrhmytiI1ddZu0LsR4aSwTJgmALjWdN+9W2NaNWhpjl7iqLKJac2eImzRMpBmfMX01tYKthpl32YOFnb/FJXAbYabzvsocCH3By6WvEBXKOzxUbBqAOzFoEiBqbiNICFbY+5l4mqZsRZCs1NkODiA9pjhHqhaD1Z37ionKd4URC1MUMhOASwgBBQsJwCalVIKFQSBqY70hdHiqmKeWzcSYOmgsI5Xuk3RSRX2ttXIAGG5EzrEblgUMc5lSq0GOsdJO+5Jt5q9j6zXAQAYntcXcI3BUcPSc+uQwSSGmP7o8rlZOVlJE1Su50NjNGgu7foPFbGXqw2mBlc6OE8S6N17BW9nUW0SGhwdUdr90Hg3j3qoBLnPJ7UkX3ZZaPcFzSy2XHgeyjSoTBLnOP2YGVnfvMpWVKU2a7/ABD8lgYfDVWPLi4OkRcnjKt0cU1xAmDp+i55K3xyVmz5M8958s3dk7FoYms137wEbw4Eb4MZfBavSml1TadIEukudJuYAj/V6KfoZh8oc/WTAtw5ql0txIdiQNzGNB5Ekk+hCuTqFBVDOjNDNXvupvHcXNyD+Yea9aavNOiNDtufxfSaLWvVY6J7mmy9NxLcjHPmcrXOjuBKrFH9I3wYO19m4Kmx9esxoAu5xLtSeE3JJ0CztjYDA4qi2vSotyOLgJFwWuLSCJ1kK19IWyhXwz2EgFlOpWYTufTyQNYAOaJXkHR3pXiMEBQpvhhLnHM0OGd0G06abuJWvNE7I9ar9GMMdKTR+Gyz63RCkfqyO8ArkH9N8Y64q+TKf+1VanS3Gkfx3+ED3BZ/a0G0Tqa3RAj6pYe8QoXdGngfwp7oK5Opt7EnXEVf8bvgVmO23VL3MfUqADQl7yHLSOZsltHZ4+iaLHOe0jKCbgjReeYnaTg91VpILuegJ+rPgr1R5Paa8k8SfDfqFjbQouBNpA4XA0/MeauOTYllzo7iXy9tN+Vxa20NOeJkDMDe477qGvXL3T4/qVBs+hEPtxBmDPz7lZqPy9pxGYied1TYvBXqlpubQRodQqprGfQdym3zmB4g8Rw8QpaOzXv7QAjUXCpAVw758E2VOaeR1xcc7KnUCQmiRjrI6whQwVYp0i4bgnQVZYw1SQWkX4zp5KV1SBAB48TMaqm0llilNaRros9ObChRJM+9aGBeGAl5nu+KyxXzapzI4kqmgN2kC67S0jjcHxQshlXLoSEKStkenOCYQpXfPz5qMnn8wuggbCVCWOfl89yB0NQT+vzolJ/44qjiNpOY7KxrQIgufNptpugouhpD6lQCS10ucAQCeyB7hrKwsWXhzu2HTvBhseNyo6+ML3k5rSBp3AWCaMM4vEy4ONsvAarJsZOMJUzQGl0DUaEnvUeHe6nioBkuphsjQmALeLfRadbFloyMFgNR7p3rNaCcRQMwXsJJNonOou7NKSZsACmx1WJcGwCbnMbADxMqsxsME6m9/T8/FSUKb67p1Y0yNBJjc3cADbvPhcxOznkcORLbLjyJhLlGN7QM2WI79DKbWwNHUtg20JhaP7Mfy82/mr2A2W5zmttc6yDHkVMLRMYs7DoxhQyhTnhN7xPBcTtmsH4io4Xl58gco9AvQsVUFGiXCAGt7hYaLzMGbib+OmqrM+yLZv7BxtWmab6dPrG9bJZMEmlTc8ZTzJAXqmKxDalCoWkGab/AlpXGdAKP8E8DWf3AgUx6grt9rGKNT8J9bLox/wBCJk7Z5d9IHTBtXDmmKRY57ABLgbOex59KZH95eWvaC5pJJ1sfh5rrNpUS6jVLocWUWP8AwtNbL2eGo03AriTVEzqTu1juPHRUuUTI0iC27cwB8QpKVe0Eyq9LEOGUg7tx4WWjTxhP1mgmbrKUAUbIgZ0unPpu+6fJXcPiWjcR5xbuV9j5HZM6aHheFnTRaxX5MWhSL5kRaRbVWMFiTRdOWbGQQBI14cgrtUHz3+FvnkqNVubWSeKLa5Bw1VmTiqwqOPZDeIaIA8u/0WZjKvaMLVxctkxMnu0WTRlzpiAPHlC6cbvkzYw0pgZ4m/meC6vZT2OY7LqHkNGYTlAEEgi/GZ3rmq5Gt51sijWLJIuXX4aC5WtgnRv4/Z4feYIsViYmm0OykmwAmPSFEcS4NfeCSN/C/wCS6TE4NlVgdMGBDuBPwQHcwamzwD/Eb6hDsM9o0kcRf3KfE4J4MEfPEHginSe3QnwKhzSC0ihWkhDMMXC1ufwW/QIcD1jATGuhUWK2Y2MzHZdJBNgeMjRNTQ6szm4Rgs25uZJ13ad8qGuwNNhYW/5PmpA7KSCO1pYyI3RyU+FoSe065Gmo7im2TVlJrXO0PqB70Le9ga0ACChTRX1M7/bFqODcAAX4em5xAAzOLGEkxqZcfNZXWnihCuLdIvMkskkvb/yVdpYhzabi0wbergsT9r1/6w+TfySITszD9rVv6w+TfyUb8W9wLS6Q4ydLnvQhAELRGilp4p7Rla6B4IQgA9qf973bk2rUL4zGY05JEIoLZZobXr07MqZY0gNt3GOZUXtb/vFCEtY+gtiDFP8AvFS0Nq1qRzMeQRvgH3hCEaR9BZPX6T4uq0sfWJadRDBz3BVfb6mmb0CEI0i+6C2W8L0sxtCOqrlsAtHZYYaTmIu3iZUz+n+0njK7FOIOoyUvg1CE6QGY/FPcC0ulpABFrgGRPiVVGEYLhoQhFIB4otG5ODQEIRSAkbiHDQp7cdUBkOg9w/JCEar0FsPbqn3vQJhxDjvQhLWPoez9jXOJsVE3DMGjUiEUl2EKaDdIQMO0WDQhCYDDgqZ+z71KxgaIFgNBJSoQBIcQ6Ms2nNHPQkJgcRbilQlqgDMeKC8xG5CEar0AzqxwSgJUJgLnPFCEIHb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2" name="Picture 4" descr="https://encrypted-tbn0.gstatic.com/images?q=tbn:ANd9GcR_4WoaJwUQIDlWjfinNJSjDDbWH__j1OuzTXkJjJHPVVFr_k3cW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8072494" cy="6072230"/>
          </a:xfrm>
          <a:prstGeom prst="rect">
            <a:avLst/>
          </a:prstGeom>
          <a:noFill/>
        </p:spPr>
      </p:pic>
    </p:spTree>
  </p:cSld>
  <p:clrMapOvr>
    <a:masterClrMapping/>
  </p:clrMapOvr>
  <p:transition advTm="7566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canakkale.adalet.gov.tr/anaresimler/t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86874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Tm="9251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ÇANAKKAL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ransition advTm="10202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ÇANAKKAL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ransition advTm="8877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b="1" i="1" dirty="0" smtClean="0"/>
              <a:t>VURULMUŞ TERTEMİZ </a:t>
            </a:r>
            <a:br>
              <a:rPr lang="tr-TR" b="1" i="1" dirty="0" smtClean="0"/>
            </a:br>
            <a:r>
              <a:rPr lang="tr-TR" b="1" i="1" dirty="0" smtClean="0"/>
              <a:t>ALNINDAN, UZANMIŞ YATIYOR</a:t>
            </a:r>
            <a:br>
              <a:rPr lang="tr-TR" b="1" i="1" dirty="0" smtClean="0"/>
            </a:br>
            <a:r>
              <a:rPr lang="tr-TR" b="1" i="1" dirty="0" smtClean="0"/>
              <a:t>BİR HİLAL UĞRUNA </a:t>
            </a:r>
            <a:r>
              <a:rPr lang="tr-TR" b="1" i="1" smtClean="0"/>
              <a:t>YA RAB</a:t>
            </a:r>
            <a:br>
              <a:rPr lang="tr-TR" b="1" i="1" smtClean="0"/>
            </a:br>
            <a:r>
              <a:rPr lang="tr-TR" b="1" i="1" smtClean="0"/>
              <a:t>NE </a:t>
            </a:r>
            <a:r>
              <a:rPr lang="tr-TR" b="1" i="1" dirty="0" smtClean="0"/>
              <a:t>GÜNEŞLER BATIYOR.</a:t>
            </a:r>
            <a:endParaRPr lang="tr-TR" b="1" i="1" dirty="0"/>
          </a:p>
        </p:txBody>
      </p:sp>
      <p:pic>
        <p:nvPicPr>
          <p:cNvPr id="21506" name="Picture 2" descr="http://artvinaal.meb.k12.tr/meb_iys_dosyalar/08/01/218253/resimler/2013_03/k_11225021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429000"/>
            <a:ext cx="7786742" cy="3429000"/>
          </a:xfrm>
          <a:prstGeom prst="rect">
            <a:avLst/>
          </a:prstGeom>
          <a:noFill/>
        </p:spPr>
      </p:pic>
    </p:spTree>
  </p:cSld>
  <p:clrMapOvr>
    <a:masterClrMapping/>
  </p:clrMapOvr>
  <p:transition advTm="16036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</Words>
  <PresentationFormat>Ekran Gösterisi (4:3)</PresentationFormat>
  <Paragraphs>12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        18 MART ÇANAKKALE ZAFERİ   VE   ŞEHİTLERİMİZİ ANMA GÜNÜ </vt:lpstr>
      <vt:lpstr>        ONLAR BİR NESİLİN PAYİDAR KALMASI  İÇİN ARIBURNUNDA , CONKBAYIRINDA, KİREÇTEPEDE KAHRAMANLIK DESTANI YAZDILAR.</vt:lpstr>
      <vt:lpstr>Slayt 3</vt:lpstr>
      <vt:lpstr>Slayt 4</vt:lpstr>
      <vt:lpstr>Slayt 5</vt:lpstr>
      <vt:lpstr>Slayt 6</vt:lpstr>
      <vt:lpstr>Slayt 7</vt:lpstr>
      <vt:lpstr>Slayt 8</vt:lpstr>
      <vt:lpstr>    VURULMUŞ TERTEMİZ  ALNINDAN, UZANMIŞ YATIYOR BİR HİLAL UĞRUNA YA RAB NE GÜNEŞLER BATIYOR.</vt:lpstr>
      <vt:lpstr>  BASTIĞIN YERLERİ TOPRAK! DİYEREK GEÇME TANI! DÜŞÜN ALTINDAKİ BİNLERCE KEFENSİZ YATANI SEN ŞEHİD OĞLUSUN, İNCİTME,YAZIKTIR, ATANI VERME, DÜNYALARI ALSANDA ,BU  CENNET VATANI. </vt:lpstr>
      <vt:lpstr>Slayt 11</vt:lpstr>
      <vt:lpstr>Slayt 12</vt:lpstr>
      <vt:lpstr>  VATAN SAVUNMASINA GİDEN 13-15 YAŞLARINDAKİ ÇOCUKLAR DÖNMEYİ DÜŞÜNMEDİLER ŞEREFLİ BİR ŞEKİLDE DÜŞMANLA SAVAŞTILAR</vt:lpstr>
      <vt:lpstr>   SEYİT ONBAŞI 217 KG AĞIRLIĞINDAKİ TOP MERMİSİNİ KALDIRARAK DÜŞMAN GEMİSİNİ BATIRDI. </vt:lpstr>
      <vt:lpstr>  KAHRAMAN ASKERLERİMİZ SAVAŞIRKEN KIT İMKANLARLA BU ZAFERİ KAZANMIŞTIR.</vt:lpstr>
      <vt:lpstr>        ANADOLU KADINI  YILMADAN CEPHE  GERİSİNDE VE CEPHEDE   KAHRAMANLIK YAZDI</vt:lpstr>
      <vt:lpstr> </vt:lpstr>
      <vt:lpstr>Slayt 18</vt:lpstr>
      <vt:lpstr>Slayt 19</vt:lpstr>
      <vt:lpstr> MUHTAÇ OLDUĞUN KUDRET DAMARLARINDAKİ ASİL KANDA MEVCUTTUR.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2016-03-14T06:23:09Z</dcterms:created>
  <dcterms:modified xsi:type="dcterms:W3CDTF">2017-02-25T07:38:52Z</dcterms:modified>
  <cp:category>www.sorubak.com</cp:category>
</cp:coreProperties>
</file>