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media/audio11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92" r:id="rId29"/>
    <p:sldId id="284" r:id="rId30"/>
    <p:sldId id="285" r:id="rId31"/>
    <p:sldId id="286" r:id="rId32"/>
    <p:sldId id="287" r:id="rId33"/>
    <p:sldId id="288" r:id="rId34"/>
    <p:sldId id="289" r:id="rId35"/>
    <p:sldId id="291" r:id="rId36"/>
    <p:sldId id="290" r:id="rId37"/>
    <p:sldId id="293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17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4374" autoAdjust="0"/>
  </p:normalViewPr>
  <p:slideViewPr>
    <p:cSldViewPr snapToGrid="0">
      <p:cViewPr>
        <p:scale>
          <a:sx n="63" d="100"/>
          <a:sy n="63" d="100"/>
        </p:scale>
        <p:origin x="-1302" y="-600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6E7B9F-1E69-4486-B8B7-D93AF2734BF0}" type="datetimeFigureOut">
              <a:rPr lang="tr-TR" smtClean="0"/>
              <a:pPr/>
              <a:t>02.10.2016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7B122F-C1B6-486E-9E53-DAF832D434D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60830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B122F-C1B6-486E-9E53-DAF832D434D1}" type="slidenum">
              <a:rPr lang="tr-TR" smtClean="0"/>
              <a:pPr/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50549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audio" Target="../media/audio11.wav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  <p:sndAc>
          <p:stSnd>
            <p:snd r:embed="rId21" name="chimes.wav"/>
          </p:stSnd>
        </p:sndAc>
      </p:transition>
    </mc:Choice>
    <mc:Fallback>
      <p:transition spd="slow">
        <p:fade/>
        <p:sndAc>
          <p:stSnd>
            <p:snd r:embed="rId19" name="chimes.wav"/>
          </p:stSnd>
        </p:sndAc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1.bin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bin"/><Relationship Id="rId3" Type="http://schemas.openxmlformats.org/officeDocument/2006/relationships/image" Target="../media/image6.png"/><Relationship Id="rId7" Type="http://schemas.openxmlformats.org/officeDocument/2006/relationships/image" Target="../media/image4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7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bin"/><Relationship Id="rId3" Type="http://schemas.openxmlformats.org/officeDocument/2006/relationships/image" Target="../media/image6.png"/><Relationship Id="rId7" Type="http://schemas.openxmlformats.org/officeDocument/2006/relationships/image" Target="../media/image7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1.bin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1.bin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1.bin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1.bin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bin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bin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1.bin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751012" y="1300786"/>
            <a:ext cx="8689976" cy="953018"/>
          </a:xfrm>
        </p:spPr>
        <p:txBody>
          <a:bodyPr/>
          <a:lstStyle/>
          <a:p>
            <a:r>
              <a:rPr lang="tr-TR" dirty="0" smtClean="0"/>
              <a:t>ÇARPANLAR VE KATLAR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751012" y="2395470"/>
            <a:ext cx="8689976" cy="2537138"/>
          </a:xfrm>
        </p:spPr>
        <p:txBody>
          <a:bodyPr>
            <a:normAutofit/>
          </a:bodyPr>
          <a:lstStyle/>
          <a:p>
            <a:r>
              <a:rPr lang="tr-TR" dirty="0" smtClean="0"/>
              <a:t>Abdulkadir Beytekin</a:t>
            </a:r>
          </a:p>
          <a:p>
            <a:r>
              <a:rPr lang="tr-TR" dirty="0" smtClean="0"/>
              <a:t>2016-2017</a:t>
            </a:r>
          </a:p>
          <a:p>
            <a:r>
              <a:rPr lang="tr-TR" dirty="0" err="1" smtClean="0"/>
              <a:t>NamIk</a:t>
            </a:r>
            <a:r>
              <a:rPr lang="tr-TR" dirty="0" smtClean="0"/>
              <a:t> kemal ortaokulu</a:t>
            </a:r>
          </a:p>
          <a:p>
            <a:r>
              <a:rPr lang="tr-TR" dirty="0" smtClean="0"/>
              <a:t>Suruç/</a:t>
            </a:r>
            <a:r>
              <a:rPr lang="tr-TR" dirty="0" err="1" smtClean="0"/>
              <a:t>şanlIurfa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64823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"/>
            <a:ext cx="5985164" cy="144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65273" y="0"/>
            <a:ext cx="6026727" cy="1433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12192001" cy="4803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99018" cy="1672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2982" y="0"/>
            <a:ext cx="5999018" cy="1825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85164" cy="1786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0691" y="1"/>
            <a:ext cx="5971309" cy="156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29745" cy="2585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2534949"/>
            <a:ext cx="5985164" cy="1001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9126" y="1"/>
            <a:ext cx="6012873" cy="1193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5999018" cy="1777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34544" y="0"/>
            <a:ext cx="5957455" cy="1572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99018" cy="160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65273" y="0"/>
            <a:ext cx="6026727" cy="13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012873" cy="94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34545" y="0"/>
            <a:ext cx="5957455" cy="1530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85164" cy="86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06836" y="0"/>
            <a:ext cx="5985164" cy="189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2013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978726"/>
            <a:ext cx="12192000" cy="3419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29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22402"/>
            <a:ext cx="12192000" cy="224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p:transition spd="slow">
    <p:wipe dir="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5985164" cy="1851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621232"/>
            <a:ext cx="5943600" cy="948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9126" y="0"/>
            <a:ext cx="6012873" cy="1775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06836" y="3613872"/>
            <a:ext cx="5985164" cy="827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71309" cy="3728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06836" y="0"/>
            <a:ext cx="5985164" cy="2560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1"/>
            <a:ext cx="5985164" cy="91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65273" y="1"/>
            <a:ext cx="6026727" cy="964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47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"/>
            <a:ext cx="6012873" cy="1666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06836" y="1"/>
            <a:ext cx="5985164" cy="127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5999018" cy="1559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0691" y="0"/>
            <a:ext cx="5971309" cy="1499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57455" cy="1301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06836" y="0"/>
            <a:ext cx="5985164" cy="162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57455" cy="1654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2982" y="0"/>
            <a:ext cx="5999018" cy="98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"/>
            <a:ext cx="5971309" cy="864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9127" y="0"/>
            <a:ext cx="6012873" cy="89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012873" cy="102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1418" y="1"/>
            <a:ext cx="6040582" cy="1064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57455" cy="3153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0691" y="0"/>
            <a:ext cx="5971309" cy="2745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255818"/>
            <a:ext cx="6012873" cy="1422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92982" y="3006437"/>
            <a:ext cx="5999018" cy="1928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71309" cy="1595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2982" y="1"/>
            <a:ext cx="5999018" cy="985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2907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94595"/>
            <a:ext cx="12192000" cy="2963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026727" cy="1700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0691" y="1"/>
            <a:ext cx="5971309" cy="155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0963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2413" y="1916690"/>
            <a:ext cx="1046797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1379" y="3923000"/>
            <a:ext cx="820102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012873" cy="1457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449782"/>
            <a:ext cx="6012873" cy="1158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92982" y="0"/>
            <a:ext cx="5999018" cy="1094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48400" y="3422074"/>
            <a:ext cx="5943600" cy="1190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5985164" cy="1174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05200"/>
            <a:ext cx="5957455" cy="959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9126" y="1"/>
            <a:ext cx="6012873" cy="984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5999018" cy="1071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29408"/>
            <a:ext cx="5957455" cy="907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92982" y="0"/>
            <a:ext cx="5999018" cy="126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1794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83465"/>
            <a:ext cx="12192000" cy="307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0293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968770"/>
            <a:ext cx="60007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20691" y="0"/>
            <a:ext cx="5971309" cy="1512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5985164" cy="458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06836" y="0"/>
            <a:ext cx="5985164" cy="2158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95264" y="3808267"/>
            <a:ext cx="5996736" cy="1969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57455" cy="1737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2982" y="0"/>
            <a:ext cx="5999018" cy="180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1749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70043"/>
            <a:ext cx="12192000" cy="3562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"/>
            <a:ext cx="5985164" cy="1726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20755"/>
            <a:ext cx="6054435" cy="1161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92982" y="1"/>
            <a:ext cx="5999018" cy="3836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896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642</TotalTime>
  <Words>12</Words>
  <PresentationFormat>Özel</PresentationFormat>
  <Paragraphs>7</Paragraphs>
  <Slides>37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Damla</vt:lpstr>
      <vt:lpstr>ÇARPANLAR VE KATLAR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2016-03-06T13:01:49Z</dcterms:created>
  <dcterms:modified xsi:type="dcterms:W3CDTF">2016-10-02T08:30:33Z</dcterms:modified>
  <cp:category>www.sorubak.com</cp:category>
</cp:coreProperties>
</file>