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601200" cy="12801600" type="A3"/>
  <p:notesSz cx="6858000" cy="9144000"/>
  <p:defaultTextStyle>
    <a:defPPr>
      <a:defRPr lang="tr-TR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2184" y="-108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5F1E9-2FDB-4487-ABD1-07B1BBD3B311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F5312-68C6-484F-92D2-934BAA08B11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F5312-68C6-484F-92D2-934BAA08B11D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F5312-68C6-484F-92D2-934BAA08B11D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20090" y="3976796"/>
            <a:ext cx="8161020" cy="2744046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5220652" y="684531"/>
            <a:ext cx="1620203" cy="1456182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60046" y="684531"/>
            <a:ext cx="4700588" cy="145618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58429" y="8226214"/>
            <a:ext cx="8161020" cy="2542540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58429" y="5425866"/>
            <a:ext cx="8161020" cy="2800349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60046" y="3982721"/>
            <a:ext cx="3160395" cy="11263631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680461" y="3982721"/>
            <a:ext cx="3160395" cy="11263631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80060" y="512658"/>
            <a:ext cx="8641080" cy="21336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80061" y="2865544"/>
            <a:ext cx="4242197" cy="1194222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80061" y="4059766"/>
            <a:ext cx="4242197" cy="7375738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877278" y="2865544"/>
            <a:ext cx="4243863" cy="1194222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877278" y="4059766"/>
            <a:ext cx="4243863" cy="7375738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80061" y="509694"/>
            <a:ext cx="3158729" cy="216916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753803" y="509695"/>
            <a:ext cx="5367338" cy="1092581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80061" y="2678855"/>
            <a:ext cx="3158729" cy="8756651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81902" y="8961121"/>
            <a:ext cx="5760720" cy="1057911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81902" y="1143846"/>
            <a:ext cx="5760720" cy="768096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81902" y="10019032"/>
            <a:ext cx="5760720" cy="1502409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80060" y="512658"/>
            <a:ext cx="8641080" cy="21336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80060" y="2987042"/>
            <a:ext cx="8641080" cy="8448464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80060" y="11865188"/>
            <a:ext cx="2240280" cy="68156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E3DC1-CAA4-446A-B404-603FFEC6C3AF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280410" y="11865188"/>
            <a:ext cx="3040380" cy="68156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880860" y="11865188"/>
            <a:ext cx="2240280" cy="68156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07A9C-B8B4-4E21-BDDF-83B011DD08E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Parç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601200" cy="12801600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6554981" y="0"/>
            <a:ext cx="304621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egitimhane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2.Parç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601200" cy="1280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3.Parç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601200" cy="1280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4.Parç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601200" cy="1280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</Words>
  <PresentationFormat>A3 Kağıt (297x420 mm)</PresentationFormat>
  <Paragraphs>3</Paragraphs>
  <Slides>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Slayt 2</vt:lpstr>
      <vt:lpstr>Slayt 3</vt:lpstr>
      <vt:lpstr>Slayt 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2017-03-18T11:39:35Z</dcterms:created>
  <dcterms:modified xsi:type="dcterms:W3CDTF">2017-03-19T09:02:06Z</dcterms:modified>
  <cp:category>www.sorubak.com</cp:category>
</cp:coreProperties>
</file>