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8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305011-F4FF-4199-A1ED-75CB4F313FB2}" type="datetimeFigureOut">
              <a:rPr lang="tr-TR" smtClean="0"/>
              <a:pPr/>
              <a:t>18.12.2016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9EA256-840A-41FF-8036-A33114C7F9D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82761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egitimhane</a:t>
            </a:r>
            <a:r>
              <a:rPr lang="tr-TR" dirty="0" smtClean="0"/>
              <a:t>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9EA256-840A-41FF-8036-A33114C7F9D7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22767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C9A75F1-5814-4A58-BA84-63678537B1BA}" type="datetimeFigureOut">
              <a:rPr lang="tr-TR" smtClean="0"/>
              <a:pPr/>
              <a:t>18.12.2016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AAC1A28-3BD6-461E-B0A0-789DBD3F59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9A75F1-5814-4A58-BA84-63678537B1BA}" type="datetimeFigureOut">
              <a:rPr lang="tr-TR" smtClean="0"/>
              <a:pPr/>
              <a:t>18.12.2016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AC1A28-3BD6-461E-B0A0-789DBD3F59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C9A75F1-5814-4A58-BA84-63678537B1BA}" type="datetimeFigureOut">
              <a:rPr lang="tr-TR" smtClean="0"/>
              <a:pPr/>
              <a:t>18.12.2016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AAC1A28-3BD6-461E-B0A0-789DBD3F59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9A75F1-5814-4A58-BA84-63678537B1BA}" type="datetimeFigureOut">
              <a:rPr lang="tr-TR" smtClean="0"/>
              <a:pPr/>
              <a:t>18.12.2016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AC1A28-3BD6-461E-B0A0-789DBD3F59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C9A75F1-5814-4A58-BA84-63678537B1BA}" type="datetimeFigureOut">
              <a:rPr lang="tr-TR" smtClean="0"/>
              <a:pPr/>
              <a:t>18.12.2016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AAC1A28-3BD6-461E-B0A0-789DBD3F59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9A75F1-5814-4A58-BA84-63678537B1BA}" type="datetimeFigureOut">
              <a:rPr lang="tr-TR" smtClean="0"/>
              <a:pPr/>
              <a:t>18.12.2016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AC1A28-3BD6-461E-B0A0-789DBD3F59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9A75F1-5814-4A58-BA84-63678537B1BA}" type="datetimeFigureOut">
              <a:rPr lang="tr-TR" smtClean="0"/>
              <a:pPr/>
              <a:t>18.12.2016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AC1A28-3BD6-461E-B0A0-789DBD3F59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9A75F1-5814-4A58-BA84-63678537B1BA}" type="datetimeFigureOut">
              <a:rPr lang="tr-TR" smtClean="0"/>
              <a:pPr/>
              <a:t>18.12.2016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AC1A28-3BD6-461E-B0A0-789DBD3F59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C9A75F1-5814-4A58-BA84-63678537B1BA}" type="datetimeFigureOut">
              <a:rPr lang="tr-TR" smtClean="0"/>
              <a:pPr/>
              <a:t>18.12.2016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AC1A28-3BD6-461E-B0A0-789DBD3F59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9A75F1-5814-4A58-BA84-63678537B1BA}" type="datetimeFigureOut">
              <a:rPr lang="tr-TR" smtClean="0"/>
              <a:pPr/>
              <a:t>18.12.2016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AC1A28-3BD6-461E-B0A0-789DBD3F59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9A75F1-5814-4A58-BA84-63678537B1BA}" type="datetimeFigureOut">
              <a:rPr lang="tr-TR" smtClean="0"/>
              <a:pPr/>
              <a:t>18.12.2016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AC1A28-3BD6-461E-B0A0-789DBD3F595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C9A75F1-5814-4A58-BA84-63678537B1BA}" type="datetimeFigureOut">
              <a:rPr lang="tr-TR" smtClean="0"/>
              <a:pPr/>
              <a:t>18.12.2016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AAC1A28-3BD6-461E-B0A0-789DBD3F595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yandex.ru/clck/jsredir?from=yandex.ru;images/search;images;;&amp;text=&amp;etext=1274.iv3PCQgKWvS3SyD5k5iOs9gjfmUde90eaZwAmZx4_EA.82b6e2704a06701ecfef82bde598902d9e9c62de&amp;uuid=&amp;state=tid_Wvm4RM28ca_MiO4Ne9osTPtpHS9wicjEF5X7fRziVPIHCd9FyQ,,&amp;data=QzBxTFJjdEFVLUQ0M3E4NFBWZkM3ZjQxUGtNUWxXSUZucmpVVUw3eU9UTzYwOXBQZ1JxWDdxZlBLZzFtVGhNMklJR0lpV085Q3VBTGxoMjN3c0xvSGs4cGJYaXExVV9BQndhakpMVWlUMzVQU2ZCLVpkMnhJOEk2cGpvWDgzS00,&amp;sign=b3c808cf1770ecd93d9a10a9cabe518b&amp;keyno=0&amp;b64e=2&amp;l10n=ru" TargetMode="External"/><Relationship Id="rId13" Type="http://schemas.openxmlformats.org/officeDocument/2006/relationships/hyperlink" Target="https://an.yandex.ru/count/RwfBvx5nRJm40000Zh6OP8K5XPyX99K2cm5kGxS2Am68jLWD0WE9iajNu0EOM9wG9FITgHls1RhzaAXRo7zhPGYcBugosETk1Toxq_yc1xswkgiM1QeFfQaYAmYygElm1zq1tf0azFI-VRPe596pWkVh3PEHpmAPAaACdPCwjfoI4RMOv0wWd3u_hvsJEhEK512qcEGEsPX2GjgOs12dTgY_Dk0S0wJ0C0K0VWAk_LU1xeCHVem6iB2lROC5iG6oe5800hcf6_O5k_m20erR5p0w1S7__________m_2vHrknkjMm_V5Zm_DizZdRWNEkDB_9WVJ0ku1s-PnB1NElkZctv7F0kMGyYljWoZrr3vwcjPN0VRQxbWngZvKUI80" TargetMode="External"/><Relationship Id="rId18" Type="http://schemas.openxmlformats.org/officeDocument/2006/relationships/hyperlink" Target="https://an.yandex.ru/count/RwfBvrSgUkS40000Zh6OP8K5XPyX99K2cm5kGxS2Am4pYBmrOxm6YRvyP9m5c5UUa2JqdQ3jDXMw_P2eMyX_QsK8fe08YhGBlnmBtBzhJ4yClRvRvYu8gW-bepF52zq1tf0az96pWkVh3PEHpmAPAaACcEqPjfJ71xMObmQWat0QhvZj6RERk0Qqc9S6sP3F7DgGKmUdX12egDY_2gJ0C0K0VWAk_LU1xeCHVem6iB2lROC5iG6oe5800hcWxJOLk_m20erR5p0w1S7__________m_2vHrknkjMm_V5Zm_DjGk_70lEij98JmpJ0ku1s-PnB1NElkZctv7F0kMGyYljWoZrr3vwcjPN0VRQxbWngZvKU240" TargetMode="External"/><Relationship Id="rId26" Type="http://schemas.openxmlformats.org/officeDocument/2006/relationships/hyperlink" Target="https://yandex.ru/images/search?text=hititler&amp;rpt=imageview&amp;url=http://www.defineharitasi.com/images/articles/hititharitasi.jpg" TargetMode="External"/><Relationship Id="rId3" Type="http://schemas.openxmlformats.org/officeDocument/2006/relationships/hyperlink" Target="https://yandex.ru/images/search?p=1&amp;text=hititler&amp;img_url=http://www.cerezforum.net/proxy.php?image=http://i.imgur.com/QqZTo.jpg&amp;hash=d21bcac113d629ab3da5bfd31a76f246&amp;pos=59&amp;rpt=simage" TargetMode="External"/><Relationship Id="rId21" Type="http://schemas.openxmlformats.org/officeDocument/2006/relationships/hyperlink" Target="https://an.yandex.ru/count/RwfBvrA5Q6S40000Zh6OP8K5XPyX99K2cm5kGxS2Am4qYBDnEb46YRJIlLW2c2-Ua2JqdQuflm6w_P2eMyX_QsK8fcIAiZA0zmBSjN4Y3mIzl3GX4GEg8QMgbzi5lAD_rmNT0TwG9FJqkyr4emwHiuBdwmsJaSy2cIf2Z9bCExQGQXYra6eOe9KdGw-PJ3kpdQKRj91g6DcRA4VQa4mTfsAei41PSmUam20107u2hlrNWUw34NwC1h2mhss31R41ig1I00AvhYc_0Rly0WADMnSmEWN1__________yFmkKTRiRhLiFtnOyFpRCoWFS2phXd8Wy4qmBk0TlcSImLphxevj-HpmBjY3Jrr3vwcjPN0VRQxbWngZvKVY40" TargetMode="External"/><Relationship Id="rId7" Type="http://schemas.openxmlformats.org/officeDocument/2006/relationships/hyperlink" Target="http://yandex.ru/clck/jsredir?from=yandex.ru;images/search;images;;&amp;text=&amp;etext=1274.iv3PCQgKWvS3SyD5k5iOs9gjfmUde90eaZwAmZx4_EA.82b6e2704a06701ecfef82bde598902d9e9c62de&amp;uuid=&amp;state=tid_Wvm4RM28ca_MiO4Ne9osTPtpHS9wicjEF5X7fRziVPIHCd9FyQ,,&amp;data=QzBxTFJjdEFVLUEwZEFQOXpWa2JDeEJlTmw2NVpidUY5cUJrZmJSb0FOWndFSlhieWZXSWVqaU9WSEpud1daczZQZVB3Y19QNFFhSUVES2M3dUNkbk9PTlQzMzhwRWVCaTBtdk45NUNZZzc1UmpDWHQ1STNiZyws&amp;sign=3095f53689748aee53ec62f29e24961b&amp;keyno=0&amp;b64e=2&amp;l10n=ru" TargetMode="External"/><Relationship Id="rId12" Type="http://schemas.openxmlformats.org/officeDocument/2006/relationships/hyperlink" Target="https://an.yandex.ru/count/RwfBvtcroH840000Zh6OP8K5XPyX99K2cm5kGxS2Am68jLWD0WE9iajNu0EOM9wG9FITgHls1RhzaAXRo7zhPGYcBugosETk1Toxq_yc1xswkgiM1QeAfQaYAmYygElm1zq1tf0azFI-VRPe596pWkVh3PEHpmAPAaACdPCwjfoI4RMOv0wWd3u_hvsJEhEK512qcEGEsPX2GjgOs12dTgY_Dk0S0wJ0C0K0VWAk_LU1xeCHVem6iB2lROC5iG6oe5800hcf6_O5k_m20erR5p0w1S7__________m_2vHrknkjMm_V5Zm_DizZdRWNEkDB_9WVJ0ku1s-PnB1NElkZctv7F0kMGyYljWoZrr3vwcjPN0VRQxbWngZvKUI80" TargetMode="External"/><Relationship Id="rId17" Type="http://schemas.openxmlformats.org/officeDocument/2006/relationships/hyperlink" Target="https://an.yandex.ru/count/RwfBvuoX9PO40000Zh6OP8K5XPyX99K2cm5kGxS2Am4pYBmrOxm6YRvyP9m5c5UUa2JqdQ3jDXMw_P2eMyX_QsK8fe08YhGBlnmBtBzhJ4yClRvRvYu8gWgbepF52zq1tf0az96pWkVh3PEHpmAPAaACcEqPjfJ71xMObmQWat0QhvZj6RERk0Qqc9S6sP3F7DgGKmUdX12egDY_2gJ0C0K0VWAk_LU1xeCHVem6iB2lROC5iG6oe5800hcWxJOLk_m20erR5p0w1S7__________m_2vHrknkjMm_V5Zm_DjGk_70lEij98JmpJ0ku1s-PnB1NElkZctv7F0kMGyYljWoZrr3vwcjPN0VRQxbWngZvKU240" TargetMode="External"/><Relationship Id="rId25" Type="http://schemas.openxmlformats.org/officeDocument/2006/relationships/hyperlink" Target="http://www.defineharitasi.com/images/articles/hititharitasi.jpg" TargetMode="External"/><Relationship Id="rId2" Type="http://schemas.openxmlformats.org/officeDocument/2006/relationships/audio" Target="../media/audio1.wav"/><Relationship Id="rId16" Type="http://schemas.openxmlformats.org/officeDocument/2006/relationships/hyperlink" Target="https://an.yandex.ru/count/RwfBvqlV_cC40000Zh6OP8K5XPyX99K2cm5kGxS2Am4pYBmrOxm6YRvyP9m5c5UUa2JqdQ3jDXMw_P2eMyX_QsK8fe08YhGBlnmBtBzhJ4yClRvRvYu8gWYbepF52zq1tf0az96pWkVh3PEHpmAPAaACcEqPjfJ71xMObmQWat0QhvZj6RERk0Qqc9S6sP3F7DgGKmUdX12egDY_2gJ0C0K0VWAk_LU1xeCHVem6iB2lROC5iG6oe5800hcWxJOLk_m20erR5p0w1S7__________m_2vHrknkjMm_V5Zm_DjGk_70lEij98JmpJ0ku1s-PnB1NElkZctv7F0kMGyYljWoZrr3vwcjPN0VRQxbWngZvKU240" TargetMode="External"/><Relationship Id="rId20" Type="http://schemas.openxmlformats.org/officeDocument/2006/relationships/hyperlink" Target="https://an.yandex.ru/count/RwfBvm12YGa40000Zh6OP8K5XPyX99K2cm5kGxS2Am4qYBDnEb46YRJIlLW2c2-Ua2JqdQuflm6w_P2eMyX_QsK8fcIAiZA0zmBSjN4Y3mIzl3GX4GEg7wMgbzi5lAD_rmNT0TwG9FJqkyr4emwHiuBdwmsJaSy2cIf2Z9bCExQGQXYra6eOe9KdGw-PJ3kpdQKRj91g6DcRA4VQa4mTfsAei41PSmUam20107u2hlrNWUw34NwC1h2mhss31R41ig1I00AvhYc_0Rly0WADMnSmEWN1__________yFmkKTRiRhLiFtnOyFpRCoWFS2phXd8Wy4qmBk0TlcSImLphxevj-HpmBjY3Jrr3vwcjPN0VRQxbWngZvKVY4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andex.ru/clck/jsredir?from=yandex.ru;images/search;images;;&amp;text=&amp;etext=1274.iv3PCQgKWvS3SyD5k5iOs9gjfmUde90eaZwAmZx4_EA.82b6e2704a06701ecfef82bde598902d9e9c62de&amp;uuid=&amp;state=tid_Wvm4RM28ca_MiO4Ne9osTPtpHS9wicjEF5X7fRziVPIHCd9FyQ,,&amp;data=QzBxTFJjdEFVLUNmXzJNVHBOaHg1cXJOZDBVRXM0dGp2a3JnMWs0d1BfSVZ0N2hIRVNzSDZnNDIzX25RMUNMYjNUQ1A5VHZwYWd1NXF0QlNPOEs1b3lIZnJCdjVZR2YyQkdyekM2cF9ycUVVOHZnOUxaUVVWUSws&amp;sign=2553d1d5a402620e1f9a9d674218205f&amp;keyno=0&amp;b64e=2&amp;l10n=ru" TargetMode="External"/><Relationship Id="rId11" Type="http://schemas.openxmlformats.org/officeDocument/2006/relationships/hyperlink" Target="https://an.yandex.ru/count/RwfBvsxI8Ei40000Zh6OP8K5XPyX99K2cm5kGxS2Am68jLWD0WE9iajNu0EOM9wG9FITgHls1RhzaAXRo7zhPGYcBugosETk1Toxq_yc1xswkgiM1Qe8fQaYAmYygElm1zq1tf0azFI-VRPe596pWkVh3PEHpmAPAaACdPCwjfoI4RMOv0wWd3u_hvsJEhEK512qcEGEsPX2GjgOs12dTgY_Dk0S0wJ0C0K0VWAk_LU1xeCHVem6iB2lROC5iG6oe5800hcf6_O5k_m20erR5p0w1S7__________m_2vHrknkjMm_V5Zm_DizZdRWNEkDB_9WVJ0ku1s-PnB1NElkZctv7F0kMGyYljWoZrr3vwcjPN0VRQxbWngZvKUI80" TargetMode="External"/><Relationship Id="rId24" Type="http://schemas.openxmlformats.org/officeDocument/2006/relationships/hyperlink" Target="http://yandex.ru/clck/jsredir?from=yandex.ru;images/search;images;;&amp;text=&amp;etext=1274.U2IhkQNABrhArajKzAx7B-LFFMeQfDZwAAoCbFXpHCs.d319f5a91ba8e11ec612b437b29ecc225b0332db&amp;uuid=&amp;state=tid_Wvm4RM28ca_MiO4Ne9osTPtpHS9wicjEF5X7fRziVPIHCd9FyQ,,&amp;data=UlNrNmk5WktYejdiZGJXMlpCZGtSZjBtWFBpeXBISDhvQ3ZMaDlFVnNYOWFtdks5Q3U5dFM1eWpSNmhQMmFVM1ZVTFlZbFFxWDZRMGJ6YzN2bExESkFxWXBlYVJTQVVCYlBXQkdsQmk3YkhoRV9XUE5tM0t6d0J3bWZKYXhiM0Ezd2V4YUs1bkdPayw,&amp;sign=00b58eb192dbb71cec7fff0985aa38c7&amp;keyno=0&amp;b64e=2&amp;l10n=ru" TargetMode="External"/><Relationship Id="rId5" Type="http://schemas.openxmlformats.org/officeDocument/2006/relationships/hyperlink" Target="https://yandex.ru/images/search?p=5&amp;text=hititler&amp;rpt=image&amp;uinfo=sw-1280-sh-800-ww-1280-wh-694-pd-1-wp-16x10_1280x800" TargetMode="External"/><Relationship Id="rId15" Type="http://schemas.openxmlformats.org/officeDocument/2006/relationships/hyperlink" Target="https://an.yandex.ru/count/RwfBvt8qzsi40000Zh6OP8K5XPyX99K2cm5kGxS2Am4pYBmrOxm6YRvyP9m5c5UUa2JqdQ3jDXMw_P2eMyX_QsK8fe08YhGBlnmBtBzhJ4yClRvRvYu8gWQbepF52zq1tf0az96pWkVh3PEHpmAPAaACcEqPjfJ71xMObmQWat0QhvZj6RERk0Qqc9S6sP3F7DgGKmUdX12egDY_2gJ0C0K0VWAk_LU1xeCHVem6iB2lROC5iG6oe5800hcWxJOLk_m20erR5p0w1S7__________m_2vHrknkjMm_V5Zm_DjGk_70lEij98JmpJ0ku1s-PnB1NElkZctv7F0kMGyYljWoZrr3vwcjPN0VRQxbWngZvKU240" TargetMode="External"/><Relationship Id="rId23" Type="http://schemas.openxmlformats.org/officeDocument/2006/relationships/hyperlink" Target="https://an.yandex.ru/count/RwfBvuYzqse40000Zh6OP8K5XPyX99K2cm5kGxS2Am4qYBDnEb46YRJIlLW2c2-Ua2JqdQuflm6w_P2eMyX_QsK8fcIAiZA0zmBSjN4Y3mIzl3GX4GEgAwMgbzi5lAD_rmNT0TwG9FJqkyr4emwHiuBdwmsJaSy2cIf2Z9bCExQGQXYra6eOe9KdGw-PJ3kpdQKRj91g6DcRA4VQa4mTfsAei41PSmUam20107u2hlrNWUw34NwC1h2mhss31R41ig1I00AvhYc_0Rly0WADMnSmEWN1__________yFmkKTRiRhLiFtnOyFpRCoWFS2phXd8Wy4qmBk0TlcSImLphxevj-HpmBjY3Jrr3vwcjPN0VRQxbWngZvKVY40" TargetMode="External"/><Relationship Id="rId10" Type="http://schemas.openxmlformats.org/officeDocument/2006/relationships/hyperlink" Target="https://an.yandex.ru/count/RwfBvmhblGG40000Zh6OP8K5XPyX99K2cm5kGxS2Am68jLWD0WE9iajNu0EOM9wG9FITgHls1RhzaAXRo7zhPGYcBugosETk1Toxq_yc1xswkgiM1Qe6fQaYAmYygElm1zq1tf0azFI-VRPe596pWkVh3PEHpmAPAaACdPCwjfoI4RMOv0wWd3u_hvsJEhEK512qcEGEsPX2GjgOs12dTgY_Dk0S0wJ0C0K0VWAk_LU1xeCHVem6iB2lROC5iG6oe5800hcf6_O5k_m20erR5p0w1S7__________m_2vHrknkjMm_V5Zm_DizZdRWNEkDB_9WVJ0ku1s-PnB1NElkZctv7F0kMGyYljWoZrr3vwcjPN0VRQxbWngZvKUI80" TargetMode="External"/><Relationship Id="rId19" Type="http://schemas.openxmlformats.org/officeDocument/2006/relationships/hyperlink" Target="https://an.yandex.ru/count/RwfBvxLwGby40000Zh6OP8K5XPyX99K2cm5kGxS2Am4qYBDnEb46YRJIlLW2c2-Ua2JqdQuflm6w_P2eMyX_QsK8fcIAiZA0zmBSjN4Y3mIzl3GX4GEg0QMgbzi5lAD_rmNT0TwG9FJqkyr4emwHiuBdwmsJaSy2cIf2Z9bCExQGQXYra6eOe9KdGw-PJ3kpdQKRj91g6DcRA4VQa4mTfsAei41PSmUam20107u2hlrNWUw34NwC1h2mhss31R41ig1I00AvhYc_0Rly0WADMnSmEWN1__________yFmkKTRiRhLiFtnOyFpRCoWFS2phXd8Wy4qmBk0TlcSImLphxevj-HpmBjY3Jrr3vwcjPN0VRQxbWngZvKVY40" TargetMode="External"/><Relationship Id="rId4" Type="http://schemas.openxmlformats.org/officeDocument/2006/relationships/hyperlink" Target="https://yandex.ru/images/search?p=4&amp;text=hititler&amp;img_url=http://www.notsehri.com/wp-content/uploads/sorucevap/hititlerii6-254x300.jpg&amp;pos=122&amp;rpt=simage" TargetMode="External"/><Relationship Id="rId9" Type="http://schemas.openxmlformats.org/officeDocument/2006/relationships/hyperlink" Target="https://an.yandex.ru/count/RwfBvzL6yDC40000Zh6OP8K5XPyX99K2cm5kGxS2Am68jLWD0WE9iajNu0EOM9wG9FITgHls1RhzaAXRo7zhPGYcBugosETk1Toxq_yc1xswkgiM1Qe1fQaYAmYygElm1zq1tf0azFI-VRPe596pWkVh3PEHpmAPAaACdPCwjfoI4RMOv0wWd3u_hvsJEhEK512qcEGEsPX2GjgOs12dTgY_Dk0S0wJ0C0K0VWAk_LU1xeCHVem6iB2lROC5iG6oe5800hcf6_O5k_m20erR5p0w1S7__________m_2vHrknkjMm_V5Zm_DizZdRWNEkDB_9WVJ0ku1s-PnB1NElkZctv7F0kMGyYljWoZrr3vwcjPN0VRQxbWngZvKUI80" TargetMode="External"/><Relationship Id="rId14" Type="http://schemas.openxmlformats.org/officeDocument/2006/relationships/hyperlink" Target="https://an.yandex.ru/count/RwfBvsx1S-y40000Zh6OP8K5XPyX99K2cm5kGxS2Am4pYBmrOxm6YRvyP9m5c5UUa2JqdQ3jDXMw_P2eMyX_QsK8fe08YhGBlnmBtBzhJ4yClRvRvYu8gW6bepF52zq1tf0az96pWkVh3PEHpmAPAaACcEqPjfJ71xMObmQWat0QhvZj6RERk0Qqc9S6sP3F7DgGKmUdX12egDY_2gJ0C0K0VWAk_LU1xeCHVem6iB2lROC5iG6oe5800hcWxJOLk_m20erR5p0w1S7__________m_2vHrknkjMm_V5Zm_DjGk_70lEij98JmpJ0ku1s-PnB1NElkZctv7F0kMGyYljWoZrr3vwcjPN0VRQxbWngZvKU240" TargetMode="External"/><Relationship Id="rId22" Type="http://schemas.openxmlformats.org/officeDocument/2006/relationships/hyperlink" Target="https://an.yandex.ru/count/RwfBvx526UG40000Zh6OP8K5XPyX99K2cm5kGxS2Am4qYBDnEb46YRJIlLW2c2-Ua2JqdQuflm6w_P2eMyX_QsK8fcIAiZA0zmBSjN4Y3mIzl3GX4GEg8wMgbzi5lAD_rmNT0TwG9FJqkyr4emwHiuBdwmsJaSy2cIf2Z9bCExQGQXYra6eOe9KdGw-PJ3kpdQKRj91g6DcRA4VQa4mTfsAei41PSmUam20107u2hlrNWUw34NwC1h2mhss31R41ig1I00AvhYc_0Rly0WADMnSmEWN1__________yFmkKTRiRhLiFtnOyFpRCoWFS2phXd8Wy4qmBk0TlcSImLphxevj-HpmBjY3Jrr3vwcjPN0VRQxbWngZvKVY40" TargetMode="External"/><Relationship Id="rId27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Anadolu medeniyetleri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Tm="25000">
    <p:dissolv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urartular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2" name="Picture 2" descr="C:\Users\kk\Desktop\b8sn4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714620"/>
            <a:ext cx="7000924" cy="3357586"/>
          </a:xfrm>
          <a:prstGeom prst="rect">
            <a:avLst/>
          </a:prstGeom>
          <a:noFill/>
        </p:spPr>
      </p:pic>
    </p:spTree>
  </p:cSld>
  <p:clrMapOvr>
    <a:masterClrMapping/>
  </p:clrMapOvr>
  <p:transition advTm="25000">
    <p:dissolv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urartu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Şamra’nı</a:t>
            </a:r>
            <a:r>
              <a:rPr lang="tr-TR" dirty="0" smtClean="0"/>
              <a:t> onlar bulmuştur</a:t>
            </a:r>
          </a:p>
          <a:p>
            <a:r>
              <a:rPr lang="tr-TR" dirty="0" smtClean="0"/>
              <a:t>Başkenti </a:t>
            </a:r>
            <a:r>
              <a:rPr lang="tr-TR" dirty="0" err="1" smtClean="0"/>
              <a:t>Tuşpa</a:t>
            </a:r>
            <a:r>
              <a:rPr lang="tr-TR" dirty="0" smtClean="0"/>
              <a:t> dır </a:t>
            </a:r>
          </a:p>
          <a:p>
            <a:r>
              <a:rPr lang="tr-TR" dirty="0" smtClean="0"/>
              <a:t>Taş işçiliğinde ve de kale yapımında çok iyilerdir</a:t>
            </a:r>
          </a:p>
          <a:p>
            <a:r>
              <a:rPr lang="tr-TR" dirty="0" smtClean="0"/>
              <a:t>Bunun en büyük örneği Van kalesidir</a:t>
            </a:r>
          </a:p>
          <a:p>
            <a:r>
              <a:rPr lang="tr-TR" dirty="0" smtClean="0"/>
              <a:t>Tanrıları Haldi </a:t>
            </a:r>
            <a:r>
              <a:rPr lang="tr-TR" dirty="0" err="1" smtClean="0"/>
              <a:t>dir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 advTm="25000">
    <p:dissolv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8800" dirty="0" smtClean="0">
                <a:solidFill>
                  <a:srgbClr val="00B050"/>
                </a:solidFill>
              </a:rPr>
              <a:t>son</a:t>
            </a:r>
            <a:endParaRPr lang="tr-TR" sz="8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advTm="10000">
    <p:dissolve/>
    <p:sndAc>
      <p:stSnd>
        <p:snd r:embed="rId3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hititler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29058" y="3286124"/>
            <a:ext cx="3767142" cy="3169612"/>
          </a:xfrm>
        </p:spPr>
        <p:txBody>
          <a:bodyPr>
            <a:normAutofit fontScale="25000" lnSpcReduction="20000"/>
          </a:bodyPr>
          <a:lstStyle/>
          <a:p>
            <a:pPr fontAlgn="b"/>
            <a:r>
              <a:rPr lang="az-Cyrl-AZ" dirty="0" smtClean="0">
                <a:hlinkClick r:id="rId3"/>
              </a:rPr>
              <a:t/>
            </a:r>
            <a:br>
              <a:rPr lang="az-Cyrl-AZ" dirty="0" smtClean="0">
                <a:hlinkClick r:id="rId3"/>
              </a:rPr>
            </a:br>
            <a:endParaRPr lang="az-Cyrl-AZ" dirty="0" smtClean="0">
              <a:hlinkClick r:id="rId3"/>
            </a:endParaRPr>
          </a:p>
          <a:p>
            <a:pPr fontAlgn="b"/>
            <a:r>
              <a:rPr lang="az-Cyrl-AZ" dirty="0" smtClean="0">
                <a:hlinkClick r:id="rId4"/>
              </a:rPr>
              <a:t>238×283</a:t>
            </a:r>
          </a:p>
          <a:p>
            <a:r>
              <a:rPr lang="az-Cyrl-AZ" dirty="0" smtClean="0">
                <a:hlinkClick r:id="rId5"/>
              </a:rPr>
              <a:t>Ещё картинки</a:t>
            </a:r>
            <a:endParaRPr lang="az-Cyrl-AZ" dirty="0" smtClean="0"/>
          </a:p>
          <a:p>
            <a:r>
              <a:rPr lang="az-Cyrl-AZ" dirty="0" smtClean="0"/>
              <a:t>Посмотреть «</a:t>
            </a:r>
            <a:r>
              <a:rPr lang="tr-TR" dirty="0" err="1" smtClean="0"/>
              <a:t>hititler</a:t>
            </a:r>
            <a:r>
              <a:rPr lang="tr-TR" dirty="0" smtClean="0"/>
              <a:t>» </a:t>
            </a:r>
            <a:r>
              <a:rPr lang="az-Cyrl-AZ" dirty="0" smtClean="0"/>
              <a:t>в других поисковых системах:</a:t>
            </a:r>
            <a:r>
              <a:rPr lang="tr-TR" dirty="0" err="1" smtClean="0">
                <a:hlinkClick r:id="rId6"/>
              </a:rPr>
              <a:t>Google</a:t>
            </a:r>
            <a:r>
              <a:rPr lang="tr-TR" dirty="0" smtClean="0"/>
              <a:t>, </a:t>
            </a:r>
            <a:r>
              <a:rPr lang="tr-TR" dirty="0" err="1" smtClean="0">
                <a:hlinkClick r:id="rId7"/>
              </a:rPr>
              <a:t>Bing</a:t>
            </a:r>
            <a:r>
              <a:rPr lang="tr-TR" dirty="0" smtClean="0"/>
              <a:t>, </a:t>
            </a:r>
            <a:r>
              <a:rPr lang="tr-TR" dirty="0" smtClean="0">
                <a:hlinkClick r:id="rId8"/>
              </a:rPr>
              <a:t>Mail.</a:t>
            </a:r>
            <a:r>
              <a:rPr lang="tr-TR" dirty="0" err="1" smtClean="0">
                <a:hlinkClick r:id="rId8"/>
              </a:rPr>
              <a:t>ru</a:t>
            </a:r>
            <a:endParaRPr lang="tr-TR" dirty="0" smtClean="0"/>
          </a:p>
          <a:p>
            <a:r>
              <a:rPr lang="az-Cyrl-AZ" dirty="0" smtClean="0"/>
              <a:t>Реклама</a:t>
            </a:r>
          </a:p>
          <a:p>
            <a:r>
              <a:rPr lang="az-Cyrl-AZ" dirty="0" smtClean="0">
                <a:hlinkClick r:id="rId9"/>
              </a:rPr>
              <a:t>Забронируй Парк отель Мечта Орел</a:t>
            </a:r>
            <a:endParaRPr lang="az-Cyrl-AZ" dirty="0" smtClean="0"/>
          </a:p>
          <a:p>
            <a:r>
              <a:rPr lang="tr-TR" dirty="0" err="1" smtClean="0">
                <a:hlinkClick r:id="rId9"/>
              </a:rPr>
              <a:t>ostrovok</a:t>
            </a:r>
            <a:r>
              <a:rPr lang="tr-TR" dirty="0" smtClean="0">
                <a:hlinkClick r:id="rId9"/>
              </a:rPr>
              <a:t>.</a:t>
            </a:r>
            <a:r>
              <a:rPr lang="tr-TR" dirty="0" err="1" smtClean="0">
                <a:hlinkClick r:id="rId9"/>
              </a:rPr>
              <a:t>ru</a:t>
            </a:r>
            <a:endParaRPr lang="tr-TR" dirty="0" smtClean="0"/>
          </a:p>
          <a:p>
            <a:pPr fontAlgn="ctr"/>
            <a:r>
              <a:rPr lang="az-Cyrl-AZ" dirty="0" smtClean="0"/>
              <a:t>Низкие цены, спецпредложения Парк отель Мечта Орел на </a:t>
            </a:r>
            <a:r>
              <a:rPr lang="tr-TR" dirty="0" err="1" smtClean="0"/>
              <a:t>Ostrovok</a:t>
            </a:r>
            <a:r>
              <a:rPr lang="tr-TR" dirty="0" smtClean="0"/>
              <a:t>.</a:t>
            </a:r>
            <a:r>
              <a:rPr lang="tr-TR" dirty="0" err="1" smtClean="0"/>
              <a:t>ru</a:t>
            </a:r>
            <a:r>
              <a:rPr lang="tr-TR" dirty="0" smtClean="0"/>
              <a:t> </a:t>
            </a:r>
            <a:r>
              <a:rPr lang="az-Cyrl-AZ" dirty="0" smtClean="0"/>
              <a:t>Поспеши!</a:t>
            </a:r>
          </a:p>
          <a:p>
            <a:r>
              <a:rPr lang="az-Cyrl-AZ" dirty="0" smtClean="0">
                <a:hlinkClick r:id="rId10"/>
              </a:rPr>
              <a:t>Все отели Орла</a:t>
            </a:r>
            <a:endParaRPr lang="az-Cyrl-AZ" dirty="0" smtClean="0"/>
          </a:p>
          <a:p>
            <a:r>
              <a:rPr lang="az-Cyrl-AZ" dirty="0" smtClean="0">
                <a:hlinkClick r:id="rId11"/>
              </a:rPr>
              <a:t>От 1530 руб.</a:t>
            </a:r>
            <a:endParaRPr lang="az-Cyrl-AZ" dirty="0" smtClean="0"/>
          </a:p>
          <a:p>
            <a:r>
              <a:rPr lang="az-Cyrl-AZ" dirty="0" smtClean="0">
                <a:hlinkClick r:id="rId12"/>
              </a:rPr>
              <a:t>На карте</a:t>
            </a:r>
            <a:endParaRPr lang="az-Cyrl-AZ" dirty="0" smtClean="0"/>
          </a:p>
          <a:p>
            <a:r>
              <a:rPr lang="az-Cyrl-AZ" dirty="0" smtClean="0">
                <a:hlinkClick r:id="rId13"/>
              </a:rPr>
              <a:t>Об </a:t>
            </a:r>
            <a:r>
              <a:rPr lang="tr-TR" dirty="0" err="1" smtClean="0">
                <a:hlinkClick r:id="rId13"/>
              </a:rPr>
              <a:t>Ostrovok</a:t>
            </a:r>
            <a:r>
              <a:rPr lang="tr-TR" dirty="0" smtClean="0">
                <a:hlinkClick r:id="rId13"/>
              </a:rPr>
              <a:t>.</a:t>
            </a:r>
            <a:r>
              <a:rPr lang="tr-TR" dirty="0" err="1" smtClean="0">
                <a:hlinkClick r:id="rId13"/>
              </a:rPr>
              <a:t>ru</a:t>
            </a:r>
            <a:endParaRPr lang="tr-TR" dirty="0" smtClean="0"/>
          </a:p>
          <a:p>
            <a:r>
              <a:rPr lang="az-Cyrl-AZ" dirty="0" smtClean="0">
                <a:hlinkClick r:id="rId14"/>
              </a:rPr>
              <a:t>Магазин открытия кейсов </a:t>
            </a:r>
            <a:r>
              <a:rPr lang="tr-TR" dirty="0" smtClean="0">
                <a:hlinkClick r:id="rId14"/>
              </a:rPr>
              <a:t>CS GO</a:t>
            </a:r>
            <a:endParaRPr lang="tr-TR" dirty="0" smtClean="0"/>
          </a:p>
          <a:p>
            <a:r>
              <a:rPr lang="tr-TR" dirty="0" smtClean="0">
                <a:hlinkClick r:id="rId14"/>
              </a:rPr>
              <a:t>cases4real.com</a:t>
            </a:r>
            <a:endParaRPr lang="tr-TR" dirty="0" smtClean="0"/>
          </a:p>
          <a:p>
            <a:pPr fontAlgn="ctr"/>
            <a:r>
              <a:rPr lang="az-Cyrl-AZ" dirty="0" smtClean="0"/>
              <a:t>Сайт открытия кейсов </a:t>
            </a:r>
            <a:r>
              <a:rPr lang="tr-TR" dirty="0" smtClean="0"/>
              <a:t>CS:GO. 100% </a:t>
            </a:r>
            <a:r>
              <a:rPr lang="az-Cyrl-AZ" dirty="0" smtClean="0"/>
              <a:t>доставка! Моментальная отправка скинов.</a:t>
            </a:r>
          </a:p>
          <a:p>
            <a:r>
              <a:rPr lang="tr-TR" dirty="0" err="1" smtClean="0">
                <a:hlinkClick r:id="rId15"/>
              </a:rPr>
              <a:t>Select</a:t>
            </a:r>
            <a:r>
              <a:rPr lang="tr-TR" dirty="0" smtClean="0">
                <a:hlinkClick r:id="rId15"/>
              </a:rPr>
              <a:t> </a:t>
            </a:r>
            <a:r>
              <a:rPr lang="tr-TR" dirty="0" err="1" smtClean="0">
                <a:hlinkClick r:id="rId15"/>
              </a:rPr>
              <a:t>Case</a:t>
            </a:r>
            <a:endParaRPr lang="tr-TR" dirty="0" smtClean="0"/>
          </a:p>
          <a:p>
            <a:r>
              <a:rPr lang="tr-TR" dirty="0" err="1" smtClean="0">
                <a:hlinkClick r:id="rId16"/>
              </a:rPr>
              <a:t>Select</a:t>
            </a:r>
            <a:r>
              <a:rPr lang="tr-TR" dirty="0" smtClean="0">
                <a:hlinkClick r:id="rId16"/>
              </a:rPr>
              <a:t> </a:t>
            </a:r>
            <a:r>
              <a:rPr lang="tr-TR" dirty="0" err="1" smtClean="0">
                <a:hlinkClick r:id="rId16"/>
              </a:rPr>
              <a:t>Collection</a:t>
            </a:r>
            <a:endParaRPr lang="tr-TR" dirty="0" smtClean="0"/>
          </a:p>
          <a:p>
            <a:r>
              <a:rPr lang="tr-TR" dirty="0" err="1" smtClean="0">
                <a:hlinkClick r:id="rId17"/>
              </a:rPr>
              <a:t>Users</a:t>
            </a:r>
            <a:r>
              <a:rPr lang="tr-TR" dirty="0" smtClean="0">
                <a:hlinkClick r:id="rId17"/>
              </a:rPr>
              <a:t> </a:t>
            </a:r>
            <a:r>
              <a:rPr lang="tr-TR" dirty="0" err="1" smtClean="0">
                <a:hlinkClick r:id="rId17"/>
              </a:rPr>
              <a:t>Feedback</a:t>
            </a:r>
            <a:endParaRPr lang="tr-TR" dirty="0" smtClean="0"/>
          </a:p>
          <a:p>
            <a:r>
              <a:rPr lang="tr-TR" dirty="0" err="1" smtClean="0">
                <a:hlinkClick r:id="rId18"/>
              </a:rPr>
              <a:t>Sign</a:t>
            </a:r>
            <a:r>
              <a:rPr lang="tr-TR" dirty="0" smtClean="0">
                <a:hlinkClick r:id="rId18"/>
              </a:rPr>
              <a:t> </a:t>
            </a:r>
            <a:r>
              <a:rPr lang="tr-TR" dirty="0" err="1" smtClean="0">
                <a:hlinkClick r:id="rId18"/>
              </a:rPr>
              <a:t>Up</a:t>
            </a:r>
            <a:r>
              <a:rPr lang="tr-TR" dirty="0" smtClean="0">
                <a:hlinkClick r:id="rId18"/>
              </a:rPr>
              <a:t> </a:t>
            </a:r>
            <a:r>
              <a:rPr lang="tr-TR" dirty="0" err="1" smtClean="0">
                <a:hlinkClick r:id="rId18"/>
              </a:rPr>
              <a:t>Case</a:t>
            </a:r>
            <a:r>
              <a:rPr lang="tr-TR" dirty="0" smtClean="0">
                <a:hlinkClick r:id="rId18"/>
              </a:rPr>
              <a:t> 4 Real</a:t>
            </a:r>
            <a:endParaRPr lang="tr-TR" dirty="0" smtClean="0"/>
          </a:p>
          <a:p>
            <a:r>
              <a:rPr lang="tr-TR" dirty="0" smtClean="0"/>
              <a:t>18+</a:t>
            </a:r>
          </a:p>
          <a:p>
            <a:r>
              <a:rPr lang="tr-TR" dirty="0" err="1" smtClean="0">
                <a:hlinkClick r:id="rId19"/>
              </a:rPr>
              <a:t>Aparthotel</a:t>
            </a:r>
            <a:r>
              <a:rPr lang="tr-TR" dirty="0" smtClean="0">
                <a:hlinkClick r:id="rId19"/>
              </a:rPr>
              <a:t> </a:t>
            </a:r>
            <a:r>
              <a:rPr lang="tr-TR" dirty="0" err="1" smtClean="0">
                <a:hlinkClick r:id="rId19"/>
              </a:rPr>
              <a:t>Anyos</a:t>
            </a:r>
            <a:r>
              <a:rPr lang="tr-TR" dirty="0" smtClean="0">
                <a:hlinkClick r:id="rId19"/>
              </a:rPr>
              <a:t> Park: </a:t>
            </a:r>
            <a:r>
              <a:rPr lang="az-Cyrl-AZ" dirty="0" smtClean="0">
                <a:hlinkClick r:id="rId19"/>
              </a:rPr>
              <a:t>Аньос</a:t>
            </a:r>
            <a:endParaRPr lang="az-Cyrl-AZ" dirty="0" smtClean="0"/>
          </a:p>
          <a:p>
            <a:r>
              <a:rPr lang="tr-TR" dirty="0" err="1" smtClean="0">
                <a:hlinkClick r:id="rId19"/>
              </a:rPr>
              <a:t>ru</a:t>
            </a:r>
            <a:r>
              <a:rPr lang="tr-TR" dirty="0" smtClean="0">
                <a:hlinkClick r:id="rId19"/>
              </a:rPr>
              <a:t>.</a:t>
            </a:r>
            <a:r>
              <a:rPr lang="tr-TR" dirty="0" err="1" smtClean="0">
                <a:hlinkClick r:id="rId19"/>
              </a:rPr>
              <a:t>hotels</a:t>
            </a:r>
            <a:r>
              <a:rPr lang="tr-TR" dirty="0" smtClean="0">
                <a:hlinkClick r:id="rId19"/>
              </a:rPr>
              <a:t>.com</a:t>
            </a:r>
            <a:endParaRPr lang="tr-TR" dirty="0" smtClean="0"/>
          </a:p>
          <a:p>
            <a:pPr fontAlgn="ctr"/>
            <a:r>
              <a:rPr lang="az-Cyrl-AZ" dirty="0" smtClean="0"/>
              <a:t>Отель </a:t>
            </a:r>
            <a:r>
              <a:rPr lang="tr-TR" dirty="0" err="1" smtClean="0"/>
              <a:t>Aparthotel</a:t>
            </a:r>
            <a:r>
              <a:rPr lang="tr-TR" dirty="0" smtClean="0"/>
              <a:t> </a:t>
            </a:r>
            <a:r>
              <a:rPr lang="tr-TR" dirty="0" err="1" smtClean="0"/>
              <a:t>Anyos</a:t>
            </a:r>
            <a:r>
              <a:rPr lang="tr-TR" dirty="0" smtClean="0"/>
              <a:t> Park, </a:t>
            </a:r>
            <a:r>
              <a:rPr lang="az-Cyrl-AZ" dirty="0" smtClean="0"/>
              <a:t>Аньос. Фото. Отзывы. Экономьте до 40%!</a:t>
            </a:r>
          </a:p>
          <a:p>
            <a:r>
              <a:rPr lang="az-Cyrl-AZ" dirty="0" smtClean="0">
                <a:hlinkClick r:id="rId20"/>
              </a:rPr>
              <a:t>Расположение</a:t>
            </a:r>
            <a:endParaRPr lang="az-Cyrl-AZ" dirty="0" smtClean="0"/>
          </a:p>
          <a:p>
            <a:r>
              <a:rPr lang="az-Cyrl-AZ" dirty="0" smtClean="0">
                <a:hlinkClick r:id="rId21"/>
              </a:rPr>
              <a:t>Отзывы</a:t>
            </a:r>
            <a:endParaRPr lang="az-Cyrl-AZ" dirty="0" smtClean="0"/>
          </a:p>
          <a:p>
            <a:r>
              <a:rPr lang="az-Cyrl-AZ" dirty="0" smtClean="0">
                <a:hlinkClick r:id="rId22"/>
              </a:rPr>
              <a:t>Фото и описание отеля</a:t>
            </a:r>
            <a:endParaRPr lang="az-Cyrl-AZ" dirty="0" smtClean="0"/>
          </a:p>
          <a:p>
            <a:r>
              <a:rPr lang="az-Cyrl-AZ" dirty="0" smtClean="0">
                <a:hlinkClick r:id="rId23"/>
              </a:rPr>
              <a:t>11е сутки в подарок</a:t>
            </a:r>
            <a:endParaRPr lang="az-Cyrl-AZ" dirty="0" smtClean="0"/>
          </a:p>
          <a:p>
            <a:r>
              <a:rPr lang="tr-TR" dirty="0" smtClean="0">
                <a:hlinkClick r:id="rId24"/>
              </a:rPr>
              <a:t>HİTİTLER - Define </a:t>
            </a:r>
            <a:r>
              <a:rPr lang="tr-TR" dirty="0" err="1" smtClean="0">
                <a:hlinkClick r:id="rId24"/>
              </a:rPr>
              <a:t>Haritası</a:t>
            </a:r>
            <a:r>
              <a:rPr lang="tr-TR" b="1" dirty="0" err="1" smtClean="0"/>
              <a:t>HİTİTLER</a:t>
            </a:r>
            <a:r>
              <a:rPr lang="tr-TR" dirty="0" smtClean="0"/>
              <a:t>.</a:t>
            </a:r>
          </a:p>
          <a:p>
            <a:r>
              <a:rPr lang="tr-TR" dirty="0" err="1" smtClean="0">
                <a:hlinkClick r:id="rId24"/>
              </a:rPr>
              <a:t>defineharitasi</a:t>
            </a:r>
            <a:r>
              <a:rPr lang="tr-TR" dirty="0" smtClean="0">
                <a:hlinkClick r:id="rId24"/>
              </a:rPr>
              <a:t>.com</a:t>
            </a:r>
            <a:r>
              <a:rPr lang="az-Cyrl-AZ" dirty="0" smtClean="0">
                <a:hlinkClick r:id="rId4" tooltip="Пожаловаться"/>
              </a:rPr>
              <a:t>Пожаловаться</a:t>
            </a:r>
            <a:endParaRPr lang="az-Cyrl-AZ" dirty="0" smtClean="0"/>
          </a:p>
          <a:p>
            <a:pPr fontAlgn="t"/>
            <a:r>
              <a:rPr lang="az-Cyrl-AZ" dirty="0" smtClean="0">
                <a:hlinkClick r:id="rId25"/>
              </a:rPr>
              <a:t>Открыть</a:t>
            </a:r>
          </a:p>
          <a:p>
            <a:pPr fontAlgn="t"/>
            <a:r>
              <a:rPr lang="az-Cyrl-AZ" dirty="0" smtClean="0">
                <a:hlinkClick r:id="rId25"/>
              </a:rPr>
              <a:t>238</a:t>
            </a:r>
          </a:p>
          <a:p>
            <a:pPr fontAlgn="t"/>
            <a:r>
              <a:rPr lang="az-Cyrl-AZ" dirty="0" smtClean="0">
                <a:hlinkClick r:id="rId25"/>
              </a:rPr>
              <a:t>×</a:t>
            </a:r>
          </a:p>
          <a:p>
            <a:pPr fontAlgn="t"/>
            <a:r>
              <a:rPr lang="az-Cyrl-AZ" dirty="0" smtClean="0">
                <a:hlinkClick r:id="rId25"/>
              </a:rPr>
              <a:t>283</a:t>
            </a:r>
          </a:p>
          <a:p>
            <a:pPr fontAlgn="t"/>
            <a:r>
              <a:rPr lang="az-Cyrl-AZ" dirty="0" smtClean="0">
                <a:hlinkClick r:id="rId26"/>
              </a:rPr>
              <a:t>Другие размеры и похожие</a:t>
            </a:r>
            <a:r>
              <a:rPr lang="az-Cyrl-AZ" dirty="0" smtClean="0"/>
              <a:t>СохранитьПоделиться</a:t>
            </a:r>
          </a:p>
          <a:p>
            <a:r>
              <a:rPr lang="az-Cyrl-AZ" dirty="0" smtClean="0"/>
              <a:t/>
            </a:r>
            <a:br>
              <a:rPr lang="az-Cyrl-AZ" dirty="0" smtClean="0"/>
            </a:br>
            <a:endParaRPr lang="tr-TR" dirty="0"/>
          </a:p>
        </p:txBody>
      </p:sp>
      <p:pic>
        <p:nvPicPr>
          <p:cNvPr id="1026" name="Picture 2" descr="C:\Users\kk\Desktop\hititharitasi.jpg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1571604" y="1857364"/>
            <a:ext cx="6572296" cy="4286280"/>
          </a:xfrm>
          <a:prstGeom prst="rect">
            <a:avLst/>
          </a:prstGeom>
          <a:noFill/>
        </p:spPr>
      </p:pic>
    </p:spTree>
  </p:cSld>
  <p:clrMapOvr>
    <a:masterClrMapping/>
  </p:clrMapOvr>
  <p:transition advTm="25000">
    <p:dissolv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hitit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Başkenti 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Hattuşaş tır</a:t>
            </a: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Kraliçeye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tavananna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denir</a:t>
            </a: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Çok tanrılıdırlar</a:t>
            </a: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İlk yazılı antlaşmayı yapmışlardır bu antlaşma KADEŞ ANTLAŞMASIDIR</a:t>
            </a: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Krallar günde yaşanan olayları ANAL adı verilen yazıları yazarlar</a:t>
            </a: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Meclislerinin adı PANKUŞ tur</a:t>
            </a:r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  <p:transition advTm="25000">
    <p:dissolv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frigler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kk\Desktop\FRGL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1700" y="1887538"/>
            <a:ext cx="7058025" cy="3117850"/>
          </a:xfrm>
          <a:prstGeom prst="rect">
            <a:avLst/>
          </a:prstGeom>
          <a:noFill/>
        </p:spPr>
      </p:pic>
    </p:spTree>
  </p:cSld>
  <p:clrMapOvr>
    <a:masterClrMapping/>
  </p:clrMapOvr>
  <p:transition advTm="25000">
    <p:dissolv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frig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Başkenti Gordion dur</a:t>
            </a:r>
          </a:p>
          <a:p>
            <a:r>
              <a:rPr lang="tr-TR" dirty="0" smtClean="0"/>
              <a:t>Tarıma çok önem vermişlerdir</a:t>
            </a:r>
          </a:p>
          <a:p>
            <a:r>
              <a:rPr lang="tr-TR" dirty="0" smtClean="0"/>
              <a:t>Tarımda kullanılan saban kırılırsa cezası ölümdür</a:t>
            </a:r>
          </a:p>
          <a:p>
            <a:r>
              <a:rPr lang="tr-TR" dirty="0" smtClean="0"/>
              <a:t>Çengelli iğneyi ve </a:t>
            </a:r>
            <a:r>
              <a:rPr lang="tr-TR" dirty="0" err="1" smtClean="0"/>
              <a:t>tapates</a:t>
            </a:r>
            <a:r>
              <a:rPr lang="tr-TR" dirty="0" smtClean="0"/>
              <a:t> (halı) </a:t>
            </a:r>
            <a:r>
              <a:rPr lang="tr-TR" dirty="0" err="1" smtClean="0"/>
              <a:t>yı</a:t>
            </a:r>
            <a:r>
              <a:rPr lang="tr-TR" dirty="0" smtClean="0"/>
              <a:t> onlar bulmuşlardır</a:t>
            </a:r>
          </a:p>
          <a:p>
            <a:r>
              <a:rPr lang="tr-TR" dirty="0" smtClean="0"/>
              <a:t>Kibele onların </a:t>
            </a:r>
            <a:r>
              <a:rPr lang="tr-TR" dirty="0" err="1" smtClean="0"/>
              <a:t>innandığı</a:t>
            </a:r>
            <a:r>
              <a:rPr lang="tr-TR" dirty="0" smtClean="0"/>
              <a:t> tanrıdır</a:t>
            </a:r>
            <a:endParaRPr lang="tr-TR" dirty="0"/>
          </a:p>
        </p:txBody>
      </p:sp>
    </p:spTree>
  </p:cSld>
  <p:clrMapOvr>
    <a:masterClrMapping/>
  </p:clrMapOvr>
  <p:transition advTm="25000">
    <p:dissolv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lidyalılar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 descr="C:\Users\kk\Desktop\lidyalilar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285992"/>
            <a:ext cx="7429552" cy="3286148"/>
          </a:xfrm>
          <a:prstGeom prst="rect">
            <a:avLst/>
          </a:prstGeom>
          <a:noFill/>
        </p:spPr>
      </p:pic>
    </p:spTree>
  </p:cSld>
  <p:clrMapOvr>
    <a:masterClrMapping/>
  </p:clrMapOvr>
  <p:transition advTm="25000">
    <p:dissolv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lidya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Başkenti SARD dır</a:t>
            </a:r>
          </a:p>
          <a:p>
            <a:r>
              <a:rPr lang="tr-TR" dirty="0" smtClean="0"/>
              <a:t>Parayı onlar bulmuştur</a:t>
            </a:r>
          </a:p>
          <a:p>
            <a:r>
              <a:rPr lang="tr-TR" dirty="0" smtClean="0"/>
              <a:t>En önemli kralları KARUN dur</a:t>
            </a:r>
          </a:p>
          <a:p>
            <a:r>
              <a:rPr lang="tr-TR" dirty="0" smtClean="0"/>
              <a:t>Kral yolunu yapmışlardır</a:t>
            </a:r>
          </a:p>
          <a:p>
            <a:r>
              <a:rPr lang="tr-TR" dirty="0" smtClean="0"/>
              <a:t>Bu yol sayesinde DOĞU-BATI etkileşimi artmıştır</a:t>
            </a:r>
            <a:endParaRPr lang="tr-TR" dirty="0"/>
          </a:p>
        </p:txBody>
      </p:sp>
    </p:spTree>
  </p:cSld>
  <p:clrMapOvr>
    <a:masterClrMapping/>
  </p:clrMapOvr>
  <p:transition advTm="25000">
    <p:dissolv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iyonlar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 descr="C:\Users\kk\Desktop\iyonyalila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714356"/>
            <a:ext cx="3929090" cy="4711578"/>
          </a:xfrm>
          <a:prstGeom prst="rect">
            <a:avLst/>
          </a:prstGeom>
          <a:noFill/>
        </p:spPr>
      </p:pic>
    </p:spTree>
  </p:cSld>
  <p:clrMapOvr>
    <a:masterClrMapping/>
  </p:clrMapOvr>
  <p:transition advTm="25000">
    <p:dissolv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iyon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Başkenti  tam olarak bilinmez</a:t>
            </a:r>
          </a:p>
          <a:p>
            <a:r>
              <a:rPr lang="tr-TR" dirty="0" smtClean="0"/>
              <a:t>Deniz ticaretiyle uğraşmışlardır</a:t>
            </a:r>
          </a:p>
          <a:p>
            <a:r>
              <a:rPr lang="tr-TR" dirty="0" smtClean="0"/>
              <a:t>Bilime ve sanata katkıda bulunmuşlardır bunun nedeni ise deniz ticaretinden zengin olmalarıdır </a:t>
            </a:r>
            <a:endParaRPr lang="tr-TR" dirty="0"/>
          </a:p>
        </p:txBody>
      </p:sp>
    </p:spTree>
  </p:cSld>
  <p:clrMapOvr>
    <a:masterClrMapping/>
  </p:clrMapOvr>
  <p:transition advTm="25000">
    <p:dissolv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38</TotalTime>
  <Words>133</Words>
  <PresentationFormat>Ekran Gösterisi (4:3)</PresentationFormat>
  <Paragraphs>73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Zengin</vt:lpstr>
      <vt:lpstr>Anadolu medeniyetleri</vt:lpstr>
      <vt:lpstr>hititler</vt:lpstr>
      <vt:lpstr>hitit</vt:lpstr>
      <vt:lpstr>frigler</vt:lpstr>
      <vt:lpstr>frig</vt:lpstr>
      <vt:lpstr>lidyalılar</vt:lpstr>
      <vt:lpstr>lidya</vt:lpstr>
      <vt:lpstr>iyonlar</vt:lpstr>
      <vt:lpstr>iyon</vt:lpstr>
      <vt:lpstr>urartular</vt:lpstr>
      <vt:lpstr>urartu</vt:lpstr>
      <vt:lpstr>Slayt 12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2016-12-18T08:29:56Z</dcterms:created>
  <dcterms:modified xsi:type="dcterms:W3CDTF">2016-12-18T13:41:20Z</dcterms:modified>
  <cp:category>www.sorubak.com</cp:category>
</cp:coreProperties>
</file>