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8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F4C70-811B-4507-A109-32D37FDDDD13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2345B-A755-4A40-A69C-60A96003ABB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95058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2345B-A755-4A40-A69C-60A96003ABBE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05181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26.03.2017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COMMUNİCATİON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1988840"/>
            <a:ext cx="7342584" cy="1370583"/>
          </a:xfrm>
        </p:spPr>
        <p:txBody>
          <a:bodyPr>
            <a:normAutofit fontScale="90000"/>
          </a:bodyPr>
          <a:lstStyle/>
          <a:p>
            <a:r>
              <a:rPr lang="tr-TR" sz="8800" dirty="0" smtClean="0"/>
              <a:t>UNIT</a:t>
            </a:r>
            <a:r>
              <a:rPr lang="tr-TR" dirty="0" smtClean="0"/>
              <a:t> 4</a:t>
            </a: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5652120" y="4725144"/>
            <a:ext cx="2376264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DENİZ ELDENİZ </a:t>
            </a:r>
          </a:p>
          <a:p>
            <a:pPr algn="ctr"/>
            <a:r>
              <a:rPr lang="tr-TR" dirty="0" smtClean="0"/>
              <a:t>ELİF KERBALI</a:t>
            </a:r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Ekran Alıntısı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570510"/>
            <a:ext cx="8229600" cy="4478979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E-MAİL</a:t>
            </a:r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EXHİBİTİON</a:t>
            </a:r>
            <a:endParaRPr lang="tr-TR" dirty="0"/>
          </a:p>
        </p:txBody>
      </p:sp>
      <p:pic>
        <p:nvPicPr>
          <p:cNvPr id="10" name="9 İçerik Yer Tutucusu" descr="dywyMjQwO2gsMTI2MDtxLDgwO2YsaHdzY2hpbW1lbC8yMDE2LzAzL1JJVE1faW5zdGFsbC1iNzUzZWIuanB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844824"/>
            <a:ext cx="7088910" cy="3987512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2060848"/>
            <a:ext cx="5881688" cy="3913996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LETTER</a:t>
            </a:r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imgr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2348880"/>
            <a:ext cx="6823619" cy="2620119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VOİCEMAİL</a:t>
            </a:r>
            <a:endParaRPr lang="tr-T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1772816"/>
            <a:ext cx="5337944" cy="3998306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POCKET</a:t>
            </a:r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TOUCHSCREEN</a:t>
            </a:r>
            <a:endParaRPr lang="tr-TR" dirty="0"/>
          </a:p>
        </p:txBody>
      </p:sp>
      <p:pic>
        <p:nvPicPr>
          <p:cNvPr id="6" name="5 İçerik Yer Tutucusu" descr="Lenovo-Yoga-3-laptop-insitu3tablet_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1524000"/>
            <a:ext cx="6858000" cy="45720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EFFECT</a:t>
            </a:r>
            <a:endParaRPr lang="tr-TR" dirty="0"/>
          </a:p>
        </p:txBody>
      </p:sp>
      <p:pic>
        <p:nvPicPr>
          <p:cNvPr id="6" name="5 İçerik Yer Tutucusu" descr="67616692-effect-wallpaper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400" y="1524000"/>
            <a:ext cx="7315200" cy="45720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TRANSLATE</a:t>
            </a:r>
            <a:endParaRPr lang="tr-TR" dirty="0"/>
          </a:p>
        </p:txBody>
      </p:sp>
      <p:pic>
        <p:nvPicPr>
          <p:cNvPr id="6" name="5 İçerik Yer Tutucusu" descr="wordpress-translation-plugin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844824"/>
            <a:ext cx="6498722" cy="4104456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SPEAKER</a:t>
            </a:r>
            <a:endParaRPr lang="tr-TR" dirty="0"/>
          </a:p>
        </p:txBody>
      </p:sp>
      <p:pic>
        <p:nvPicPr>
          <p:cNvPr id="6" name="5 İçerik Yer Tutucusu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2060848"/>
            <a:ext cx="7192031" cy="3691086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image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1844824"/>
            <a:ext cx="5184576" cy="3750962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HEAR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Two-Way-Communication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66875"/>
            <a:ext cx="8229600" cy="428625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COMMUNICATION</a:t>
            </a:r>
            <a:endParaRPr lang="tr-T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COMBINATION</a:t>
            </a:r>
            <a:endParaRPr lang="tr-TR" dirty="0"/>
          </a:p>
        </p:txBody>
      </p:sp>
      <p:pic>
        <p:nvPicPr>
          <p:cNvPr id="6" name="5 İçerik Yer Tutucusu" descr="106-Combination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75656" y="1844824"/>
            <a:ext cx="5544616" cy="4290524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stock-vector-hand-drawn-internet-acronyms-abbreviations-in-chat-bubbles-networking-and-conversation-vector-4860497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1556792"/>
            <a:ext cx="4412405" cy="4608512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ABBREVİATİON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BOWLING ALLEY</a:t>
            </a:r>
            <a:endParaRPr lang="tr-TR" dirty="0"/>
          </a:p>
        </p:txBody>
      </p:sp>
      <p:pic>
        <p:nvPicPr>
          <p:cNvPr id="6" name="5 İçerik Yer Tutucusu" descr="bowlin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1524000"/>
            <a:ext cx="6858000" cy="4572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gadget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95514" y="1524000"/>
            <a:ext cx="6152972" cy="457200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GADGET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SIGN LANGUAGE</a:t>
            </a:r>
            <a:endParaRPr lang="tr-TR" dirty="0"/>
          </a:p>
        </p:txBody>
      </p:sp>
      <p:pic>
        <p:nvPicPr>
          <p:cNvPr id="6" name="5 İçerik Yer Tutucusu" descr="British_sign_language_alphabet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412776"/>
            <a:ext cx="6270721" cy="4845557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LANDLİNE</a:t>
            </a:r>
            <a:endParaRPr lang="tr-TR" dirty="0"/>
          </a:p>
        </p:txBody>
      </p:sp>
      <p:pic>
        <p:nvPicPr>
          <p:cNvPr id="6" name="5 İçerik Yer Tutucusu" descr="10661853-text-from-landlin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52500" y="1574800"/>
            <a:ext cx="7239000" cy="44704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imgre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2132856"/>
            <a:ext cx="5305421" cy="339849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SPEAK FACE-TO-FACE</a:t>
            </a:r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SECRET CODE</a:t>
            </a:r>
            <a:endParaRPr lang="tr-TR" dirty="0"/>
          </a:p>
        </p:txBody>
      </p:sp>
      <p:pic>
        <p:nvPicPr>
          <p:cNvPr id="6" name="5 İçerik Yer Tutucusu" descr="280dfb5e36cff8707be9d8cd6202e742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556792"/>
            <a:ext cx="6085284" cy="4266313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81</TotalTime>
  <Words>31</Words>
  <PresentationFormat>Ekran Gösterisi (4:3)</PresentationFormat>
  <Paragraphs>24</Paragraphs>
  <Slides>20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Kağıt</vt:lpstr>
      <vt:lpstr>UNIT 4</vt:lpstr>
      <vt:lpstr>COMMUNICATION</vt:lpstr>
      <vt:lpstr>ABBREVİATİON</vt:lpstr>
      <vt:lpstr>BOWLING ALLEY</vt:lpstr>
      <vt:lpstr>GADGET</vt:lpstr>
      <vt:lpstr>SIGN LANGUAGE</vt:lpstr>
      <vt:lpstr>LANDLİNE</vt:lpstr>
      <vt:lpstr>SPEAK FACE-TO-FACE</vt:lpstr>
      <vt:lpstr>SECRET CODE</vt:lpstr>
      <vt:lpstr>E-MAİL</vt:lpstr>
      <vt:lpstr>EXHİBİTİON</vt:lpstr>
      <vt:lpstr>LETTER</vt:lpstr>
      <vt:lpstr>VOİCEMAİL</vt:lpstr>
      <vt:lpstr>POCKET</vt:lpstr>
      <vt:lpstr>TOUCHSCREEN</vt:lpstr>
      <vt:lpstr>EFFECT</vt:lpstr>
      <vt:lpstr>TRANSLATE</vt:lpstr>
      <vt:lpstr>SPEAKER</vt:lpstr>
      <vt:lpstr>HEAR</vt:lpstr>
      <vt:lpstr>COMBINATION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2016-12-10T09:24:00Z</dcterms:created>
  <dcterms:modified xsi:type="dcterms:W3CDTF">2017-03-26T06:22:32Z</dcterms:modified>
  <cp:category>www.sorubak.com</cp:category>
</cp:coreProperties>
</file>