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docProps/custom.xml" ContentType="application/vnd.openxmlformats-officedocument.custom-properties+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Default Extension="wdp" ContentType="image/vnd.ms-photo"/>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2"/>
  </p:sldMasterIdLst>
  <p:notesMasterIdLst>
    <p:notesMasterId r:id="rId6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 id="306" r:id="rId52"/>
    <p:sldId id="307" r:id="rId53"/>
    <p:sldId id="308" r:id="rId54"/>
    <p:sldId id="309" r:id="rId55"/>
    <p:sldId id="310" r:id="rId56"/>
    <p:sldId id="311" r:id="rId57"/>
    <p:sldId id="313" r:id="rId58"/>
    <p:sldId id="312" r:id="rId59"/>
    <p:sldId id="314" r:id="rId60"/>
    <p:sldId id="315" r:id="rId61"/>
    <p:sldId id="316" r:id="rId62"/>
    <p:sldId id="317" r:id="rId63"/>
    <p:sldId id="318" r:id="rId64"/>
    <p:sldId id="319" r:id="rId65"/>
    <p:sldId id="320" r:id="rId66"/>
    <p:sldId id="321" r:id="rId6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928" autoAdjust="0"/>
  </p:normalViewPr>
  <p:slideViewPr>
    <p:cSldViewPr showGuides="1">
      <p:cViewPr varScale="1">
        <p:scale>
          <a:sx n="77" d="100"/>
          <a:sy n="77" d="100"/>
        </p:scale>
        <p:origin x="-1350"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notesMaster" Target="notesMasters/notesMaster1.xml"/><Relationship Id="rId7" Type="http://schemas.openxmlformats.org/officeDocument/2006/relationships/slide" Target="slides/slide5.xml"/><Relationship Id="rId71" Type="http://schemas.openxmlformats.org/officeDocument/2006/relationships/theme" Target="theme/theme1.xml"/><Relationship Id="rId2" Type="http://schemas.openxmlformats.org/officeDocument/2006/relationships/slideMaster" Target="slideMasters/slideMaster1.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FB7A6A1-140E-4053-A62A-AFDAF6E6ECEB}" type="datetimeFigureOut">
              <a:rPr lang="en-US" smtClean="0"/>
              <a:pPr/>
              <a:t>2/22/2017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966B8C0-8F1E-47A8-9B24-9AB8E2F126D3}" type="slidenum">
              <a:rPr lang="en-US" smtClean="0"/>
              <a:pPr/>
              <a:t>‹#›</a:t>
            </a:fld>
            <a:endParaRPr lang="en-US"/>
          </a:p>
        </p:txBody>
      </p:sp>
    </p:spTree>
    <p:extLst>
      <p:ext uri="{BB962C8B-B14F-4D97-AF65-F5344CB8AC3E}">
        <p14:creationId xmlns:p14="http://schemas.microsoft.com/office/powerpoint/2010/main" xmlns="" val="38045421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r>
              <a:rPr lang="tr-TR" sz="1200" kern="1200" dirty="0" smtClean="0">
                <a:solidFill>
                  <a:schemeClr val="tx1"/>
                </a:solidFill>
                <a:latin typeface="+mn-lt"/>
                <a:ea typeface="+mn-ea"/>
                <a:cs typeface="+mn-cs"/>
              </a:rPr>
              <a:t>www.</a:t>
            </a:r>
            <a:r>
              <a:rPr lang="tr-TR" sz="1200" kern="1200" dirty="0" err="1" smtClean="0">
                <a:solidFill>
                  <a:schemeClr val="tx1"/>
                </a:solidFill>
                <a:latin typeface="+mn-lt"/>
                <a:ea typeface="+mn-ea"/>
                <a:cs typeface="+mn-cs"/>
              </a:rPr>
              <a:t>sorubak</a:t>
            </a:r>
            <a:r>
              <a:rPr lang="tr-TR" sz="1200" kern="1200" dirty="0" smtClean="0">
                <a:solidFill>
                  <a:schemeClr val="tx1"/>
                </a:solidFill>
                <a:latin typeface="+mn-lt"/>
                <a:ea typeface="+mn-ea"/>
                <a:cs typeface="+mn-cs"/>
              </a:rPr>
              <a:t>.com</a:t>
            </a: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19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29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39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49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59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60</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61</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62</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63</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64</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65</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7</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8</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mj-lt"/>
              <a:buNone/>
            </a:pPr>
            <a:endParaRPr lang="tr-TR" baseline="0" dirty="0" smtClean="0"/>
          </a:p>
        </p:txBody>
      </p:sp>
      <p:sp>
        <p:nvSpPr>
          <p:cNvPr id="4" name="Slide Number Placeholder 3"/>
          <p:cNvSpPr>
            <a:spLocks noGrp="1"/>
          </p:cNvSpPr>
          <p:nvPr>
            <p:ph type="sldNum" sz="quarter" idx="10"/>
          </p:nvPr>
        </p:nvSpPr>
        <p:spPr/>
        <p:txBody>
          <a:bodyPr/>
          <a:lstStyle/>
          <a:p>
            <a:pPr algn="l" defTabSz="914400" rtl="1">
              <a:buNone/>
            </a:pPr>
            <a:fld id="{08EDB670-C6AB-471A-A7D8-55EB47EBE994}" type="slidenum">
              <a:rPr lang="tr-TR" sz="1200" b="0" i="0">
                <a:latin typeface="Calibri"/>
                <a:ea typeface="+mn-ea"/>
                <a:cs typeface="+mn-cs"/>
              </a:rPr>
              <a:pPr algn="l" defTabSz="914400" rtl="1">
                <a:buNone/>
              </a:pPr>
              <a:t>9</a:t>
            </a:fld>
            <a:endParaRPr lang="tr-TR" sz="1200" b="0" i="0">
              <a:latin typeface="Calibri"/>
              <a:ea typeface="+mn-ea"/>
              <a:cs typeface="+mn-cs"/>
            </a:endParaRPr>
          </a:p>
        </p:txBody>
      </p:sp>
    </p:spTree>
    <p:extLst>
      <p:ext uri="{BB962C8B-B14F-4D97-AF65-F5344CB8AC3E}">
        <p14:creationId xmlns:p14="http://schemas.microsoft.com/office/powerpoint/2010/main" xmlns="" val="21222882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BCDE7C-CCB6-471C-9199-918A33307958}" type="datetimeFigureOut">
              <a:rPr lang="en-US" smtClean="0"/>
              <a:pPr/>
              <a:t>2/22/2017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C57462E-C2AD-4C62-8C8B-6FC60C644B1B}" type="slidenum">
              <a:rPr lang="en-US" smtClean="0"/>
              <a:pPr/>
              <a:t>‹#›</a:t>
            </a:fld>
            <a:endParaRPr lang="en-US"/>
          </a:p>
        </p:txBody>
      </p:sp>
    </p:spTree>
    <p:extLst>
      <p:ext uri="{BB962C8B-B14F-4D97-AF65-F5344CB8AC3E}">
        <p14:creationId xmlns:p14="http://schemas.microsoft.com/office/powerpoint/2010/main" xmlns="" val="3888281927"/>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BCDE7C-CCB6-471C-9199-918A33307958}" type="datetimeFigureOut">
              <a:rPr lang="en-US" smtClean="0"/>
              <a:pPr/>
              <a:t>2/22/2017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C57462E-C2AD-4C62-8C8B-6FC60C644B1B}" type="slidenum">
              <a:rPr lang="en-US" smtClean="0"/>
              <a:pPr/>
              <a:t>‹#›</a:t>
            </a:fld>
            <a:endParaRPr lang="en-US"/>
          </a:p>
        </p:txBody>
      </p:sp>
    </p:spTree>
    <p:extLst>
      <p:ext uri="{BB962C8B-B14F-4D97-AF65-F5344CB8AC3E}">
        <p14:creationId xmlns:p14="http://schemas.microsoft.com/office/powerpoint/2010/main" xmlns="" val="879535698"/>
      </p:ext>
    </p:extLst>
  </p:cSld>
  <p:clrMap bg1="dk1" tx1="lt1" bg2="dk2" tx2="lt2" accent1="accent1" accent2="accent2" accent3="accent3" accent4="accent4" accent5="accent5" accent6="accent6" hlink="hlink" folHlink="folHlink"/>
  <p:sldLayoutIdLst>
    <p:sldLayoutId id="2147483649" r:id="rId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 Id="rId9" Type="http://schemas.openxmlformats.org/officeDocument/2006/relationships/hyperlink" Target="http://www.egitimhane.com/" TargetMode="External"/></Relationships>
</file>

<file path=ppt/slides/_rels/slide1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3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4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5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0.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1.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2.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2.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3.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4.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4.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65.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65.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jpeg"/><Relationship Id="rId7"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microsoft.com/office/2007/relationships/hdphoto" Target="../media/hdphoto2.wdp"/><Relationship Id="rId5" Type="http://schemas.openxmlformats.org/officeDocument/2006/relationships/image" Target="../media/image2.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0" y="0"/>
            <a:ext cx="9162661" cy="6869349"/>
            <a:chOff x="0" y="0"/>
            <a:chExt cx="9162661" cy="6869349"/>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0" y="0"/>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grpSp>
      <p:sp>
        <p:nvSpPr>
          <p:cNvPr id="75" name="Rectangle 74"/>
          <p:cNvSpPr/>
          <p:nvPr/>
        </p:nvSpPr>
        <p:spPr>
          <a:xfrm>
            <a:off x="-152400" y="2057400"/>
            <a:ext cx="9448800" cy="1676400"/>
          </a:xfrm>
          <a:prstGeom prst="rect">
            <a:avLst/>
          </a:prstGeom>
          <a:ln/>
        </p:spPr>
        <p:style>
          <a:lnRef idx="0">
            <a:schemeClr val="accent2"/>
          </a:lnRef>
          <a:fillRef idx="3">
            <a:schemeClr val="accent2"/>
          </a:fillRef>
          <a:effectRef idx="3">
            <a:schemeClr val="accent2"/>
          </a:effectRef>
          <a:fontRef idx="minor">
            <a:schemeClr val="lt1"/>
          </a:fontRef>
        </p:style>
        <p:txBody>
          <a:bodyPr rtlCol="0" anchor="ctr"/>
          <a:lstStyle/>
          <a:p>
            <a:pPr algn="ctr"/>
            <a:endParaRPr lang="tr-TR"/>
          </a:p>
        </p:txBody>
      </p:sp>
      <p:grpSp>
        <p:nvGrpSpPr>
          <p:cNvPr id="254" name="Group 253"/>
          <p:cNvGrpSpPr/>
          <p:nvPr/>
        </p:nvGrpSpPr>
        <p:grpSpPr>
          <a:xfrm>
            <a:off x="-74612" y="1066800"/>
            <a:ext cx="5318125" cy="5820229"/>
            <a:chOff x="-74612" y="1066800"/>
            <a:chExt cx="5318125" cy="5820229"/>
          </a:xfrm>
          <a:solidFill>
            <a:srgbClr val="544136">
              <a:alpha val="1000"/>
            </a:srgbClr>
          </a:solidFill>
          <a:effectLst>
            <a:glow rad="88900">
              <a:srgbClr val="684722">
                <a:alpha val="10000"/>
              </a:srgbClr>
            </a:glow>
          </a:effectLst>
        </p:grpSpPr>
        <p:sp>
          <p:nvSpPr>
            <p:cNvPr id="7" name="Freeform 5"/>
            <p:cNvSpPr>
              <a:spLocks/>
            </p:cNvSpPr>
            <p:nvPr/>
          </p:nvSpPr>
          <p:spPr bwMode="auto">
            <a:xfrm>
              <a:off x="-2380" y="4214813"/>
              <a:ext cx="596107" cy="1399666"/>
            </a:xfrm>
            <a:custGeom>
              <a:avLst/>
              <a:gdLst/>
              <a:ahLst/>
              <a:cxnLst/>
              <a:rect l="l" t="t" r="r" b="b"/>
              <a:pathLst>
                <a:path w="596107" h="1399666">
                  <a:moveTo>
                    <a:pt x="96044" y="0"/>
                  </a:moveTo>
                  <a:lnTo>
                    <a:pt x="202407" y="34925"/>
                  </a:lnTo>
                  <a:lnTo>
                    <a:pt x="262732" y="71438"/>
                  </a:lnTo>
                  <a:lnTo>
                    <a:pt x="321469" y="107950"/>
                  </a:lnTo>
                  <a:lnTo>
                    <a:pt x="416719" y="203200"/>
                  </a:lnTo>
                  <a:lnTo>
                    <a:pt x="500857" y="322263"/>
                  </a:lnTo>
                  <a:lnTo>
                    <a:pt x="561182" y="441325"/>
                  </a:lnTo>
                  <a:lnTo>
                    <a:pt x="596107" y="571500"/>
                  </a:lnTo>
                  <a:lnTo>
                    <a:pt x="596107" y="715963"/>
                  </a:lnTo>
                  <a:lnTo>
                    <a:pt x="596107" y="774701"/>
                  </a:lnTo>
                  <a:lnTo>
                    <a:pt x="584995" y="846138"/>
                  </a:lnTo>
                  <a:lnTo>
                    <a:pt x="561182" y="906463"/>
                  </a:lnTo>
                  <a:lnTo>
                    <a:pt x="537370" y="977901"/>
                  </a:lnTo>
                  <a:lnTo>
                    <a:pt x="500857" y="1049338"/>
                  </a:lnTo>
                  <a:lnTo>
                    <a:pt x="453232" y="1108076"/>
                  </a:lnTo>
                  <a:lnTo>
                    <a:pt x="392907" y="1168401"/>
                  </a:lnTo>
                  <a:lnTo>
                    <a:pt x="345282" y="1228726"/>
                  </a:lnTo>
                  <a:lnTo>
                    <a:pt x="273844" y="1276351"/>
                  </a:lnTo>
                  <a:lnTo>
                    <a:pt x="215107" y="1311276"/>
                  </a:lnTo>
                  <a:lnTo>
                    <a:pt x="72232" y="1382713"/>
                  </a:lnTo>
                  <a:lnTo>
                    <a:pt x="0" y="1399666"/>
                  </a:lnTo>
                  <a:lnTo>
                    <a:pt x="0" y="1343982"/>
                  </a:lnTo>
                  <a:lnTo>
                    <a:pt x="24607" y="1335088"/>
                  </a:lnTo>
                  <a:lnTo>
                    <a:pt x="154782" y="1263651"/>
                  </a:lnTo>
                  <a:lnTo>
                    <a:pt x="273844" y="1181101"/>
                  </a:lnTo>
                  <a:lnTo>
                    <a:pt x="369094" y="1060451"/>
                  </a:lnTo>
                  <a:lnTo>
                    <a:pt x="453232" y="930276"/>
                  </a:lnTo>
                  <a:lnTo>
                    <a:pt x="500857" y="798513"/>
                  </a:lnTo>
                  <a:lnTo>
                    <a:pt x="513557" y="668338"/>
                  </a:lnTo>
                  <a:lnTo>
                    <a:pt x="513557" y="536575"/>
                  </a:lnTo>
                  <a:lnTo>
                    <a:pt x="477045" y="404813"/>
                  </a:lnTo>
                  <a:lnTo>
                    <a:pt x="429420" y="285750"/>
                  </a:lnTo>
                  <a:lnTo>
                    <a:pt x="345282" y="179388"/>
                  </a:lnTo>
                  <a:lnTo>
                    <a:pt x="250032" y="95250"/>
                  </a:lnTo>
                  <a:lnTo>
                    <a:pt x="143669" y="238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9" name="Freeform 7"/>
            <p:cNvSpPr>
              <a:spLocks/>
            </p:cNvSpPr>
            <p:nvPr/>
          </p:nvSpPr>
          <p:spPr bwMode="auto">
            <a:xfrm>
              <a:off x="-2380" y="4524063"/>
              <a:ext cx="167481" cy="549901"/>
            </a:xfrm>
            <a:custGeom>
              <a:avLst/>
              <a:gdLst/>
              <a:ahLst/>
              <a:cxnLst/>
              <a:rect l="l" t="t" r="r" b="b"/>
              <a:pathLst>
                <a:path w="167481" h="549901">
                  <a:moveTo>
                    <a:pt x="0" y="0"/>
                  </a:moveTo>
                  <a:lnTo>
                    <a:pt x="794" y="313"/>
                  </a:lnTo>
                  <a:lnTo>
                    <a:pt x="59531" y="36825"/>
                  </a:lnTo>
                  <a:lnTo>
                    <a:pt x="107156" y="95563"/>
                  </a:lnTo>
                  <a:lnTo>
                    <a:pt x="130969" y="155888"/>
                  </a:lnTo>
                  <a:lnTo>
                    <a:pt x="154781" y="214625"/>
                  </a:lnTo>
                  <a:lnTo>
                    <a:pt x="167481" y="274950"/>
                  </a:lnTo>
                  <a:lnTo>
                    <a:pt x="154781" y="346388"/>
                  </a:lnTo>
                  <a:lnTo>
                    <a:pt x="130969" y="406713"/>
                  </a:lnTo>
                  <a:lnTo>
                    <a:pt x="96044" y="465451"/>
                  </a:lnTo>
                  <a:lnTo>
                    <a:pt x="48418" y="513076"/>
                  </a:lnTo>
                  <a:lnTo>
                    <a:pt x="794" y="549588"/>
                  </a:lnTo>
                  <a:lnTo>
                    <a:pt x="0" y="549901"/>
                  </a:lnTo>
                  <a:lnTo>
                    <a:pt x="0" y="478910"/>
                  </a:lnTo>
                  <a:lnTo>
                    <a:pt x="794" y="478151"/>
                  </a:lnTo>
                  <a:lnTo>
                    <a:pt x="48418" y="430526"/>
                  </a:lnTo>
                  <a:lnTo>
                    <a:pt x="72231" y="382901"/>
                  </a:lnTo>
                  <a:lnTo>
                    <a:pt x="96044" y="298763"/>
                  </a:lnTo>
                  <a:lnTo>
                    <a:pt x="96044" y="214625"/>
                  </a:lnTo>
                  <a:lnTo>
                    <a:pt x="72231" y="143188"/>
                  </a:lnTo>
                  <a:lnTo>
                    <a:pt x="24606" y="71750"/>
                  </a:lnTo>
                  <a:lnTo>
                    <a:pt x="0" y="717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0" name="Freeform 8"/>
            <p:cNvSpPr>
              <a:spLocks/>
            </p:cNvSpPr>
            <p:nvPr/>
          </p:nvSpPr>
          <p:spPr bwMode="auto">
            <a:xfrm>
              <a:off x="2251075" y="1651000"/>
              <a:ext cx="214313" cy="190500"/>
            </a:xfrm>
            <a:custGeom>
              <a:avLst/>
              <a:gdLst>
                <a:gd name="T0" fmla="*/ 30 w 135"/>
                <a:gd name="T1" fmla="*/ 23 h 120"/>
                <a:gd name="T2" fmla="*/ 30 w 135"/>
                <a:gd name="T3" fmla="*/ 23 h 120"/>
                <a:gd name="T4" fmla="*/ 53 w 135"/>
                <a:gd name="T5" fmla="*/ 8 h 120"/>
                <a:gd name="T6" fmla="*/ 68 w 135"/>
                <a:gd name="T7" fmla="*/ 0 h 120"/>
                <a:gd name="T8" fmla="*/ 105 w 135"/>
                <a:gd name="T9" fmla="*/ 8 h 120"/>
                <a:gd name="T10" fmla="*/ 128 w 135"/>
                <a:gd name="T11" fmla="*/ 15 h 120"/>
                <a:gd name="T12" fmla="*/ 135 w 135"/>
                <a:gd name="T13" fmla="*/ 23 h 120"/>
                <a:gd name="T14" fmla="*/ 135 w 135"/>
                <a:gd name="T15" fmla="*/ 23 h 120"/>
                <a:gd name="T16" fmla="*/ 113 w 135"/>
                <a:gd name="T17" fmla="*/ 23 h 120"/>
                <a:gd name="T18" fmla="*/ 83 w 135"/>
                <a:gd name="T19" fmla="*/ 23 h 120"/>
                <a:gd name="T20" fmla="*/ 60 w 135"/>
                <a:gd name="T21" fmla="*/ 30 h 120"/>
                <a:gd name="T22" fmla="*/ 60 w 135"/>
                <a:gd name="T23" fmla="*/ 30 h 120"/>
                <a:gd name="T24" fmla="*/ 38 w 135"/>
                <a:gd name="T25" fmla="*/ 53 h 120"/>
                <a:gd name="T26" fmla="*/ 23 w 135"/>
                <a:gd name="T27" fmla="*/ 75 h 120"/>
                <a:gd name="T28" fmla="*/ 8 w 135"/>
                <a:gd name="T29" fmla="*/ 98 h 120"/>
                <a:gd name="T30" fmla="*/ 0 w 135"/>
                <a:gd name="T31" fmla="*/ 113 h 120"/>
                <a:gd name="T32" fmla="*/ 0 w 135"/>
                <a:gd name="T33" fmla="*/ 113 h 120"/>
                <a:gd name="T34" fmla="*/ 0 w 135"/>
                <a:gd name="T35" fmla="*/ 120 h 120"/>
                <a:gd name="T36" fmla="*/ 0 w 135"/>
                <a:gd name="T37" fmla="*/ 120 h 120"/>
                <a:gd name="T38" fmla="*/ 0 w 135"/>
                <a:gd name="T39" fmla="*/ 90 h 120"/>
                <a:gd name="T40" fmla="*/ 8 w 135"/>
                <a:gd name="T41" fmla="*/ 60 h 120"/>
                <a:gd name="T42" fmla="*/ 23 w 135"/>
                <a:gd name="T43" fmla="*/ 38 h 120"/>
                <a:gd name="T44" fmla="*/ 30 w 135"/>
                <a:gd name="T45" fmla="*/ 23 h 120"/>
                <a:gd name="T46" fmla="*/ 30 w 135"/>
                <a:gd name="T47" fmla="*/ 2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35" h="120">
                  <a:moveTo>
                    <a:pt x="30" y="23"/>
                  </a:moveTo>
                  <a:lnTo>
                    <a:pt x="30" y="23"/>
                  </a:lnTo>
                  <a:lnTo>
                    <a:pt x="53" y="8"/>
                  </a:lnTo>
                  <a:lnTo>
                    <a:pt x="68" y="0"/>
                  </a:lnTo>
                  <a:lnTo>
                    <a:pt x="105" y="8"/>
                  </a:lnTo>
                  <a:lnTo>
                    <a:pt x="128" y="15"/>
                  </a:lnTo>
                  <a:lnTo>
                    <a:pt x="135" y="23"/>
                  </a:lnTo>
                  <a:lnTo>
                    <a:pt x="135" y="23"/>
                  </a:lnTo>
                  <a:lnTo>
                    <a:pt x="113" y="23"/>
                  </a:lnTo>
                  <a:lnTo>
                    <a:pt x="83" y="23"/>
                  </a:lnTo>
                  <a:lnTo>
                    <a:pt x="60" y="30"/>
                  </a:lnTo>
                  <a:lnTo>
                    <a:pt x="60" y="30"/>
                  </a:lnTo>
                  <a:lnTo>
                    <a:pt x="38" y="53"/>
                  </a:lnTo>
                  <a:lnTo>
                    <a:pt x="23" y="75"/>
                  </a:lnTo>
                  <a:lnTo>
                    <a:pt x="8" y="98"/>
                  </a:lnTo>
                  <a:lnTo>
                    <a:pt x="0" y="113"/>
                  </a:lnTo>
                  <a:lnTo>
                    <a:pt x="0" y="113"/>
                  </a:lnTo>
                  <a:lnTo>
                    <a:pt x="0" y="120"/>
                  </a:lnTo>
                  <a:lnTo>
                    <a:pt x="0" y="120"/>
                  </a:lnTo>
                  <a:lnTo>
                    <a:pt x="0" y="90"/>
                  </a:lnTo>
                  <a:lnTo>
                    <a:pt x="8" y="60"/>
                  </a:lnTo>
                  <a:lnTo>
                    <a:pt x="23" y="38"/>
                  </a:lnTo>
                  <a:lnTo>
                    <a:pt x="30" y="23"/>
                  </a:lnTo>
                  <a:lnTo>
                    <a:pt x="30" y="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1" name="Freeform 9"/>
            <p:cNvSpPr>
              <a:spLocks/>
            </p:cNvSpPr>
            <p:nvPr/>
          </p:nvSpPr>
          <p:spPr bwMode="auto">
            <a:xfrm>
              <a:off x="2000250" y="1436688"/>
              <a:ext cx="692150" cy="404813"/>
            </a:xfrm>
            <a:custGeom>
              <a:avLst/>
              <a:gdLst>
                <a:gd name="T0" fmla="*/ 263 w 436"/>
                <a:gd name="T1" fmla="*/ 0 h 255"/>
                <a:gd name="T2" fmla="*/ 263 w 436"/>
                <a:gd name="T3" fmla="*/ 0 h 255"/>
                <a:gd name="T4" fmla="*/ 293 w 436"/>
                <a:gd name="T5" fmla="*/ 7 h 255"/>
                <a:gd name="T6" fmla="*/ 331 w 436"/>
                <a:gd name="T7" fmla="*/ 22 h 255"/>
                <a:gd name="T8" fmla="*/ 361 w 436"/>
                <a:gd name="T9" fmla="*/ 37 h 255"/>
                <a:gd name="T10" fmla="*/ 383 w 436"/>
                <a:gd name="T11" fmla="*/ 60 h 255"/>
                <a:gd name="T12" fmla="*/ 406 w 436"/>
                <a:gd name="T13" fmla="*/ 82 h 255"/>
                <a:gd name="T14" fmla="*/ 421 w 436"/>
                <a:gd name="T15" fmla="*/ 113 h 255"/>
                <a:gd name="T16" fmla="*/ 436 w 436"/>
                <a:gd name="T17" fmla="*/ 150 h 255"/>
                <a:gd name="T18" fmla="*/ 436 w 436"/>
                <a:gd name="T19" fmla="*/ 180 h 255"/>
                <a:gd name="T20" fmla="*/ 436 w 436"/>
                <a:gd name="T21" fmla="*/ 180 h 255"/>
                <a:gd name="T22" fmla="*/ 429 w 436"/>
                <a:gd name="T23" fmla="*/ 150 h 255"/>
                <a:gd name="T24" fmla="*/ 414 w 436"/>
                <a:gd name="T25" fmla="*/ 128 h 255"/>
                <a:gd name="T26" fmla="*/ 399 w 436"/>
                <a:gd name="T27" fmla="*/ 97 h 255"/>
                <a:gd name="T28" fmla="*/ 376 w 436"/>
                <a:gd name="T29" fmla="*/ 82 h 255"/>
                <a:gd name="T30" fmla="*/ 353 w 436"/>
                <a:gd name="T31" fmla="*/ 60 h 255"/>
                <a:gd name="T32" fmla="*/ 323 w 436"/>
                <a:gd name="T33" fmla="*/ 45 h 255"/>
                <a:gd name="T34" fmla="*/ 293 w 436"/>
                <a:gd name="T35" fmla="*/ 37 h 255"/>
                <a:gd name="T36" fmla="*/ 263 w 436"/>
                <a:gd name="T37" fmla="*/ 30 h 255"/>
                <a:gd name="T38" fmla="*/ 263 w 436"/>
                <a:gd name="T39" fmla="*/ 30 h 255"/>
                <a:gd name="T40" fmla="*/ 211 w 436"/>
                <a:gd name="T41" fmla="*/ 30 h 255"/>
                <a:gd name="T42" fmla="*/ 166 w 436"/>
                <a:gd name="T43" fmla="*/ 45 h 255"/>
                <a:gd name="T44" fmla="*/ 121 w 436"/>
                <a:gd name="T45" fmla="*/ 60 h 255"/>
                <a:gd name="T46" fmla="*/ 83 w 436"/>
                <a:gd name="T47" fmla="*/ 90 h 255"/>
                <a:gd name="T48" fmla="*/ 53 w 436"/>
                <a:gd name="T49" fmla="*/ 120 h 255"/>
                <a:gd name="T50" fmla="*/ 30 w 436"/>
                <a:gd name="T51" fmla="*/ 165 h 255"/>
                <a:gd name="T52" fmla="*/ 8 w 436"/>
                <a:gd name="T53" fmla="*/ 210 h 255"/>
                <a:gd name="T54" fmla="*/ 0 w 436"/>
                <a:gd name="T55" fmla="*/ 255 h 255"/>
                <a:gd name="T56" fmla="*/ 0 w 436"/>
                <a:gd name="T57" fmla="*/ 255 h 255"/>
                <a:gd name="T58" fmla="*/ 0 w 436"/>
                <a:gd name="T59" fmla="*/ 218 h 255"/>
                <a:gd name="T60" fmla="*/ 15 w 436"/>
                <a:gd name="T61" fmla="*/ 173 h 255"/>
                <a:gd name="T62" fmla="*/ 30 w 436"/>
                <a:gd name="T63" fmla="*/ 120 h 255"/>
                <a:gd name="T64" fmla="*/ 61 w 436"/>
                <a:gd name="T65" fmla="*/ 75 h 255"/>
                <a:gd name="T66" fmla="*/ 83 w 436"/>
                <a:gd name="T67" fmla="*/ 52 h 255"/>
                <a:gd name="T68" fmla="*/ 106 w 436"/>
                <a:gd name="T69" fmla="*/ 37 h 255"/>
                <a:gd name="T70" fmla="*/ 136 w 436"/>
                <a:gd name="T71" fmla="*/ 22 h 255"/>
                <a:gd name="T72" fmla="*/ 173 w 436"/>
                <a:gd name="T73" fmla="*/ 7 h 255"/>
                <a:gd name="T74" fmla="*/ 211 w 436"/>
                <a:gd name="T75" fmla="*/ 0 h 255"/>
                <a:gd name="T76" fmla="*/ 263 w 436"/>
                <a:gd name="T77" fmla="*/ 0 h 255"/>
                <a:gd name="T78" fmla="*/ 263 w 436"/>
                <a:gd name="T79" fmla="*/ 0 h 2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36" h="255">
                  <a:moveTo>
                    <a:pt x="263" y="0"/>
                  </a:moveTo>
                  <a:lnTo>
                    <a:pt x="263" y="0"/>
                  </a:lnTo>
                  <a:lnTo>
                    <a:pt x="293" y="7"/>
                  </a:lnTo>
                  <a:lnTo>
                    <a:pt x="331" y="22"/>
                  </a:lnTo>
                  <a:lnTo>
                    <a:pt x="361" y="37"/>
                  </a:lnTo>
                  <a:lnTo>
                    <a:pt x="383" y="60"/>
                  </a:lnTo>
                  <a:lnTo>
                    <a:pt x="406" y="82"/>
                  </a:lnTo>
                  <a:lnTo>
                    <a:pt x="421" y="113"/>
                  </a:lnTo>
                  <a:lnTo>
                    <a:pt x="436" y="150"/>
                  </a:lnTo>
                  <a:lnTo>
                    <a:pt x="436" y="180"/>
                  </a:lnTo>
                  <a:lnTo>
                    <a:pt x="436" y="180"/>
                  </a:lnTo>
                  <a:lnTo>
                    <a:pt x="429" y="150"/>
                  </a:lnTo>
                  <a:lnTo>
                    <a:pt x="414" y="128"/>
                  </a:lnTo>
                  <a:lnTo>
                    <a:pt x="399" y="97"/>
                  </a:lnTo>
                  <a:lnTo>
                    <a:pt x="376" y="82"/>
                  </a:lnTo>
                  <a:lnTo>
                    <a:pt x="353" y="60"/>
                  </a:lnTo>
                  <a:lnTo>
                    <a:pt x="323" y="45"/>
                  </a:lnTo>
                  <a:lnTo>
                    <a:pt x="293" y="37"/>
                  </a:lnTo>
                  <a:lnTo>
                    <a:pt x="263" y="30"/>
                  </a:lnTo>
                  <a:lnTo>
                    <a:pt x="263" y="30"/>
                  </a:lnTo>
                  <a:lnTo>
                    <a:pt x="211" y="30"/>
                  </a:lnTo>
                  <a:lnTo>
                    <a:pt x="166" y="45"/>
                  </a:lnTo>
                  <a:lnTo>
                    <a:pt x="121" y="60"/>
                  </a:lnTo>
                  <a:lnTo>
                    <a:pt x="83" y="90"/>
                  </a:lnTo>
                  <a:lnTo>
                    <a:pt x="53" y="120"/>
                  </a:lnTo>
                  <a:lnTo>
                    <a:pt x="30" y="165"/>
                  </a:lnTo>
                  <a:lnTo>
                    <a:pt x="8" y="210"/>
                  </a:lnTo>
                  <a:lnTo>
                    <a:pt x="0" y="255"/>
                  </a:lnTo>
                  <a:lnTo>
                    <a:pt x="0" y="255"/>
                  </a:lnTo>
                  <a:lnTo>
                    <a:pt x="0" y="218"/>
                  </a:lnTo>
                  <a:lnTo>
                    <a:pt x="15" y="173"/>
                  </a:lnTo>
                  <a:lnTo>
                    <a:pt x="30" y="120"/>
                  </a:lnTo>
                  <a:lnTo>
                    <a:pt x="61" y="75"/>
                  </a:lnTo>
                  <a:lnTo>
                    <a:pt x="83" y="52"/>
                  </a:lnTo>
                  <a:lnTo>
                    <a:pt x="106" y="37"/>
                  </a:lnTo>
                  <a:lnTo>
                    <a:pt x="136" y="22"/>
                  </a:lnTo>
                  <a:lnTo>
                    <a:pt x="173" y="7"/>
                  </a:lnTo>
                  <a:lnTo>
                    <a:pt x="211" y="0"/>
                  </a:lnTo>
                  <a:lnTo>
                    <a:pt x="263" y="0"/>
                  </a:lnTo>
                  <a:lnTo>
                    <a:pt x="263"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2" name="Freeform 10"/>
            <p:cNvSpPr>
              <a:spLocks/>
            </p:cNvSpPr>
            <p:nvPr/>
          </p:nvSpPr>
          <p:spPr bwMode="auto">
            <a:xfrm>
              <a:off x="2251075" y="1722438"/>
              <a:ext cx="454025" cy="322263"/>
            </a:xfrm>
            <a:custGeom>
              <a:avLst/>
              <a:gdLst>
                <a:gd name="T0" fmla="*/ 113 w 286"/>
                <a:gd name="T1" fmla="*/ 203 h 203"/>
                <a:gd name="T2" fmla="*/ 113 w 286"/>
                <a:gd name="T3" fmla="*/ 203 h 203"/>
                <a:gd name="T4" fmla="*/ 90 w 286"/>
                <a:gd name="T5" fmla="*/ 203 h 203"/>
                <a:gd name="T6" fmla="*/ 68 w 286"/>
                <a:gd name="T7" fmla="*/ 188 h 203"/>
                <a:gd name="T8" fmla="*/ 53 w 286"/>
                <a:gd name="T9" fmla="*/ 180 h 203"/>
                <a:gd name="T10" fmla="*/ 30 w 286"/>
                <a:gd name="T11" fmla="*/ 165 h 203"/>
                <a:gd name="T12" fmla="*/ 15 w 286"/>
                <a:gd name="T13" fmla="*/ 143 h 203"/>
                <a:gd name="T14" fmla="*/ 8 w 286"/>
                <a:gd name="T15" fmla="*/ 120 h 203"/>
                <a:gd name="T16" fmla="*/ 0 w 286"/>
                <a:gd name="T17" fmla="*/ 98 h 203"/>
                <a:gd name="T18" fmla="*/ 0 w 286"/>
                <a:gd name="T19" fmla="*/ 75 h 203"/>
                <a:gd name="T20" fmla="*/ 0 w 286"/>
                <a:gd name="T21" fmla="*/ 75 h 203"/>
                <a:gd name="T22" fmla="*/ 15 w 286"/>
                <a:gd name="T23" fmla="*/ 105 h 203"/>
                <a:gd name="T24" fmla="*/ 30 w 286"/>
                <a:gd name="T25" fmla="*/ 135 h 203"/>
                <a:gd name="T26" fmla="*/ 68 w 286"/>
                <a:gd name="T27" fmla="*/ 158 h 203"/>
                <a:gd name="T28" fmla="*/ 113 w 286"/>
                <a:gd name="T29" fmla="*/ 173 h 203"/>
                <a:gd name="T30" fmla="*/ 113 w 286"/>
                <a:gd name="T31" fmla="*/ 173 h 203"/>
                <a:gd name="T32" fmla="*/ 143 w 286"/>
                <a:gd name="T33" fmla="*/ 180 h 203"/>
                <a:gd name="T34" fmla="*/ 173 w 286"/>
                <a:gd name="T35" fmla="*/ 173 h 203"/>
                <a:gd name="T36" fmla="*/ 203 w 286"/>
                <a:gd name="T37" fmla="*/ 158 h 203"/>
                <a:gd name="T38" fmla="*/ 225 w 286"/>
                <a:gd name="T39" fmla="*/ 143 h 203"/>
                <a:gd name="T40" fmla="*/ 248 w 286"/>
                <a:gd name="T41" fmla="*/ 120 h 203"/>
                <a:gd name="T42" fmla="*/ 263 w 286"/>
                <a:gd name="T43" fmla="*/ 90 h 203"/>
                <a:gd name="T44" fmla="*/ 278 w 286"/>
                <a:gd name="T45" fmla="*/ 60 h 203"/>
                <a:gd name="T46" fmla="*/ 278 w 286"/>
                <a:gd name="T47" fmla="*/ 30 h 203"/>
                <a:gd name="T48" fmla="*/ 278 w 286"/>
                <a:gd name="T49" fmla="*/ 30 h 203"/>
                <a:gd name="T50" fmla="*/ 278 w 286"/>
                <a:gd name="T51" fmla="*/ 0 h 203"/>
                <a:gd name="T52" fmla="*/ 278 w 286"/>
                <a:gd name="T53" fmla="*/ 0 h 203"/>
                <a:gd name="T54" fmla="*/ 286 w 286"/>
                <a:gd name="T55" fmla="*/ 60 h 203"/>
                <a:gd name="T56" fmla="*/ 286 w 286"/>
                <a:gd name="T57" fmla="*/ 60 h 203"/>
                <a:gd name="T58" fmla="*/ 278 w 286"/>
                <a:gd name="T59" fmla="*/ 90 h 203"/>
                <a:gd name="T60" fmla="*/ 271 w 286"/>
                <a:gd name="T61" fmla="*/ 120 h 203"/>
                <a:gd name="T62" fmla="*/ 248 w 286"/>
                <a:gd name="T63" fmla="*/ 143 h 203"/>
                <a:gd name="T64" fmla="*/ 233 w 286"/>
                <a:gd name="T65" fmla="*/ 165 h 203"/>
                <a:gd name="T66" fmla="*/ 203 w 286"/>
                <a:gd name="T67" fmla="*/ 180 h 203"/>
                <a:gd name="T68" fmla="*/ 180 w 286"/>
                <a:gd name="T69" fmla="*/ 195 h 203"/>
                <a:gd name="T70" fmla="*/ 150 w 286"/>
                <a:gd name="T71" fmla="*/ 203 h 203"/>
                <a:gd name="T72" fmla="*/ 113 w 286"/>
                <a:gd name="T73" fmla="*/ 203 h 203"/>
                <a:gd name="T74" fmla="*/ 113 w 286"/>
                <a:gd name="T75"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6" h="203">
                  <a:moveTo>
                    <a:pt x="113" y="203"/>
                  </a:moveTo>
                  <a:lnTo>
                    <a:pt x="113" y="203"/>
                  </a:lnTo>
                  <a:lnTo>
                    <a:pt x="90" y="203"/>
                  </a:lnTo>
                  <a:lnTo>
                    <a:pt x="68" y="188"/>
                  </a:lnTo>
                  <a:lnTo>
                    <a:pt x="53" y="180"/>
                  </a:lnTo>
                  <a:lnTo>
                    <a:pt x="30" y="165"/>
                  </a:lnTo>
                  <a:lnTo>
                    <a:pt x="15" y="143"/>
                  </a:lnTo>
                  <a:lnTo>
                    <a:pt x="8" y="120"/>
                  </a:lnTo>
                  <a:lnTo>
                    <a:pt x="0" y="98"/>
                  </a:lnTo>
                  <a:lnTo>
                    <a:pt x="0" y="75"/>
                  </a:lnTo>
                  <a:lnTo>
                    <a:pt x="0" y="75"/>
                  </a:lnTo>
                  <a:lnTo>
                    <a:pt x="15" y="105"/>
                  </a:lnTo>
                  <a:lnTo>
                    <a:pt x="30" y="135"/>
                  </a:lnTo>
                  <a:lnTo>
                    <a:pt x="68" y="158"/>
                  </a:lnTo>
                  <a:lnTo>
                    <a:pt x="113" y="173"/>
                  </a:lnTo>
                  <a:lnTo>
                    <a:pt x="113" y="173"/>
                  </a:lnTo>
                  <a:lnTo>
                    <a:pt x="143" y="180"/>
                  </a:lnTo>
                  <a:lnTo>
                    <a:pt x="173" y="173"/>
                  </a:lnTo>
                  <a:lnTo>
                    <a:pt x="203" y="158"/>
                  </a:lnTo>
                  <a:lnTo>
                    <a:pt x="225" y="143"/>
                  </a:lnTo>
                  <a:lnTo>
                    <a:pt x="248" y="120"/>
                  </a:lnTo>
                  <a:lnTo>
                    <a:pt x="263" y="90"/>
                  </a:lnTo>
                  <a:lnTo>
                    <a:pt x="278" y="60"/>
                  </a:lnTo>
                  <a:lnTo>
                    <a:pt x="278" y="30"/>
                  </a:lnTo>
                  <a:lnTo>
                    <a:pt x="278" y="30"/>
                  </a:lnTo>
                  <a:lnTo>
                    <a:pt x="278" y="0"/>
                  </a:lnTo>
                  <a:lnTo>
                    <a:pt x="278" y="0"/>
                  </a:lnTo>
                  <a:lnTo>
                    <a:pt x="286" y="60"/>
                  </a:lnTo>
                  <a:lnTo>
                    <a:pt x="286" y="60"/>
                  </a:lnTo>
                  <a:lnTo>
                    <a:pt x="278" y="90"/>
                  </a:lnTo>
                  <a:lnTo>
                    <a:pt x="271" y="120"/>
                  </a:lnTo>
                  <a:lnTo>
                    <a:pt x="248" y="143"/>
                  </a:lnTo>
                  <a:lnTo>
                    <a:pt x="233" y="165"/>
                  </a:lnTo>
                  <a:lnTo>
                    <a:pt x="203" y="180"/>
                  </a:lnTo>
                  <a:lnTo>
                    <a:pt x="180" y="195"/>
                  </a:lnTo>
                  <a:lnTo>
                    <a:pt x="150" y="203"/>
                  </a:lnTo>
                  <a:lnTo>
                    <a:pt x="113" y="203"/>
                  </a:lnTo>
                  <a:lnTo>
                    <a:pt x="113" y="2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3" name="Freeform 11"/>
            <p:cNvSpPr>
              <a:spLocks/>
            </p:cNvSpPr>
            <p:nvPr/>
          </p:nvSpPr>
          <p:spPr bwMode="auto">
            <a:xfrm>
              <a:off x="-2381" y="3689628"/>
              <a:ext cx="191294" cy="96561"/>
            </a:xfrm>
            <a:custGeom>
              <a:avLst/>
              <a:gdLst/>
              <a:ahLst/>
              <a:cxnLst/>
              <a:rect l="l" t="t" r="r" b="b"/>
              <a:pathLst>
                <a:path w="191294" h="96561">
                  <a:moveTo>
                    <a:pt x="0" y="0"/>
                  </a:moveTo>
                  <a:lnTo>
                    <a:pt x="24606" y="23536"/>
                  </a:lnTo>
                  <a:lnTo>
                    <a:pt x="59531" y="48936"/>
                  </a:lnTo>
                  <a:lnTo>
                    <a:pt x="107156" y="72749"/>
                  </a:lnTo>
                  <a:lnTo>
                    <a:pt x="143669" y="83861"/>
                  </a:lnTo>
                  <a:lnTo>
                    <a:pt x="191294" y="83861"/>
                  </a:lnTo>
                  <a:lnTo>
                    <a:pt x="143669" y="96561"/>
                  </a:lnTo>
                  <a:lnTo>
                    <a:pt x="96044" y="96561"/>
                  </a:lnTo>
                  <a:lnTo>
                    <a:pt x="48419" y="96561"/>
                  </a:lnTo>
                  <a:lnTo>
                    <a:pt x="11906" y="72749"/>
                  </a:lnTo>
                  <a:lnTo>
                    <a:pt x="0" y="6084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4" name="Freeform 12"/>
            <p:cNvSpPr>
              <a:spLocks/>
            </p:cNvSpPr>
            <p:nvPr/>
          </p:nvSpPr>
          <p:spPr bwMode="auto">
            <a:xfrm>
              <a:off x="-2381" y="3999845"/>
              <a:ext cx="273844" cy="48281"/>
            </a:xfrm>
            <a:custGeom>
              <a:avLst/>
              <a:gdLst/>
              <a:ahLst/>
              <a:cxnLst/>
              <a:rect l="l" t="t" r="r" b="b"/>
              <a:pathLst>
                <a:path w="273844" h="48281">
                  <a:moveTo>
                    <a:pt x="0" y="0"/>
                  </a:moveTo>
                  <a:lnTo>
                    <a:pt x="24606" y="11769"/>
                  </a:lnTo>
                  <a:lnTo>
                    <a:pt x="107156" y="35581"/>
                  </a:lnTo>
                  <a:lnTo>
                    <a:pt x="191294" y="35581"/>
                  </a:lnTo>
                  <a:lnTo>
                    <a:pt x="273844" y="35581"/>
                  </a:lnTo>
                  <a:lnTo>
                    <a:pt x="202406" y="48281"/>
                  </a:lnTo>
                  <a:lnTo>
                    <a:pt x="130969" y="48281"/>
                  </a:lnTo>
                  <a:lnTo>
                    <a:pt x="35719" y="48281"/>
                  </a:lnTo>
                  <a:lnTo>
                    <a:pt x="0" y="393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5" name="Freeform 13"/>
            <p:cNvSpPr>
              <a:spLocks/>
            </p:cNvSpPr>
            <p:nvPr/>
          </p:nvSpPr>
          <p:spPr bwMode="auto">
            <a:xfrm>
              <a:off x="-61912" y="3308350"/>
              <a:ext cx="417513" cy="465138"/>
            </a:xfrm>
            <a:custGeom>
              <a:avLst/>
              <a:gdLst>
                <a:gd name="T0" fmla="*/ 263 w 263"/>
                <a:gd name="T1" fmla="*/ 135 h 293"/>
                <a:gd name="T2" fmla="*/ 263 w 263"/>
                <a:gd name="T3" fmla="*/ 135 h 293"/>
                <a:gd name="T4" fmla="*/ 263 w 263"/>
                <a:gd name="T5" fmla="*/ 158 h 293"/>
                <a:gd name="T6" fmla="*/ 263 w 263"/>
                <a:gd name="T7" fmla="*/ 188 h 293"/>
                <a:gd name="T8" fmla="*/ 255 w 263"/>
                <a:gd name="T9" fmla="*/ 210 h 293"/>
                <a:gd name="T10" fmla="*/ 240 w 263"/>
                <a:gd name="T11" fmla="*/ 233 h 293"/>
                <a:gd name="T12" fmla="*/ 225 w 263"/>
                <a:gd name="T13" fmla="*/ 255 h 293"/>
                <a:gd name="T14" fmla="*/ 203 w 263"/>
                <a:gd name="T15" fmla="*/ 271 h 293"/>
                <a:gd name="T16" fmla="*/ 180 w 263"/>
                <a:gd name="T17" fmla="*/ 286 h 293"/>
                <a:gd name="T18" fmla="*/ 158 w 263"/>
                <a:gd name="T19" fmla="*/ 293 h 293"/>
                <a:gd name="T20" fmla="*/ 158 w 263"/>
                <a:gd name="T21" fmla="*/ 293 h 293"/>
                <a:gd name="T22" fmla="*/ 188 w 263"/>
                <a:gd name="T23" fmla="*/ 271 h 293"/>
                <a:gd name="T24" fmla="*/ 218 w 263"/>
                <a:gd name="T25" fmla="*/ 240 h 293"/>
                <a:gd name="T26" fmla="*/ 233 w 263"/>
                <a:gd name="T27" fmla="*/ 203 h 293"/>
                <a:gd name="T28" fmla="*/ 233 w 263"/>
                <a:gd name="T29" fmla="*/ 143 h 293"/>
                <a:gd name="T30" fmla="*/ 233 w 263"/>
                <a:gd name="T31" fmla="*/ 143 h 293"/>
                <a:gd name="T32" fmla="*/ 225 w 263"/>
                <a:gd name="T33" fmla="*/ 113 h 293"/>
                <a:gd name="T34" fmla="*/ 210 w 263"/>
                <a:gd name="T35" fmla="*/ 83 h 293"/>
                <a:gd name="T36" fmla="*/ 188 w 263"/>
                <a:gd name="T37" fmla="*/ 60 h 293"/>
                <a:gd name="T38" fmla="*/ 165 w 263"/>
                <a:gd name="T39" fmla="*/ 38 h 293"/>
                <a:gd name="T40" fmla="*/ 135 w 263"/>
                <a:gd name="T41" fmla="*/ 23 h 293"/>
                <a:gd name="T42" fmla="*/ 98 w 263"/>
                <a:gd name="T43" fmla="*/ 15 h 293"/>
                <a:gd name="T44" fmla="*/ 68 w 263"/>
                <a:gd name="T45" fmla="*/ 8 h 293"/>
                <a:gd name="T46" fmla="*/ 30 w 263"/>
                <a:gd name="T47" fmla="*/ 15 h 293"/>
                <a:gd name="T48" fmla="*/ 30 w 263"/>
                <a:gd name="T49" fmla="*/ 15 h 293"/>
                <a:gd name="T50" fmla="*/ 0 w 263"/>
                <a:gd name="T51" fmla="*/ 23 h 293"/>
                <a:gd name="T52" fmla="*/ 0 w 263"/>
                <a:gd name="T53" fmla="*/ 23 h 293"/>
                <a:gd name="T54" fmla="*/ 60 w 263"/>
                <a:gd name="T55" fmla="*/ 0 h 293"/>
                <a:gd name="T56" fmla="*/ 60 w 263"/>
                <a:gd name="T57" fmla="*/ 0 h 293"/>
                <a:gd name="T58" fmla="*/ 90 w 263"/>
                <a:gd name="T59" fmla="*/ 0 h 293"/>
                <a:gd name="T60" fmla="*/ 128 w 263"/>
                <a:gd name="T61" fmla="*/ 0 h 293"/>
                <a:gd name="T62" fmla="*/ 158 w 263"/>
                <a:gd name="T63" fmla="*/ 15 h 293"/>
                <a:gd name="T64" fmla="*/ 188 w 263"/>
                <a:gd name="T65" fmla="*/ 30 h 293"/>
                <a:gd name="T66" fmla="*/ 210 w 263"/>
                <a:gd name="T67" fmla="*/ 45 h 293"/>
                <a:gd name="T68" fmla="*/ 233 w 263"/>
                <a:gd name="T69" fmla="*/ 75 h 293"/>
                <a:gd name="T70" fmla="*/ 248 w 263"/>
                <a:gd name="T71" fmla="*/ 98 h 293"/>
                <a:gd name="T72" fmla="*/ 263 w 263"/>
                <a:gd name="T73" fmla="*/ 135 h 293"/>
                <a:gd name="T74" fmla="*/ 263 w 263"/>
                <a:gd name="T75" fmla="*/ 135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63" h="293">
                  <a:moveTo>
                    <a:pt x="263" y="135"/>
                  </a:moveTo>
                  <a:lnTo>
                    <a:pt x="263" y="135"/>
                  </a:lnTo>
                  <a:lnTo>
                    <a:pt x="263" y="158"/>
                  </a:lnTo>
                  <a:lnTo>
                    <a:pt x="263" y="188"/>
                  </a:lnTo>
                  <a:lnTo>
                    <a:pt x="255" y="210"/>
                  </a:lnTo>
                  <a:lnTo>
                    <a:pt x="240" y="233"/>
                  </a:lnTo>
                  <a:lnTo>
                    <a:pt x="225" y="255"/>
                  </a:lnTo>
                  <a:lnTo>
                    <a:pt x="203" y="271"/>
                  </a:lnTo>
                  <a:lnTo>
                    <a:pt x="180" y="286"/>
                  </a:lnTo>
                  <a:lnTo>
                    <a:pt x="158" y="293"/>
                  </a:lnTo>
                  <a:lnTo>
                    <a:pt x="158" y="293"/>
                  </a:lnTo>
                  <a:lnTo>
                    <a:pt x="188" y="271"/>
                  </a:lnTo>
                  <a:lnTo>
                    <a:pt x="218" y="240"/>
                  </a:lnTo>
                  <a:lnTo>
                    <a:pt x="233" y="203"/>
                  </a:lnTo>
                  <a:lnTo>
                    <a:pt x="233" y="143"/>
                  </a:lnTo>
                  <a:lnTo>
                    <a:pt x="233" y="143"/>
                  </a:lnTo>
                  <a:lnTo>
                    <a:pt x="225" y="113"/>
                  </a:lnTo>
                  <a:lnTo>
                    <a:pt x="210" y="83"/>
                  </a:lnTo>
                  <a:lnTo>
                    <a:pt x="188" y="60"/>
                  </a:lnTo>
                  <a:lnTo>
                    <a:pt x="165" y="38"/>
                  </a:lnTo>
                  <a:lnTo>
                    <a:pt x="135" y="23"/>
                  </a:lnTo>
                  <a:lnTo>
                    <a:pt x="98" y="15"/>
                  </a:lnTo>
                  <a:lnTo>
                    <a:pt x="68" y="8"/>
                  </a:lnTo>
                  <a:lnTo>
                    <a:pt x="30" y="15"/>
                  </a:lnTo>
                  <a:lnTo>
                    <a:pt x="30" y="15"/>
                  </a:lnTo>
                  <a:lnTo>
                    <a:pt x="0" y="23"/>
                  </a:lnTo>
                  <a:lnTo>
                    <a:pt x="0" y="23"/>
                  </a:lnTo>
                  <a:lnTo>
                    <a:pt x="60" y="0"/>
                  </a:lnTo>
                  <a:lnTo>
                    <a:pt x="60" y="0"/>
                  </a:lnTo>
                  <a:lnTo>
                    <a:pt x="90" y="0"/>
                  </a:lnTo>
                  <a:lnTo>
                    <a:pt x="128" y="0"/>
                  </a:lnTo>
                  <a:lnTo>
                    <a:pt x="158" y="15"/>
                  </a:lnTo>
                  <a:lnTo>
                    <a:pt x="188" y="30"/>
                  </a:lnTo>
                  <a:lnTo>
                    <a:pt x="210" y="45"/>
                  </a:lnTo>
                  <a:lnTo>
                    <a:pt x="233" y="75"/>
                  </a:lnTo>
                  <a:lnTo>
                    <a:pt x="248" y="98"/>
                  </a:lnTo>
                  <a:lnTo>
                    <a:pt x="263" y="135"/>
                  </a:lnTo>
                  <a:lnTo>
                    <a:pt x="263" y="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8" name="Freeform 16"/>
            <p:cNvSpPr>
              <a:spLocks/>
            </p:cNvSpPr>
            <p:nvPr/>
          </p:nvSpPr>
          <p:spPr bwMode="auto">
            <a:xfrm>
              <a:off x="4659313" y="4381500"/>
              <a:ext cx="358775" cy="309563"/>
            </a:xfrm>
            <a:custGeom>
              <a:avLst/>
              <a:gdLst>
                <a:gd name="T0" fmla="*/ 8 w 226"/>
                <a:gd name="T1" fmla="*/ 90 h 195"/>
                <a:gd name="T2" fmla="*/ 8 w 226"/>
                <a:gd name="T3" fmla="*/ 90 h 195"/>
                <a:gd name="T4" fmla="*/ 30 w 226"/>
                <a:gd name="T5" fmla="*/ 45 h 195"/>
                <a:gd name="T6" fmla="*/ 61 w 226"/>
                <a:gd name="T7" fmla="*/ 15 h 195"/>
                <a:gd name="T8" fmla="*/ 83 w 226"/>
                <a:gd name="T9" fmla="*/ 8 h 195"/>
                <a:gd name="T10" fmla="*/ 106 w 226"/>
                <a:gd name="T11" fmla="*/ 0 h 195"/>
                <a:gd name="T12" fmla="*/ 136 w 226"/>
                <a:gd name="T13" fmla="*/ 0 h 195"/>
                <a:gd name="T14" fmla="*/ 158 w 226"/>
                <a:gd name="T15" fmla="*/ 0 h 195"/>
                <a:gd name="T16" fmla="*/ 158 w 226"/>
                <a:gd name="T17" fmla="*/ 0 h 195"/>
                <a:gd name="T18" fmla="*/ 181 w 226"/>
                <a:gd name="T19" fmla="*/ 15 h 195"/>
                <a:gd name="T20" fmla="*/ 203 w 226"/>
                <a:gd name="T21" fmla="*/ 30 h 195"/>
                <a:gd name="T22" fmla="*/ 218 w 226"/>
                <a:gd name="T23" fmla="*/ 53 h 195"/>
                <a:gd name="T24" fmla="*/ 226 w 226"/>
                <a:gd name="T25" fmla="*/ 75 h 195"/>
                <a:gd name="T26" fmla="*/ 226 w 226"/>
                <a:gd name="T27" fmla="*/ 75 h 195"/>
                <a:gd name="T28" fmla="*/ 203 w 226"/>
                <a:gd name="T29" fmla="*/ 45 h 195"/>
                <a:gd name="T30" fmla="*/ 173 w 226"/>
                <a:gd name="T31" fmla="*/ 30 h 195"/>
                <a:gd name="T32" fmla="*/ 173 w 226"/>
                <a:gd name="T33" fmla="*/ 30 h 195"/>
                <a:gd name="T34" fmla="*/ 143 w 226"/>
                <a:gd name="T35" fmla="*/ 23 h 195"/>
                <a:gd name="T36" fmla="*/ 121 w 226"/>
                <a:gd name="T37" fmla="*/ 30 h 195"/>
                <a:gd name="T38" fmla="*/ 98 w 226"/>
                <a:gd name="T39" fmla="*/ 30 h 195"/>
                <a:gd name="T40" fmla="*/ 76 w 226"/>
                <a:gd name="T41" fmla="*/ 45 h 195"/>
                <a:gd name="T42" fmla="*/ 38 w 226"/>
                <a:gd name="T43" fmla="*/ 75 h 195"/>
                <a:gd name="T44" fmla="*/ 15 w 226"/>
                <a:gd name="T45" fmla="*/ 113 h 195"/>
                <a:gd name="T46" fmla="*/ 15 w 226"/>
                <a:gd name="T47" fmla="*/ 113 h 195"/>
                <a:gd name="T48" fmla="*/ 8 w 226"/>
                <a:gd name="T49" fmla="*/ 158 h 195"/>
                <a:gd name="T50" fmla="*/ 15 w 226"/>
                <a:gd name="T51" fmla="*/ 195 h 195"/>
                <a:gd name="T52" fmla="*/ 15 w 226"/>
                <a:gd name="T53" fmla="*/ 195 h 195"/>
                <a:gd name="T54" fmla="*/ 8 w 226"/>
                <a:gd name="T55" fmla="*/ 173 h 195"/>
                <a:gd name="T56" fmla="*/ 0 w 226"/>
                <a:gd name="T57" fmla="*/ 143 h 195"/>
                <a:gd name="T58" fmla="*/ 0 w 226"/>
                <a:gd name="T59" fmla="*/ 113 h 195"/>
                <a:gd name="T60" fmla="*/ 8 w 226"/>
                <a:gd name="T61" fmla="*/ 90 h 195"/>
                <a:gd name="T62" fmla="*/ 8 w 226"/>
                <a:gd name="T63" fmla="*/ 90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6" h="195">
                  <a:moveTo>
                    <a:pt x="8" y="90"/>
                  </a:moveTo>
                  <a:lnTo>
                    <a:pt x="8" y="90"/>
                  </a:lnTo>
                  <a:lnTo>
                    <a:pt x="30" y="45"/>
                  </a:lnTo>
                  <a:lnTo>
                    <a:pt x="61" y="15"/>
                  </a:lnTo>
                  <a:lnTo>
                    <a:pt x="83" y="8"/>
                  </a:lnTo>
                  <a:lnTo>
                    <a:pt x="106" y="0"/>
                  </a:lnTo>
                  <a:lnTo>
                    <a:pt x="136" y="0"/>
                  </a:lnTo>
                  <a:lnTo>
                    <a:pt x="158" y="0"/>
                  </a:lnTo>
                  <a:lnTo>
                    <a:pt x="158" y="0"/>
                  </a:lnTo>
                  <a:lnTo>
                    <a:pt x="181" y="15"/>
                  </a:lnTo>
                  <a:lnTo>
                    <a:pt x="203" y="30"/>
                  </a:lnTo>
                  <a:lnTo>
                    <a:pt x="218" y="53"/>
                  </a:lnTo>
                  <a:lnTo>
                    <a:pt x="226" y="75"/>
                  </a:lnTo>
                  <a:lnTo>
                    <a:pt x="226" y="75"/>
                  </a:lnTo>
                  <a:lnTo>
                    <a:pt x="203" y="45"/>
                  </a:lnTo>
                  <a:lnTo>
                    <a:pt x="173" y="30"/>
                  </a:lnTo>
                  <a:lnTo>
                    <a:pt x="173" y="30"/>
                  </a:lnTo>
                  <a:lnTo>
                    <a:pt x="143" y="23"/>
                  </a:lnTo>
                  <a:lnTo>
                    <a:pt x="121" y="30"/>
                  </a:lnTo>
                  <a:lnTo>
                    <a:pt x="98" y="30"/>
                  </a:lnTo>
                  <a:lnTo>
                    <a:pt x="76" y="45"/>
                  </a:lnTo>
                  <a:lnTo>
                    <a:pt x="38" y="75"/>
                  </a:lnTo>
                  <a:lnTo>
                    <a:pt x="15" y="113"/>
                  </a:lnTo>
                  <a:lnTo>
                    <a:pt x="15" y="113"/>
                  </a:lnTo>
                  <a:lnTo>
                    <a:pt x="8" y="158"/>
                  </a:lnTo>
                  <a:lnTo>
                    <a:pt x="15" y="195"/>
                  </a:lnTo>
                  <a:lnTo>
                    <a:pt x="15" y="195"/>
                  </a:lnTo>
                  <a:lnTo>
                    <a:pt x="8" y="173"/>
                  </a:lnTo>
                  <a:lnTo>
                    <a:pt x="0" y="143"/>
                  </a:lnTo>
                  <a:lnTo>
                    <a:pt x="0" y="113"/>
                  </a:lnTo>
                  <a:lnTo>
                    <a:pt x="8" y="90"/>
                  </a:lnTo>
                  <a:lnTo>
                    <a:pt x="8"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19" name="Freeform 17"/>
            <p:cNvSpPr>
              <a:spLocks/>
            </p:cNvSpPr>
            <p:nvPr/>
          </p:nvSpPr>
          <p:spPr bwMode="auto">
            <a:xfrm>
              <a:off x="4827588" y="4500563"/>
              <a:ext cx="214313" cy="190500"/>
            </a:xfrm>
            <a:custGeom>
              <a:avLst/>
              <a:gdLst>
                <a:gd name="T0" fmla="*/ 7 w 135"/>
                <a:gd name="T1" fmla="*/ 60 h 120"/>
                <a:gd name="T2" fmla="*/ 7 w 135"/>
                <a:gd name="T3" fmla="*/ 60 h 120"/>
                <a:gd name="T4" fmla="*/ 15 w 135"/>
                <a:gd name="T5" fmla="*/ 60 h 120"/>
                <a:gd name="T6" fmla="*/ 22 w 135"/>
                <a:gd name="T7" fmla="*/ 60 h 120"/>
                <a:gd name="T8" fmla="*/ 37 w 135"/>
                <a:gd name="T9" fmla="*/ 83 h 120"/>
                <a:gd name="T10" fmla="*/ 37 w 135"/>
                <a:gd name="T11" fmla="*/ 83 h 120"/>
                <a:gd name="T12" fmla="*/ 45 w 135"/>
                <a:gd name="T13" fmla="*/ 98 h 120"/>
                <a:gd name="T14" fmla="*/ 60 w 135"/>
                <a:gd name="T15" fmla="*/ 105 h 120"/>
                <a:gd name="T16" fmla="*/ 60 w 135"/>
                <a:gd name="T17" fmla="*/ 105 h 120"/>
                <a:gd name="T18" fmla="*/ 75 w 135"/>
                <a:gd name="T19" fmla="*/ 98 h 120"/>
                <a:gd name="T20" fmla="*/ 97 w 135"/>
                <a:gd name="T21" fmla="*/ 83 h 120"/>
                <a:gd name="T22" fmla="*/ 112 w 135"/>
                <a:gd name="T23" fmla="*/ 68 h 120"/>
                <a:gd name="T24" fmla="*/ 120 w 135"/>
                <a:gd name="T25" fmla="*/ 45 h 120"/>
                <a:gd name="T26" fmla="*/ 120 w 135"/>
                <a:gd name="T27" fmla="*/ 45 h 120"/>
                <a:gd name="T28" fmla="*/ 127 w 135"/>
                <a:gd name="T29" fmla="*/ 23 h 120"/>
                <a:gd name="T30" fmla="*/ 120 w 135"/>
                <a:gd name="T31" fmla="*/ 0 h 120"/>
                <a:gd name="T32" fmla="*/ 120 w 135"/>
                <a:gd name="T33" fmla="*/ 0 h 120"/>
                <a:gd name="T34" fmla="*/ 135 w 135"/>
                <a:gd name="T35" fmla="*/ 38 h 120"/>
                <a:gd name="T36" fmla="*/ 135 w 135"/>
                <a:gd name="T37" fmla="*/ 53 h 120"/>
                <a:gd name="T38" fmla="*/ 135 w 135"/>
                <a:gd name="T39" fmla="*/ 75 h 120"/>
                <a:gd name="T40" fmla="*/ 135 w 135"/>
                <a:gd name="T41" fmla="*/ 75 h 120"/>
                <a:gd name="T42" fmla="*/ 120 w 135"/>
                <a:gd name="T43" fmla="*/ 90 h 120"/>
                <a:gd name="T44" fmla="*/ 112 w 135"/>
                <a:gd name="T45" fmla="*/ 105 h 120"/>
                <a:gd name="T46" fmla="*/ 82 w 135"/>
                <a:gd name="T47" fmla="*/ 120 h 120"/>
                <a:gd name="T48" fmla="*/ 60 w 135"/>
                <a:gd name="T49" fmla="*/ 120 h 120"/>
                <a:gd name="T50" fmla="*/ 37 w 135"/>
                <a:gd name="T51" fmla="*/ 113 h 120"/>
                <a:gd name="T52" fmla="*/ 37 w 135"/>
                <a:gd name="T53" fmla="*/ 113 h 120"/>
                <a:gd name="T54" fmla="*/ 22 w 135"/>
                <a:gd name="T55" fmla="*/ 105 h 120"/>
                <a:gd name="T56" fmla="*/ 7 w 135"/>
                <a:gd name="T57" fmla="*/ 98 h 120"/>
                <a:gd name="T58" fmla="*/ 7 w 135"/>
                <a:gd name="T59" fmla="*/ 98 h 120"/>
                <a:gd name="T60" fmla="*/ 0 w 135"/>
                <a:gd name="T61" fmla="*/ 83 h 120"/>
                <a:gd name="T62" fmla="*/ 0 w 135"/>
                <a:gd name="T63" fmla="*/ 68 h 120"/>
                <a:gd name="T64" fmla="*/ 7 w 135"/>
                <a:gd name="T65" fmla="*/ 60 h 120"/>
                <a:gd name="T66" fmla="*/ 7 w 135"/>
                <a:gd name="T67"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35" h="120">
                  <a:moveTo>
                    <a:pt x="7" y="60"/>
                  </a:moveTo>
                  <a:lnTo>
                    <a:pt x="7" y="60"/>
                  </a:lnTo>
                  <a:lnTo>
                    <a:pt x="15" y="60"/>
                  </a:lnTo>
                  <a:lnTo>
                    <a:pt x="22" y="60"/>
                  </a:lnTo>
                  <a:lnTo>
                    <a:pt x="37" y="83"/>
                  </a:lnTo>
                  <a:lnTo>
                    <a:pt x="37" y="83"/>
                  </a:lnTo>
                  <a:lnTo>
                    <a:pt x="45" y="98"/>
                  </a:lnTo>
                  <a:lnTo>
                    <a:pt x="60" y="105"/>
                  </a:lnTo>
                  <a:lnTo>
                    <a:pt x="60" y="105"/>
                  </a:lnTo>
                  <a:lnTo>
                    <a:pt x="75" y="98"/>
                  </a:lnTo>
                  <a:lnTo>
                    <a:pt x="97" y="83"/>
                  </a:lnTo>
                  <a:lnTo>
                    <a:pt x="112" y="68"/>
                  </a:lnTo>
                  <a:lnTo>
                    <a:pt x="120" y="45"/>
                  </a:lnTo>
                  <a:lnTo>
                    <a:pt x="120" y="45"/>
                  </a:lnTo>
                  <a:lnTo>
                    <a:pt x="127" y="23"/>
                  </a:lnTo>
                  <a:lnTo>
                    <a:pt x="120" y="0"/>
                  </a:lnTo>
                  <a:lnTo>
                    <a:pt x="120" y="0"/>
                  </a:lnTo>
                  <a:lnTo>
                    <a:pt x="135" y="38"/>
                  </a:lnTo>
                  <a:lnTo>
                    <a:pt x="135" y="53"/>
                  </a:lnTo>
                  <a:lnTo>
                    <a:pt x="135" y="75"/>
                  </a:lnTo>
                  <a:lnTo>
                    <a:pt x="135" y="75"/>
                  </a:lnTo>
                  <a:lnTo>
                    <a:pt x="120" y="90"/>
                  </a:lnTo>
                  <a:lnTo>
                    <a:pt x="112" y="105"/>
                  </a:lnTo>
                  <a:lnTo>
                    <a:pt x="82" y="120"/>
                  </a:lnTo>
                  <a:lnTo>
                    <a:pt x="60" y="120"/>
                  </a:lnTo>
                  <a:lnTo>
                    <a:pt x="37" y="113"/>
                  </a:lnTo>
                  <a:lnTo>
                    <a:pt x="37" y="113"/>
                  </a:lnTo>
                  <a:lnTo>
                    <a:pt x="22" y="105"/>
                  </a:lnTo>
                  <a:lnTo>
                    <a:pt x="7" y="98"/>
                  </a:lnTo>
                  <a:lnTo>
                    <a:pt x="7" y="98"/>
                  </a:lnTo>
                  <a:lnTo>
                    <a:pt x="0" y="83"/>
                  </a:lnTo>
                  <a:lnTo>
                    <a:pt x="0" y="68"/>
                  </a:lnTo>
                  <a:lnTo>
                    <a:pt x="7" y="60"/>
                  </a:lnTo>
                  <a:lnTo>
                    <a:pt x="7" y="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0" name="Freeform 18"/>
            <p:cNvSpPr>
              <a:spLocks/>
            </p:cNvSpPr>
            <p:nvPr/>
          </p:nvSpPr>
          <p:spPr bwMode="auto">
            <a:xfrm>
              <a:off x="4683125" y="4394200"/>
              <a:ext cx="560388" cy="488950"/>
            </a:xfrm>
            <a:custGeom>
              <a:avLst/>
              <a:gdLst>
                <a:gd name="T0" fmla="*/ 346 w 353"/>
                <a:gd name="T1" fmla="*/ 172 h 308"/>
                <a:gd name="T2" fmla="*/ 346 w 353"/>
                <a:gd name="T3" fmla="*/ 172 h 308"/>
                <a:gd name="T4" fmla="*/ 331 w 353"/>
                <a:gd name="T5" fmla="*/ 202 h 308"/>
                <a:gd name="T6" fmla="*/ 308 w 353"/>
                <a:gd name="T7" fmla="*/ 240 h 308"/>
                <a:gd name="T8" fmla="*/ 286 w 353"/>
                <a:gd name="T9" fmla="*/ 263 h 308"/>
                <a:gd name="T10" fmla="*/ 256 w 353"/>
                <a:gd name="T11" fmla="*/ 285 h 308"/>
                <a:gd name="T12" fmla="*/ 218 w 353"/>
                <a:gd name="T13" fmla="*/ 293 h 308"/>
                <a:gd name="T14" fmla="*/ 181 w 353"/>
                <a:gd name="T15" fmla="*/ 300 h 308"/>
                <a:gd name="T16" fmla="*/ 151 w 353"/>
                <a:gd name="T17" fmla="*/ 308 h 308"/>
                <a:gd name="T18" fmla="*/ 113 w 353"/>
                <a:gd name="T19" fmla="*/ 300 h 308"/>
                <a:gd name="T20" fmla="*/ 113 w 353"/>
                <a:gd name="T21" fmla="*/ 300 h 308"/>
                <a:gd name="T22" fmla="*/ 76 w 353"/>
                <a:gd name="T23" fmla="*/ 278 h 308"/>
                <a:gd name="T24" fmla="*/ 46 w 353"/>
                <a:gd name="T25" fmla="*/ 255 h 308"/>
                <a:gd name="T26" fmla="*/ 15 w 353"/>
                <a:gd name="T27" fmla="*/ 225 h 308"/>
                <a:gd name="T28" fmla="*/ 0 w 353"/>
                <a:gd name="T29" fmla="*/ 187 h 308"/>
                <a:gd name="T30" fmla="*/ 0 w 353"/>
                <a:gd name="T31" fmla="*/ 187 h 308"/>
                <a:gd name="T32" fmla="*/ 15 w 353"/>
                <a:gd name="T33" fmla="*/ 217 h 308"/>
                <a:gd name="T34" fmla="*/ 38 w 353"/>
                <a:gd name="T35" fmla="*/ 232 h 308"/>
                <a:gd name="T36" fmla="*/ 61 w 353"/>
                <a:gd name="T37" fmla="*/ 247 h 308"/>
                <a:gd name="T38" fmla="*/ 91 w 353"/>
                <a:gd name="T39" fmla="*/ 263 h 308"/>
                <a:gd name="T40" fmla="*/ 91 w 353"/>
                <a:gd name="T41" fmla="*/ 263 h 308"/>
                <a:gd name="T42" fmla="*/ 121 w 353"/>
                <a:gd name="T43" fmla="*/ 270 h 308"/>
                <a:gd name="T44" fmla="*/ 158 w 353"/>
                <a:gd name="T45" fmla="*/ 270 h 308"/>
                <a:gd name="T46" fmla="*/ 196 w 353"/>
                <a:gd name="T47" fmla="*/ 263 h 308"/>
                <a:gd name="T48" fmla="*/ 226 w 353"/>
                <a:gd name="T49" fmla="*/ 247 h 308"/>
                <a:gd name="T50" fmla="*/ 256 w 353"/>
                <a:gd name="T51" fmla="*/ 225 h 308"/>
                <a:gd name="T52" fmla="*/ 286 w 353"/>
                <a:gd name="T53" fmla="*/ 202 h 308"/>
                <a:gd name="T54" fmla="*/ 308 w 353"/>
                <a:gd name="T55" fmla="*/ 172 h 308"/>
                <a:gd name="T56" fmla="*/ 323 w 353"/>
                <a:gd name="T57" fmla="*/ 135 h 308"/>
                <a:gd name="T58" fmla="*/ 323 w 353"/>
                <a:gd name="T59" fmla="*/ 135 h 308"/>
                <a:gd name="T60" fmla="*/ 331 w 353"/>
                <a:gd name="T61" fmla="*/ 97 h 308"/>
                <a:gd name="T62" fmla="*/ 338 w 353"/>
                <a:gd name="T63" fmla="*/ 60 h 308"/>
                <a:gd name="T64" fmla="*/ 338 w 353"/>
                <a:gd name="T65" fmla="*/ 30 h 308"/>
                <a:gd name="T66" fmla="*/ 331 w 353"/>
                <a:gd name="T67" fmla="*/ 0 h 308"/>
                <a:gd name="T68" fmla="*/ 331 w 353"/>
                <a:gd name="T69" fmla="*/ 0 h 308"/>
                <a:gd name="T70" fmla="*/ 346 w 353"/>
                <a:gd name="T71" fmla="*/ 37 h 308"/>
                <a:gd name="T72" fmla="*/ 353 w 353"/>
                <a:gd name="T73" fmla="*/ 75 h 308"/>
                <a:gd name="T74" fmla="*/ 353 w 353"/>
                <a:gd name="T75" fmla="*/ 120 h 308"/>
                <a:gd name="T76" fmla="*/ 346 w 353"/>
                <a:gd name="T77" fmla="*/ 172 h 308"/>
                <a:gd name="T78" fmla="*/ 346 w 353"/>
                <a:gd name="T79" fmla="*/ 17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53" h="308">
                  <a:moveTo>
                    <a:pt x="346" y="172"/>
                  </a:moveTo>
                  <a:lnTo>
                    <a:pt x="346" y="172"/>
                  </a:lnTo>
                  <a:lnTo>
                    <a:pt x="331" y="202"/>
                  </a:lnTo>
                  <a:lnTo>
                    <a:pt x="308" y="240"/>
                  </a:lnTo>
                  <a:lnTo>
                    <a:pt x="286" y="263"/>
                  </a:lnTo>
                  <a:lnTo>
                    <a:pt x="256" y="285"/>
                  </a:lnTo>
                  <a:lnTo>
                    <a:pt x="218" y="293"/>
                  </a:lnTo>
                  <a:lnTo>
                    <a:pt x="181" y="300"/>
                  </a:lnTo>
                  <a:lnTo>
                    <a:pt x="151" y="308"/>
                  </a:lnTo>
                  <a:lnTo>
                    <a:pt x="113" y="300"/>
                  </a:lnTo>
                  <a:lnTo>
                    <a:pt x="113" y="300"/>
                  </a:lnTo>
                  <a:lnTo>
                    <a:pt x="76" y="278"/>
                  </a:lnTo>
                  <a:lnTo>
                    <a:pt x="46" y="255"/>
                  </a:lnTo>
                  <a:lnTo>
                    <a:pt x="15" y="225"/>
                  </a:lnTo>
                  <a:lnTo>
                    <a:pt x="0" y="187"/>
                  </a:lnTo>
                  <a:lnTo>
                    <a:pt x="0" y="187"/>
                  </a:lnTo>
                  <a:lnTo>
                    <a:pt x="15" y="217"/>
                  </a:lnTo>
                  <a:lnTo>
                    <a:pt x="38" y="232"/>
                  </a:lnTo>
                  <a:lnTo>
                    <a:pt x="61" y="247"/>
                  </a:lnTo>
                  <a:lnTo>
                    <a:pt x="91" y="263"/>
                  </a:lnTo>
                  <a:lnTo>
                    <a:pt x="91" y="263"/>
                  </a:lnTo>
                  <a:lnTo>
                    <a:pt x="121" y="270"/>
                  </a:lnTo>
                  <a:lnTo>
                    <a:pt x="158" y="270"/>
                  </a:lnTo>
                  <a:lnTo>
                    <a:pt x="196" y="263"/>
                  </a:lnTo>
                  <a:lnTo>
                    <a:pt x="226" y="247"/>
                  </a:lnTo>
                  <a:lnTo>
                    <a:pt x="256" y="225"/>
                  </a:lnTo>
                  <a:lnTo>
                    <a:pt x="286" y="202"/>
                  </a:lnTo>
                  <a:lnTo>
                    <a:pt x="308" y="172"/>
                  </a:lnTo>
                  <a:lnTo>
                    <a:pt x="323" y="135"/>
                  </a:lnTo>
                  <a:lnTo>
                    <a:pt x="323" y="135"/>
                  </a:lnTo>
                  <a:lnTo>
                    <a:pt x="331" y="97"/>
                  </a:lnTo>
                  <a:lnTo>
                    <a:pt x="338" y="60"/>
                  </a:lnTo>
                  <a:lnTo>
                    <a:pt x="338" y="30"/>
                  </a:lnTo>
                  <a:lnTo>
                    <a:pt x="331" y="0"/>
                  </a:lnTo>
                  <a:lnTo>
                    <a:pt x="331" y="0"/>
                  </a:lnTo>
                  <a:lnTo>
                    <a:pt x="346" y="37"/>
                  </a:lnTo>
                  <a:lnTo>
                    <a:pt x="353" y="75"/>
                  </a:lnTo>
                  <a:lnTo>
                    <a:pt x="353" y="120"/>
                  </a:lnTo>
                  <a:lnTo>
                    <a:pt x="346" y="172"/>
                  </a:lnTo>
                  <a:lnTo>
                    <a:pt x="346" y="1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1" name="Freeform 19"/>
            <p:cNvSpPr>
              <a:spLocks/>
            </p:cNvSpPr>
            <p:nvPr/>
          </p:nvSpPr>
          <p:spPr bwMode="auto">
            <a:xfrm>
              <a:off x="3575050" y="4143375"/>
              <a:ext cx="1633538" cy="1179513"/>
            </a:xfrm>
            <a:custGeom>
              <a:avLst/>
              <a:gdLst>
                <a:gd name="T0" fmla="*/ 744 w 1029"/>
                <a:gd name="T1" fmla="*/ 15 h 743"/>
                <a:gd name="T2" fmla="*/ 744 w 1029"/>
                <a:gd name="T3" fmla="*/ 15 h 743"/>
                <a:gd name="T4" fmla="*/ 691 w 1029"/>
                <a:gd name="T5" fmla="*/ 37 h 743"/>
                <a:gd name="T6" fmla="*/ 646 w 1029"/>
                <a:gd name="T7" fmla="*/ 67 h 743"/>
                <a:gd name="T8" fmla="*/ 601 w 1029"/>
                <a:gd name="T9" fmla="*/ 105 h 743"/>
                <a:gd name="T10" fmla="*/ 563 w 1029"/>
                <a:gd name="T11" fmla="*/ 150 h 743"/>
                <a:gd name="T12" fmla="*/ 488 w 1029"/>
                <a:gd name="T13" fmla="*/ 248 h 743"/>
                <a:gd name="T14" fmla="*/ 398 w 1029"/>
                <a:gd name="T15" fmla="*/ 360 h 743"/>
                <a:gd name="T16" fmla="*/ 398 w 1029"/>
                <a:gd name="T17" fmla="*/ 360 h 743"/>
                <a:gd name="T18" fmla="*/ 330 w 1029"/>
                <a:gd name="T19" fmla="*/ 443 h 743"/>
                <a:gd name="T20" fmla="*/ 263 w 1029"/>
                <a:gd name="T21" fmla="*/ 511 h 743"/>
                <a:gd name="T22" fmla="*/ 135 w 1029"/>
                <a:gd name="T23" fmla="*/ 631 h 743"/>
                <a:gd name="T24" fmla="*/ 37 w 1029"/>
                <a:gd name="T25" fmla="*/ 713 h 743"/>
                <a:gd name="T26" fmla="*/ 0 w 1029"/>
                <a:gd name="T27" fmla="*/ 743 h 743"/>
                <a:gd name="T28" fmla="*/ 0 w 1029"/>
                <a:gd name="T29" fmla="*/ 743 h 743"/>
                <a:gd name="T30" fmla="*/ 22 w 1029"/>
                <a:gd name="T31" fmla="*/ 728 h 743"/>
                <a:gd name="T32" fmla="*/ 105 w 1029"/>
                <a:gd name="T33" fmla="*/ 676 h 743"/>
                <a:gd name="T34" fmla="*/ 218 w 1029"/>
                <a:gd name="T35" fmla="*/ 593 h 743"/>
                <a:gd name="T36" fmla="*/ 285 w 1029"/>
                <a:gd name="T37" fmla="*/ 533 h 743"/>
                <a:gd name="T38" fmla="*/ 353 w 1029"/>
                <a:gd name="T39" fmla="*/ 473 h 743"/>
                <a:gd name="T40" fmla="*/ 353 w 1029"/>
                <a:gd name="T41" fmla="*/ 473 h 743"/>
                <a:gd name="T42" fmla="*/ 421 w 1029"/>
                <a:gd name="T43" fmla="*/ 398 h 743"/>
                <a:gd name="T44" fmla="*/ 488 w 1029"/>
                <a:gd name="T45" fmla="*/ 315 h 743"/>
                <a:gd name="T46" fmla="*/ 556 w 1029"/>
                <a:gd name="T47" fmla="*/ 233 h 743"/>
                <a:gd name="T48" fmla="*/ 616 w 1029"/>
                <a:gd name="T49" fmla="*/ 165 h 743"/>
                <a:gd name="T50" fmla="*/ 676 w 1029"/>
                <a:gd name="T51" fmla="*/ 105 h 743"/>
                <a:gd name="T52" fmla="*/ 713 w 1029"/>
                <a:gd name="T53" fmla="*/ 83 h 743"/>
                <a:gd name="T54" fmla="*/ 744 w 1029"/>
                <a:gd name="T55" fmla="*/ 60 h 743"/>
                <a:gd name="T56" fmla="*/ 781 w 1029"/>
                <a:gd name="T57" fmla="*/ 52 h 743"/>
                <a:gd name="T58" fmla="*/ 811 w 1029"/>
                <a:gd name="T59" fmla="*/ 45 h 743"/>
                <a:gd name="T60" fmla="*/ 849 w 1029"/>
                <a:gd name="T61" fmla="*/ 45 h 743"/>
                <a:gd name="T62" fmla="*/ 886 w 1029"/>
                <a:gd name="T63" fmla="*/ 60 h 743"/>
                <a:gd name="T64" fmla="*/ 886 w 1029"/>
                <a:gd name="T65" fmla="*/ 60 h 743"/>
                <a:gd name="T66" fmla="*/ 931 w 1029"/>
                <a:gd name="T67" fmla="*/ 75 h 743"/>
                <a:gd name="T68" fmla="*/ 976 w 1029"/>
                <a:gd name="T69" fmla="*/ 98 h 743"/>
                <a:gd name="T70" fmla="*/ 1006 w 1029"/>
                <a:gd name="T71" fmla="*/ 128 h 743"/>
                <a:gd name="T72" fmla="*/ 1029 w 1029"/>
                <a:gd name="T73" fmla="*/ 158 h 743"/>
                <a:gd name="T74" fmla="*/ 1029 w 1029"/>
                <a:gd name="T75" fmla="*/ 158 h 743"/>
                <a:gd name="T76" fmla="*/ 1006 w 1029"/>
                <a:gd name="T77" fmla="*/ 113 h 743"/>
                <a:gd name="T78" fmla="*/ 976 w 1029"/>
                <a:gd name="T79" fmla="*/ 67 h 743"/>
                <a:gd name="T80" fmla="*/ 931 w 1029"/>
                <a:gd name="T81" fmla="*/ 37 h 743"/>
                <a:gd name="T82" fmla="*/ 871 w 1029"/>
                <a:gd name="T83" fmla="*/ 15 h 743"/>
                <a:gd name="T84" fmla="*/ 871 w 1029"/>
                <a:gd name="T85" fmla="*/ 15 h 743"/>
                <a:gd name="T86" fmla="*/ 811 w 1029"/>
                <a:gd name="T87" fmla="*/ 0 h 743"/>
                <a:gd name="T88" fmla="*/ 781 w 1029"/>
                <a:gd name="T89" fmla="*/ 0 h 743"/>
                <a:gd name="T90" fmla="*/ 744 w 1029"/>
                <a:gd name="T91" fmla="*/ 15 h 743"/>
                <a:gd name="T92" fmla="*/ 744 w 1029"/>
                <a:gd name="T93" fmla="*/ 15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029" h="743">
                  <a:moveTo>
                    <a:pt x="744" y="15"/>
                  </a:moveTo>
                  <a:lnTo>
                    <a:pt x="744" y="15"/>
                  </a:lnTo>
                  <a:lnTo>
                    <a:pt x="691" y="37"/>
                  </a:lnTo>
                  <a:lnTo>
                    <a:pt x="646" y="67"/>
                  </a:lnTo>
                  <a:lnTo>
                    <a:pt x="601" y="105"/>
                  </a:lnTo>
                  <a:lnTo>
                    <a:pt x="563" y="150"/>
                  </a:lnTo>
                  <a:lnTo>
                    <a:pt x="488" y="248"/>
                  </a:lnTo>
                  <a:lnTo>
                    <a:pt x="398" y="360"/>
                  </a:lnTo>
                  <a:lnTo>
                    <a:pt x="398" y="360"/>
                  </a:lnTo>
                  <a:lnTo>
                    <a:pt x="330" y="443"/>
                  </a:lnTo>
                  <a:lnTo>
                    <a:pt x="263" y="511"/>
                  </a:lnTo>
                  <a:lnTo>
                    <a:pt x="135" y="631"/>
                  </a:lnTo>
                  <a:lnTo>
                    <a:pt x="37" y="713"/>
                  </a:lnTo>
                  <a:lnTo>
                    <a:pt x="0" y="743"/>
                  </a:lnTo>
                  <a:lnTo>
                    <a:pt x="0" y="743"/>
                  </a:lnTo>
                  <a:lnTo>
                    <a:pt x="22" y="728"/>
                  </a:lnTo>
                  <a:lnTo>
                    <a:pt x="105" y="676"/>
                  </a:lnTo>
                  <a:lnTo>
                    <a:pt x="218" y="593"/>
                  </a:lnTo>
                  <a:lnTo>
                    <a:pt x="285" y="533"/>
                  </a:lnTo>
                  <a:lnTo>
                    <a:pt x="353" y="473"/>
                  </a:lnTo>
                  <a:lnTo>
                    <a:pt x="353" y="473"/>
                  </a:lnTo>
                  <a:lnTo>
                    <a:pt x="421" y="398"/>
                  </a:lnTo>
                  <a:lnTo>
                    <a:pt x="488" y="315"/>
                  </a:lnTo>
                  <a:lnTo>
                    <a:pt x="556" y="233"/>
                  </a:lnTo>
                  <a:lnTo>
                    <a:pt x="616" y="165"/>
                  </a:lnTo>
                  <a:lnTo>
                    <a:pt x="676" y="105"/>
                  </a:lnTo>
                  <a:lnTo>
                    <a:pt x="713" y="83"/>
                  </a:lnTo>
                  <a:lnTo>
                    <a:pt x="744" y="60"/>
                  </a:lnTo>
                  <a:lnTo>
                    <a:pt x="781" y="52"/>
                  </a:lnTo>
                  <a:lnTo>
                    <a:pt x="811" y="45"/>
                  </a:lnTo>
                  <a:lnTo>
                    <a:pt x="849" y="45"/>
                  </a:lnTo>
                  <a:lnTo>
                    <a:pt x="886" y="60"/>
                  </a:lnTo>
                  <a:lnTo>
                    <a:pt x="886" y="60"/>
                  </a:lnTo>
                  <a:lnTo>
                    <a:pt x="931" y="75"/>
                  </a:lnTo>
                  <a:lnTo>
                    <a:pt x="976" y="98"/>
                  </a:lnTo>
                  <a:lnTo>
                    <a:pt x="1006" y="128"/>
                  </a:lnTo>
                  <a:lnTo>
                    <a:pt x="1029" y="158"/>
                  </a:lnTo>
                  <a:lnTo>
                    <a:pt x="1029" y="158"/>
                  </a:lnTo>
                  <a:lnTo>
                    <a:pt x="1006" y="113"/>
                  </a:lnTo>
                  <a:lnTo>
                    <a:pt x="976" y="67"/>
                  </a:lnTo>
                  <a:lnTo>
                    <a:pt x="931" y="37"/>
                  </a:lnTo>
                  <a:lnTo>
                    <a:pt x="871" y="15"/>
                  </a:lnTo>
                  <a:lnTo>
                    <a:pt x="871" y="15"/>
                  </a:lnTo>
                  <a:lnTo>
                    <a:pt x="811" y="0"/>
                  </a:lnTo>
                  <a:lnTo>
                    <a:pt x="781" y="0"/>
                  </a:lnTo>
                  <a:lnTo>
                    <a:pt x="744" y="15"/>
                  </a:lnTo>
                  <a:lnTo>
                    <a:pt x="744" y="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 name="Freeform 20"/>
            <p:cNvSpPr>
              <a:spLocks/>
            </p:cNvSpPr>
            <p:nvPr/>
          </p:nvSpPr>
          <p:spPr bwMode="auto">
            <a:xfrm>
              <a:off x="-2381" y="6348413"/>
              <a:ext cx="321469" cy="538616"/>
            </a:xfrm>
            <a:custGeom>
              <a:avLst/>
              <a:gdLst/>
              <a:ahLst/>
              <a:cxnLst/>
              <a:rect l="l" t="t" r="r" b="b"/>
              <a:pathLst>
                <a:path w="321469" h="538616">
                  <a:moveTo>
                    <a:pt x="107157" y="0"/>
                  </a:moveTo>
                  <a:lnTo>
                    <a:pt x="143669" y="0"/>
                  </a:lnTo>
                  <a:lnTo>
                    <a:pt x="178594" y="0"/>
                  </a:lnTo>
                  <a:lnTo>
                    <a:pt x="226219" y="0"/>
                  </a:lnTo>
                  <a:lnTo>
                    <a:pt x="297657" y="23812"/>
                  </a:lnTo>
                  <a:lnTo>
                    <a:pt x="321469" y="36512"/>
                  </a:lnTo>
                  <a:lnTo>
                    <a:pt x="310357" y="96837"/>
                  </a:lnTo>
                  <a:lnTo>
                    <a:pt x="286544" y="144462"/>
                  </a:lnTo>
                  <a:lnTo>
                    <a:pt x="250032" y="192087"/>
                  </a:lnTo>
                  <a:lnTo>
                    <a:pt x="226219" y="203200"/>
                  </a:lnTo>
                  <a:lnTo>
                    <a:pt x="191294" y="203200"/>
                  </a:lnTo>
                  <a:lnTo>
                    <a:pt x="154782" y="215900"/>
                  </a:lnTo>
                  <a:lnTo>
                    <a:pt x="119857" y="227012"/>
                  </a:lnTo>
                  <a:lnTo>
                    <a:pt x="96044" y="263525"/>
                  </a:lnTo>
                  <a:lnTo>
                    <a:pt x="83344" y="298450"/>
                  </a:lnTo>
                  <a:lnTo>
                    <a:pt x="72232" y="346075"/>
                  </a:lnTo>
                  <a:lnTo>
                    <a:pt x="96044" y="393700"/>
                  </a:lnTo>
                  <a:lnTo>
                    <a:pt x="119857" y="454025"/>
                  </a:lnTo>
                  <a:lnTo>
                    <a:pt x="154782" y="501650"/>
                  </a:lnTo>
                  <a:lnTo>
                    <a:pt x="188185" y="538616"/>
                  </a:lnTo>
                  <a:lnTo>
                    <a:pt x="122164" y="538616"/>
                  </a:lnTo>
                  <a:lnTo>
                    <a:pt x="119857" y="536575"/>
                  </a:lnTo>
                  <a:lnTo>
                    <a:pt x="24607" y="441325"/>
                  </a:lnTo>
                  <a:lnTo>
                    <a:pt x="0" y="410218"/>
                  </a:lnTo>
                  <a:lnTo>
                    <a:pt x="0" y="334686"/>
                  </a:lnTo>
                  <a:lnTo>
                    <a:pt x="11906" y="346075"/>
                  </a:lnTo>
                  <a:lnTo>
                    <a:pt x="24607" y="334962"/>
                  </a:lnTo>
                  <a:lnTo>
                    <a:pt x="11906" y="274637"/>
                  </a:lnTo>
                  <a:lnTo>
                    <a:pt x="11906" y="192087"/>
                  </a:lnTo>
                  <a:lnTo>
                    <a:pt x="11906" y="144462"/>
                  </a:lnTo>
                  <a:lnTo>
                    <a:pt x="24607" y="107950"/>
                  </a:lnTo>
                  <a:lnTo>
                    <a:pt x="35719" y="60325"/>
                  </a:lnTo>
                  <a:lnTo>
                    <a:pt x="72232" y="2381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 name="Freeform 21"/>
            <p:cNvSpPr>
              <a:spLocks/>
            </p:cNvSpPr>
            <p:nvPr/>
          </p:nvSpPr>
          <p:spPr bwMode="auto">
            <a:xfrm>
              <a:off x="4243388" y="3463925"/>
              <a:ext cx="976313" cy="822325"/>
            </a:xfrm>
            <a:custGeom>
              <a:avLst/>
              <a:gdLst>
                <a:gd name="T0" fmla="*/ 0 w 615"/>
                <a:gd name="T1" fmla="*/ 518 h 518"/>
                <a:gd name="T2" fmla="*/ 67 w 615"/>
                <a:gd name="T3" fmla="*/ 368 h 518"/>
                <a:gd name="T4" fmla="*/ 150 w 615"/>
                <a:gd name="T5" fmla="*/ 233 h 518"/>
                <a:gd name="T6" fmla="*/ 262 w 615"/>
                <a:gd name="T7" fmla="*/ 112 h 518"/>
                <a:gd name="T8" fmla="*/ 338 w 615"/>
                <a:gd name="T9" fmla="*/ 60 h 518"/>
                <a:gd name="T10" fmla="*/ 465 w 615"/>
                <a:gd name="T11" fmla="*/ 7 h 518"/>
                <a:gd name="T12" fmla="*/ 563 w 615"/>
                <a:gd name="T13" fmla="*/ 0 h 518"/>
                <a:gd name="T14" fmla="*/ 615 w 615"/>
                <a:gd name="T15" fmla="*/ 15 h 518"/>
                <a:gd name="T16" fmla="*/ 570 w 615"/>
                <a:gd name="T17" fmla="*/ 15 h 518"/>
                <a:gd name="T18" fmla="*/ 488 w 615"/>
                <a:gd name="T19" fmla="*/ 52 h 518"/>
                <a:gd name="T20" fmla="*/ 458 w 615"/>
                <a:gd name="T21" fmla="*/ 82 h 518"/>
                <a:gd name="T22" fmla="*/ 420 w 615"/>
                <a:gd name="T23" fmla="*/ 150 h 518"/>
                <a:gd name="T24" fmla="*/ 413 w 615"/>
                <a:gd name="T25" fmla="*/ 142 h 518"/>
                <a:gd name="T26" fmla="*/ 368 w 615"/>
                <a:gd name="T27" fmla="*/ 120 h 518"/>
                <a:gd name="T28" fmla="*/ 315 w 615"/>
                <a:gd name="T29" fmla="*/ 127 h 518"/>
                <a:gd name="T30" fmla="*/ 285 w 615"/>
                <a:gd name="T31" fmla="*/ 142 h 518"/>
                <a:gd name="T32" fmla="*/ 202 w 615"/>
                <a:gd name="T33" fmla="*/ 210 h 518"/>
                <a:gd name="T34" fmla="*/ 217 w 615"/>
                <a:gd name="T35" fmla="*/ 218 h 518"/>
                <a:gd name="T36" fmla="*/ 247 w 615"/>
                <a:gd name="T37" fmla="*/ 203 h 518"/>
                <a:gd name="T38" fmla="*/ 330 w 615"/>
                <a:gd name="T39" fmla="*/ 188 h 518"/>
                <a:gd name="T40" fmla="*/ 383 w 615"/>
                <a:gd name="T41" fmla="*/ 195 h 518"/>
                <a:gd name="T42" fmla="*/ 413 w 615"/>
                <a:gd name="T43" fmla="*/ 203 h 518"/>
                <a:gd name="T44" fmla="*/ 435 w 615"/>
                <a:gd name="T45" fmla="*/ 248 h 518"/>
                <a:gd name="T46" fmla="*/ 450 w 615"/>
                <a:gd name="T47" fmla="*/ 300 h 518"/>
                <a:gd name="T48" fmla="*/ 443 w 615"/>
                <a:gd name="T49" fmla="*/ 360 h 518"/>
                <a:gd name="T50" fmla="*/ 405 w 615"/>
                <a:gd name="T51" fmla="*/ 360 h 518"/>
                <a:gd name="T52" fmla="*/ 330 w 615"/>
                <a:gd name="T53" fmla="*/ 338 h 518"/>
                <a:gd name="T54" fmla="*/ 323 w 615"/>
                <a:gd name="T55" fmla="*/ 323 h 518"/>
                <a:gd name="T56" fmla="*/ 308 w 615"/>
                <a:gd name="T57" fmla="*/ 278 h 518"/>
                <a:gd name="T58" fmla="*/ 292 w 615"/>
                <a:gd name="T59" fmla="*/ 263 h 518"/>
                <a:gd name="T60" fmla="*/ 240 w 615"/>
                <a:gd name="T61" fmla="*/ 248 h 518"/>
                <a:gd name="T62" fmla="*/ 180 w 615"/>
                <a:gd name="T63" fmla="*/ 270 h 518"/>
                <a:gd name="T64" fmla="*/ 157 w 615"/>
                <a:gd name="T65" fmla="*/ 293 h 518"/>
                <a:gd name="T66" fmla="*/ 67 w 615"/>
                <a:gd name="T67" fmla="*/ 413 h 518"/>
                <a:gd name="T68" fmla="*/ 0 w 615"/>
                <a:gd name="T69" fmla="*/ 518 h 5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518">
                  <a:moveTo>
                    <a:pt x="0" y="518"/>
                  </a:moveTo>
                  <a:lnTo>
                    <a:pt x="0" y="518"/>
                  </a:lnTo>
                  <a:lnTo>
                    <a:pt x="15" y="473"/>
                  </a:lnTo>
                  <a:lnTo>
                    <a:pt x="67" y="368"/>
                  </a:lnTo>
                  <a:lnTo>
                    <a:pt x="105" y="300"/>
                  </a:lnTo>
                  <a:lnTo>
                    <a:pt x="150" y="233"/>
                  </a:lnTo>
                  <a:lnTo>
                    <a:pt x="202" y="165"/>
                  </a:lnTo>
                  <a:lnTo>
                    <a:pt x="262" y="112"/>
                  </a:lnTo>
                  <a:lnTo>
                    <a:pt x="262" y="112"/>
                  </a:lnTo>
                  <a:lnTo>
                    <a:pt x="338" y="60"/>
                  </a:lnTo>
                  <a:lnTo>
                    <a:pt x="405" y="30"/>
                  </a:lnTo>
                  <a:lnTo>
                    <a:pt x="465" y="7"/>
                  </a:lnTo>
                  <a:lnTo>
                    <a:pt x="518" y="0"/>
                  </a:lnTo>
                  <a:lnTo>
                    <a:pt x="563" y="0"/>
                  </a:lnTo>
                  <a:lnTo>
                    <a:pt x="593" y="7"/>
                  </a:lnTo>
                  <a:lnTo>
                    <a:pt x="615" y="15"/>
                  </a:lnTo>
                  <a:lnTo>
                    <a:pt x="615" y="15"/>
                  </a:lnTo>
                  <a:lnTo>
                    <a:pt x="570" y="15"/>
                  </a:lnTo>
                  <a:lnTo>
                    <a:pt x="525" y="30"/>
                  </a:lnTo>
                  <a:lnTo>
                    <a:pt x="488" y="52"/>
                  </a:lnTo>
                  <a:lnTo>
                    <a:pt x="488" y="52"/>
                  </a:lnTo>
                  <a:lnTo>
                    <a:pt x="458" y="82"/>
                  </a:lnTo>
                  <a:lnTo>
                    <a:pt x="435" y="112"/>
                  </a:lnTo>
                  <a:lnTo>
                    <a:pt x="420" y="150"/>
                  </a:lnTo>
                  <a:lnTo>
                    <a:pt x="420" y="150"/>
                  </a:lnTo>
                  <a:lnTo>
                    <a:pt x="413" y="142"/>
                  </a:lnTo>
                  <a:lnTo>
                    <a:pt x="390" y="127"/>
                  </a:lnTo>
                  <a:lnTo>
                    <a:pt x="368" y="120"/>
                  </a:lnTo>
                  <a:lnTo>
                    <a:pt x="345" y="120"/>
                  </a:lnTo>
                  <a:lnTo>
                    <a:pt x="315" y="127"/>
                  </a:lnTo>
                  <a:lnTo>
                    <a:pt x="285" y="142"/>
                  </a:lnTo>
                  <a:lnTo>
                    <a:pt x="285" y="142"/>
                  </a:lnTo>
                  <a:lnTo>
                    <a:pt x="225" y="188"/>
                  </a:lnTo>
                  <a:lnTo>
                    <a:pt x="202" y="210"/>
                  </a:lnTo>
                  <a:lnTo>
                    <a:pt x="210" y="218"/>
                  </a:lnTo>
                  <a:lnTo>
                    <a:pt x="217" y="218"/>
                  </a:lnTo>
                  <a:lnTo>
                    <a:pt x="217" y="218"/>
                  </a:lnTo>
                  <a:lnTo>
                    <a:pt x="247" y="203"/>
                  </a:lnTo>
                  <a:lnTo>
                    <a:pt x="300" y="188"/>
                  </a:lnTo>
                  <a:lnTo>
                    <a:pt x="330" y="188"/>
                  </a:lnTo>
                  <a:lnTo>
                    <a:pt x="353" y="188"/>
                  </a:lnTo>
                  <a:lnTo>
                    <a:pt x="383" y="195"/>
                  </a:lnTo>
                  <a:lnTo>
                    <a:pt x="413" y="203"/>
                  </a:lnTo>
                  <a:lnTo>
                    <a:pt x="413" y="203"/>
                  </a:lnTo>
                  <a:lnTo>
                    <a:pt x="428" y="225"/>
                  </a:lnTo>
                  <a:lnTo>
                    <a:pt x="435" y="248"/>
                  </a:lnTo>
                  <a:lnTo>
                    <a:pt x="443" y="270"/>
                  </a:lnTo>
                  <a:lnTo>
                    <a:pt x="450" y="300"/>
                  </a:lnTo>
                  <a:lnTo>
                    <a:pt x="443" y="338"/>
                  </a:lnTo>
                  <a:lnTo>
                    <a:pt x="443" y="360"/>
                  </a:lnTo>
                  <a:lnTo>
                    <a:pt x="443" y="360"/>
                  </a:lnTo>
                  <a:lnTo>
                    <a:pt x="405" y="360"/>
                  </a:lnTo>
                  <a:lnTo>
                    <a:pt x="368" y="353"/>
                  </a:lnTo>
                  <a:lnTo>
                    <a:pt x="330" y="338"/>
                  </a:lnTo>
                  <a:lnTo>
                    <a:pt x="330" y="338"/>
                  </a:lnTo>
                  <a:lnTo>
                    <a:pt x="323" y="323"/>
                  </a:lnTo>
                  <a:lnTo>
                    <a:pt x="315" y="308"/>
                  </a:lnTo>
                  <a:lnTo>
                    <a:pt x="308" y="278"/>
                  </a:lnTo>
                  <a:lnTo>
                    <a:pt x="292" y="263"/>
                  </a:lnTo>
                  <a:lnTo>
                    <a:pt x="292" y="263"/>
                  </a:lnTo>
                  <a:lnTo>
                    <a:pt x="270" y="248"/>
                  </a:lnTo>
                  <a:lnTo>
                    <a:pt x="240" y="248"/>
                  </a:lnTo>
                  <a:lnTo>
                    <a:pt x="217" y="248"/>
                  </a:lnTo>
                  <a:lnTo>
                    <a:pt x="180" y="270"/>
                  </a:lnTo>
                  <a:lnTo>
                    <a:pt x="180" y="270"/>
                  </a:lnTo>
                  <a:lnTo>
                    <a:pt x="157" y="293"/>
                  </a:lnTo>
                  <a:lnTo>
                    <a:pt x="127" y="323"/>
                  </a:lnTo>
                  <a:lnTo>
                    <a:pt x="67" y="413"/>
                  </a:lnTo>
                  <a:lnTo>
                    <a:pt x="0" y="518"/>
                  </a:lnTo>
                  <a:lnTo>
                    <a:pt x="0" y="51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 name="Freeform 22"/>
            <p:cNvSpPr>
              <a:spLocks/>
            </p:cNvSpPr>
            <p:nvPr/>
          </p:nvSpPr>
          <p:spPr bwMode="auto">
            <a:xfrm>
              <a:off x="2216150" y="2533650"/>
              <a:ext cx="344488" cy="214313"/>
            </a:xfrm>
            <a:custGeom>
              <a:avLst/>
              <a:gdLst>
                <a:gd name="T0" fmla="*/ 30 w 217"/>
                <a:gd name="T1" fmla="*/ 0 h 135"/>
                <a:gd name="T2" fmla="*/ 30 w 217"/>
                <a:gd name="T3" fmla="*/ 0 h 135"/>
                <a:gd name="T4" fmla="*/ 45 w 217"/>
                <a:gd name="T5" fmla="*/ 0 h 135"/>
                <a:gd name="T6" fmla="*/ 60 w 217"/>
                <a:gd name="T7" fmla="*/ 15 h 135"/>
                <a:gd name="T8" fmla="*/ 67 w 217"/>
                <a:gd name="T9" fmla="*/ 30 h 135"/>
                <a:gd name="T10" fmla="*/ 75 w 217"/>
                <a:gd name="T11" fmla="*/ 67 h 135"/>
                <a:gd name="T12" fmla="*/ 75 w 217"/>
                <a:gd name="T13" fmla="*/ 67 h 135"/>
                <a:gd name="T14" fmla="*/ 75 w 217"/>
                <a:gd name="T15" fmla="*/ 83 h 135"/>
                <a:gd name="T16" fmla="*/ 75 w 217"/>
                <a:gd name="T17" fmla="*/ 83 h 135"/>
                <a:gd name="T18" fmla="*/ 112 w 217"/>
                <a:gd name="T19" fmla="*/ 90 h 135"/>
                <a:gd name="T20" fmla="*/ 150 w 217"/>
                <a:gd name="T21" fmla="*/ 75 h 135"/>
                <a:gd name="T22" fmla="*/ 187 w 217"/>
                <a:gd name="T23" fmla="*/ 52 h 135"/>
                <a:gd name="T24" fmla="*/ 217 w 217"/>
                <a:gd name="T25" fmla="*/ 22 h 135"/>
                <a:gd name="T26" fmla="*/ 217 w 217"/>
                <a:gd name="T27" fmla="*/ 22 h 135"/>
                <a:gd name="T28" fmla="*/ 202 w 217"/>
                <a:gd name="T29" fmla="*/ 52 h 135"/>
                <a:gd name="T30" fmla="*/ 187 w 217"/>
                <a:gd name="T31" fmla="*/ 83 h 135"/>
                <a:gd name="T32" fmla="*/ 165 w 217"/>
                <a:gd name="T33" fmla="*/ 105 h 135"/>
                <a:gd name="T34" fmla="*/ 135 w 217"/>
                <a:gd name="T35" fmla="*/ 128 h 135"/>
                <a:gd name="T36" fmla="*/ 105 w 217"/>
                <a:gd name="T37" fmla="*/ 135 h 135"/>
                <a:gd name="T38" fmla="*/ 82 w 217"/>
                <a:gd name="T39" fmla="*/ 135 h 135"/>
                <a:gd name="T40" fmla="*/ 52 w 217"/>
                <a:gd name="T41" fmla="*/ 128 h 135"/>
                <a:gd name="T42" fmla="*/ 37 w 217"/>
                <a:gd name="T43" fmla="*/ 113 h 135"/>
                <a:gd name="T44" fmla="*/ 37 w 217"/>
                <a:gd name="T45" fmla="*/ 113 h 135"/>
                <a:gd name="T46" fmla="*/ 30 w 217"/>
                <a:gd name="T47" fmla="*/ 113 h 135"/>
                <a:gd name="T48" fmla="*/ 30 w 217"/>
                <a:gd name="T49" fmla="*/ 113 h 135"/>
                <a:gd name="T50" fmla="*/ 22 w 217"/>
                <a:gd name="T51" fmla="*/ 105 h 135"/>
                <a:gd name="T52" fmla="*/ 7 w 217"/>
                <a:gd name="T53" fmla="*/ 83 h 135"/>
                <a:gd name="T54" fmla="*/ 7 w 217"/>
                <a:gd name="T55" fmla="*/ 83 h 135"/>
                <a:gd name="T56" fmla="*/ 0 w 217"/>
                <a:gd name="T57" fmla="*/ 45 h 135"/>
                <a:gd name="T58" fmla="*/ 7 w 217"/>
                <a:gd name="T59" fmla="*/ 22 h 135"/>
                <a:gd name="T60" fmla="*/ 15 w 217"/>
                <a:gd name="T61" fmla="*/ 7 h 135"/>
                <a:gd name="T62" fmla="*/ 30 w 217"/>
                <a:gd name="T63" fmla="*/ 0 h 135"/>
                <a:gd name="T64" fmla="*/ 30 w 217"/>
                <a:gd name="T65"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17" h="135">
                  <a:moveTo>
                    <a:pt x="30" y="0"/>
                  </a:moveTo>
                  <a:lnTo>
                    <a:pt x="30" y="0"/>
                  </a:lnTo>
                  <a:lnTo>
                    <a:pt x="45" y="0"/>
                  </a:lnTo>
                  <a:lnTo>
                    <a:pt x="60" y="15"/>
                  </a:lnTo>
                  <a:lnTo>
                    <a:pt x="67" y="30"/>
                  </a:lnTo>
                  <a:lnTo>
                    <a:pt x="75" y="67"/>
                  </a:lnTo>
                  <a:lnTo>
                    <a:pt x="75" y="67"/>
                  </a:lnTo>
                  <a:lnTo>
                    <a:pt x="75" y="83"/>
                  </a:lnTo>
                  <a:lnTo>
                    <a:pt x="75" y="83"/>
                  </a:lnTo>
                  <a:lnTo>
                    <a:pt x="112" y="90"/>
                  </a:lnTo>
                  <a:lnTo>
                    <a:pt x="150" y="75"/>
                  </a:lnTo>
                  <a:lnTo>
                    <a:pt x="187" y="52"/>
                  </a:lnTo>
                  <a:lnTo>
                    <a:pt x="217" y="22"/>
                  </a:lnTo>
                  <a:lnTo>
                    <a:pt x="217" y="22"/>
                  </a:lnTo>
                  <a:lnTo>
                    <a:pt x="202" y="52"/>
                  </a:lnTo>
                  <a:lnTo>
                    <a:pt x="187" y="83"/>
                  </a:lnTo>
                  <a:lnTo>
                    <a:pt x="165" y="105"/>
                  </a:lnTo>
                  <a:lnTo>
                    <a:pt x="135" y="128"/>
                  </a:lnTo>
                  <a:lnTo>
                    <a:pt x="105" y="135"/>
                  </a:lnTo>
                  <a:lnTo>
                    <a:pt x="82" y="135"/>
                  </a:lnTo>
                  <a:lnTo>
                    <a:pt x="52" y="128"/>
                  </a:lnTo>
                  <a:lnTo>
                    <a:pt x="37" y="113"/>
                  </a:lnTo>
                  <a:lnTo>
                    <a:pt x="37" y="113"/>
                  </a:lnTo>
                  <a:lnTo>
                    <a:pt x="30" y="113"/>
                  </a:lnTo>
                  <a:lnTo>
                    <a:pt x="30" y="113"/>
                  </a:lnTo>
                  <a:lnTo>
                    <a:pt x="22" y="105"/>
                  </a:lnTo>
                  <a:lnTo>
                    <a:pt x="7" y="83"/>
                  </a:lnTo>
                  <a:lnTo>
                    <a:pt x="7" y="83"/>
                  </a:lnTo>
                  <a:lnTo>
                    <a:pt x="0" y="45"/>
                  </a:lnTo>
                  <a:lnTo>
                    <a:pt x="7" y="22"/>
                  </a:lnTo>
                  <a:lnTo>
                    <a:pt x="15" y="7"/>
                  </a:lnTo>
                  <a:lnTo>
                    <a:pt x="30" y="0"/>
                  </a:lnTo>
                  <a:lnTo>
                    <a:pt x="3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5" name="Freeform 23"/>
            <p:cNvSpPr>
              <a:spLocks/>
            </p:cNvSpPr>
            <p:nvPr/>
          </p:nvSpPr>
          <p:spPr bwMode="auto">
            <a:xfrm>
              <a:off x="950913" y="2211388"/>
              <a:ext cx="1633538" cy="1216025"/>
            </a:xfrm>
            <a:custGeom>
              <a:avLst/>
              <a:gdLst>
                <a:gd name="T0" fmla="*/ 316 w 1029"/>
                <a:gd name="T1" fmla="*/ 278 h 766"/>
                <a:gd name="T2" fmla="*/ 316 w 1029"/>
                <a:gd name="T3" fmla="*/ 278 h 766"/>
                <a:gd name="T4" fmla="*/ 391 w 1029"/>
                <a:gd name="T5" fmla="*/ 210 h 766"/>
                <a:gd name="T6" fmla="*/ 466 w 1029"/>
                <a:gd name="T7" fmla="*/ 150 h 766"/>
                <a:gd name="T8" fmla="*/ 534 w 1029"/>
                <a:gd name="T9" fmla="*/ 98 h 766"/>
                <a:gd name="T10" fmla="*/ 601 w 1029"/>
                <a:gd name="T11" fmla="*/ 60 h 766"/>
                <a:gd name="T12" fmla="*/ 661 w 1029"/>
                <a:gd name="T13" fmla="*/ 38 h 766"/>
                <a:gd name="T14" fmla="*/ 722 w 1029"/>
                <a:gd name="T15" fmla="*/ 15 h 766"/>
                <a:gd name="T16" fmla="*/ 774 w 1029"/>
                <a:gd name="T17" fmla="*/ 0 h 766"/>
                <a:gd name="T18" fmla="*/ 827 w 1029"/>
                <a:gd name="T19" fmla="*/ 0 h 766"/>
                <a:gd name="T20" fmla="*/ 872 w 1029"/>
                <a:gd name="T21" fmla="*/ 0 h 766"/>
                <a:gd name="T22" fmla="*/ 909 w 1029"/>
                <a:gd name="T23" fmla="*/ 8 h 766"/>
                <a:gd name="T24" fmla="*/ 939 w 1029"/>
                <a:gd name="T25" fmla="*/ 23 h 766"/>
                <a:gd name="T26" fmla="*/ 969 w 1029"/>
                <a:gd name="T27" fmla="*/ 38 h 766"/>
                <a:gd name="T28" fmla="*/ 992 w 1029"/>
                <a:gd name="T29" fmla="*/ 60 h 766"/>
                <a:gd name="T30" fmla="*/ 1014 w 1029"/>
                <a:gd name="T31" fmla="*/ 83 h 766"/>
                <a:gd name="T32" fmla="*/ 1022 w 1029"/>
                <a:gd name="T33" fmla="*/ 113 h 766"/>
                <a:gd name="T34" fmla="*/ 1029 w 1029"/>
                <a:gd name="T35" fmla="*/ 135 h 766"/>
                <a:gd name="T36" fmla="*/ 1029 w 1029"/>
                <a:gd name="T37" fmla="*/ 135 h 766"/>
                <a:gd name="T38" fmla="*/ 1029 w 1029"/>
                <a:gd name="T39" fmla="*/ 188 h 766"/>
                <a:gd name="T40" fmla="*/ 1014 w 1029"/>
                <a:gd name="T41" fmla="*/ 225 h 766"/>
                <a:gd name="T42" fmla="*/ 1014 w 1029"/>
                <a:gd name="T43" fmla="*/ 225 h 766"/>
                <a:gd name="T44" fmla="*/ 1014 w 1029"/>
                <a:gd name="T45" fmla="*/ 188 h 766"/>
                <a:gd name="T46" fmla="*/ 1014 w 1029"/>
                <a:gd name="T47" fmla="*/ 188 h 766"/>
                <a:gd name="T48" fmla="*/ 1007 w 1029"/>
                <a:gd name="T49" fmla="*/ 158 h 766"/>
                <a:gd name="T50" fmla="*/ 992 w 1029"/>
                <a:gd name="T51" fmla="*/ 128 h 766"/>
                <a:gd name="T52" fmla="*/ 977 w 1029"/>
                <a:gd name="T53" fmla="*/ 105 h 766"/>
                <a:gd name="T54" fmla="*/ 954 w 1029"/>
                <a:gd name="T55" fmla="*/ 83 h 766"/>
                <a:gd name="T56" fmla="*/ 924 w 1029"/>
                <a:gd name="T57" fmla="*/ 68 h 766"/>
                <a:gd name="T58" fmla="*/ 887 w 1029"/>
                <a:gd name="T59" fmla="*/ 53 h 766"/>
                <a:gd name="T60" fmla="*/ 849 w 1029"/>
                <a:gd name="T61" fmla="*/ 45 h 766"/>
                <a:gd name="T62" fmla="*/ 804 w 1029"/>
                <a:gd name="T63" fmla="*/ 45 h 766"/>
                <a:gd name="T64" fmla="*/ 759 w 1029"/>
                <a:gd name="T65" fmla="*/ 53 h 766"/>
                <a:gd name="T66" fmla="*/ 699 w 1029"/>
                <a:gd name="T67" fmla="*/ 60 h 766"/>
                <a:gd name="T68" fmla="*/ 646 w 1029"/>
                <a:gd name="T69" fmla="*/ 83 h 766"/>
                <a:gd name="T70" fmla="*/ 586 w 1029"/>
                <a:gd name="T71" fmla="*/ 113 h 766"/>
                <a:gd name="T72" fmla="*/ 519 w 1029"/>
                <a:gd name="T73" fmla="*/ 150 h 766"/>
                <a:gd name="T74" fmla="*/ 451 w 1029"/>
                <a:gd name="T75" fmla="*/ 195 h 766"/>
                <a:gd name="T76" fmla="*/ 376 w 1029"/>
                <a:gd name="T77" fmla="*/ 255 h 766"/>
                <a:gd name="T78" fmla="*/ 301 w 1029"/>
                <a:gd name="T79" fmla="*/ 323 h 766"/>
                <a:gd name="T80" fmla="*/ 301 w 1029"/>
                <a:gd name="T81" fmla="*/ 323 h 766"/>
                <a:gd name="T82" fmla="*/ 203 w 1029"/>
                <a:gd name="T83" fmla="*/ 428 h 766"/>
                <a:gd name="T84" fmla="*/ 128 w 1029"/>
                <a:gd name="T85" fmla="*/ 533 h 766"/>
                <a:gd name="T86" fmla="*/ 61 w 1029"/>
                <a:gd name="T87" fmla="*/ 646 h 766"/>
                <a:gd name="T88" fmla="*/ 0 w 1029"/>
                <a:gd name="T89" fmla="*/ 766 h 766"/>
                <a:gd name="T90" fmla="*/ 23 w 1029"/>
                <a:gd name="T91" fmla="*/ 721 h 766"/>
                <a:gd name="T92" fmla="*/ 23 w 1029"/>
                <a:gd name="T93" fmla="*/ 721 h 766"/>
                <a:gd name="T94" fmla="*/ 76 w 1029"/>
                <a:gd name="T95" fmla="*/ 601 h 766"/>
                <a:gd name="T96" fmla="*/ 143 w 1029"/>
                <a:gd name="T97" fmla="*/ 488 h 766"/>
                <a:gd name="T98" fmla="*/ 226 w 1029"/>
                <a:gd name="T99" fmla="*/ 376 h 766"/>
                <a:gd name="T100" fmla="*/ 316 w 1029"/>
                <a:gd name="T101" fmla="*/ 278 h 766"/>
                <a:gd name="T102" fmla="*/ 316 w 1029"/>
                <a:gd name="T103" fmla="*/ 278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29" h="766">
                  <a:moveTo>
                    <a:pt x="316" y="278"/>
                  </a:moveTo>
                  <a:lnTo>
                    <a:pt x="316" y="278"/>
                  </a:lnTo>
                  <a:lnTo>
                    <a:pt x="391" y="210"/>
                  </a:lnTo>
                  <a:lnTo>
                    <a:pt x="466" y="150"/>
                  </a:lnTo>
                  <a:lnTo>
                    <a:pt x="534" y="98"/>
                  </a:lnTo>
                  <a:lnTo>
                    <a:pt x="601" y="60"/>
                  </a:lnTo>
                  <a:lnTo>
                    <a:pt x="661" y="38"/>
                  </a:lnTo>
                  <a:lnTo>
                    <a:pt x="722" y="15"/>
                  </a:lnTo>
                  <a:lnTo>
                    <a:pt x="774" y="0"/>
                  </a:lnTo>
                  <a:lnTo>
                    <a:pt x="827" y="0"/>
                  </a:lnTo>
                  <a:lnTo>
                    <a:pt x="872" y="0"/>
                  </a:lnTo>
                  <a:lnTo>
                    <a:pt x="909" y="8"/>
                  </a:lnTo>
                  <a:lnTo>
                    <a:pt x="939" y="23"/>
                  </a:lnTo>
                  <a:lnTo>
                    <a:pt x="969" y="38"/>
                  </a:lnTo>
                  <a:lnTo>
                    <a:pt x="992" y="60"/>
                  </a:lnTo>
                  <a:lnTo>
                    <a:pt x="1014" y="83"/>
                  </a:lnTo>
                  <a:lnTo>
                    <a:pt x="1022" y="113"/>
                  </a:lnTo>
                  <a:lnTo>
                    <a:pt x="1029" y="135"/>
                  </a:lnTo>
                  <a:lnTo>
                    <a:pt x="1029" y="135"/>
                  </a:lnTo>
                  <a:lnTo>
                    <a:pt x="1029" y="188"/>
                  </a:lnTo>
                  <a:lnTo>
                    <a:pt x="1014" y="225"/>
                  </a:lnTo>
                  <a:lnTo>
                    <a:pt x="1014" y="225"/>
                  </a:lnTo>
                  <a:lnTo>
                    <a:pt x="1014" y="188"/>
                  </a:lnTo>
                  <a:lnTo>
                    <a:pt x="1014" y="188"/>
                  </a:lnTo>
                  <a:lnTo>
                    <a:pt x="1007" y="158"/>
                  </a:lnTo>
                  <a:lnTo>
                    <a:pt x="992" y="128"/>
                  </a:lnTo>
                  <a:lnTo>
                    <a:pt x="977" y="105"/>
                  </a:lnTo>
                  <a:lnTo>
                    <a:pt x="954" y="83"/>
                  </a:lnTo>
                  <a:lnTo>
                    <a:pt x="924" y="68"/>
                  </a:lnTo>
                  <a:lnTo>
                    <a:pt x="887" y="53"/>
                  </a:lnTo>
                  <a:lnTo>
                    <a:pt x="849" y="45"/>
                  </a:lnTo>
                  <a:lnTo>
                    <a:pt x="804" y="45"/>
                  </a:lnTo>
                  <a:lnTo>
                    <a:pt x="759" y="53"/>
                  </a:lnTo>
                  <a:lnTo>
                    <a:pt x="699" y="60"/>
                  </a:lnTo>
                  <a:lnTo>
                    <a:pt x="646" y="83"/>
                  </a:lnTo>
                  <a:lnTo>
                    <a:pt x="586" y="113"/>
                  </a:lnTo>
                  <a:lnTo>
                    <a:pt x="519" y="150"/>
                  </a:lnTo>
                  <a:lnTo>
                    <a:pt x="451" y="195"/>
                  </a:lnTo>
                  <a:lnTo>
                    <a:pt x="376" y="255"/>
                  </a:lnTo>
                  <a:lnTo>
                    <a:pt x="301" y="323"/>
                  </a:lnTo>
                  <a:lnTo>
                    <a:pt x="301" y="323"/>
                  </a:lnTo>
                  <a:lnTo>
                    <a:pt x="203" y="428"/>
                  </a:lnTo>
                  <a:lnTo>
                    <a:pt x="128" y="533"/>
                  </a:lnTo>
                  <a:lnTo>
                    <a:pt x="61" y="646"/>
                  </a:lnTo>
                  <a:lnTo>
                    <a:pt x="0" y="766"/>
                  </a:lnTo>
                  <a:lnTo>
                    <a:pt x="23" y="721"/>
                  </a:lnTo>
                  <a:lnTo>
                    <a:pt x="23" y="721"/>
                  </a:lnTo>
                  <a:lnTo>
                    <a:pt x="76" y="601"/>
                  </a:lnTo>
                  <a:lnTo>
                    <a:pt x="143" y="488"/>
                  </a:lnTo>
                  <a:lnTo>
                    <a:pt x="226" y="376"/>
                  </a:lnTo>
                  <a:lnTo>
                    <a:pt x="316" y="278"/>
                  </a:lnTo>
                  <a:lnTo>
                    <a:pt x="316" y="27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6" name="Freeform 24"/>
            <p:cNvSpPr>
              <a:spLocks/>
            </p:cNvSpPr>
            <p:nvPr/>
          </p:nvSpPr>
          <p:spPr bwMode="auto">
            <a:xfrm>
              <a:off x="808038" y="1484313"/>
              <a:ext cx="488950" cy="763588"/>
            </a:xfrm>
            <a:custGeom>
              <a:avLst/>
              <a:gdLst>
                <a:gd name="T0" fmla="*/ 211 w 308"/>
                <a:gd name="T1" fmla="*/ 421 h 481"/>
                <a:gd name="T2" fmla="*/ 211 w 308"/>
                <a:gd name="T3" fmla="*/ 421 h 481"/>
                <a:gd name="T4" fmla="*/ 241 w 308"/>
                <a:gd name="T5" fmla="*/ 383 h 481"/>
                <a:gd name="T6" fmla="*/ 271 w 308"/>
                <a:gd name="T7" fmla="*/ 345 h 481"/>
                <a:gd name="T8" fmla="*/ 293 w 308"/>
                <a:gd name="T9" fmla="*/ 308 h 481"/>
                <a:gd name="T10" fmla="*/ 301 w 308"/>
                <a:gd name="T11" fmla="*/ 263 h 481"/>
                <a:gd name="T12" fmla="*/ 308 w 308"/>
                <a:gd name="T13" fmla="*/ 218 h 481"/>
                <a:gd name="T14" fmla="*/ 301 w 308"/>
                <a:gd name="T15" fmla="*/ 165 h 481"/>
                <a:gd name="T16" fmla="*/ 286 w 308"/>
                <a:gd name="T17" fmla="*/ 120 h 481"/>
                <a:gd name="T18" fmla="*/ 263 w 308"/>
                <a:gd name="T19" fmla="*/ 75 h 481"/>
                <a:gd name="T20" fmla="*/ 263 w 308"/>
                <a:gd name="T21" fmla="*/ 75 h 481"/>
                <a:gd name="T22" fmla="*/ 226 w 308"/>
                <a:gd name="T23" fmla="*/ 45 h 481"/>
                <a:gd name="T24" fmla="*/ 181 w 308"/>
                <a:gd name="T25" fmla="*/ 15 h 481"/>
                <a:gd name="T26" fmla="*/ 128 w 308"/>
                <a:gd name="T27" fmla="*/ 0 h 481"/>
                <a:gd name="T28" fmla="*/ 83 w 308"/>
                <a:gd name="T29" fmla="*/ 0 h 481"/>
                <a:gd name="T30" fmla="*/ 83 w 308"/>
                <a:gd name="T31" fmla="*/ 0 h 481"/>
                <a:gd name="T32" fmla="*/ 113 w 308"/>
                <a:gd name="T33" fmla="*/ 15 h 481"/>
                <a:gd name="T34" fmla="*/ 143 w 308"/>
                <a:gd name="T35" fmla="*/ 30 h 481"/>
                <a:gd name="T36" fmla="*/ 173 w 308"/>
                <a:gd name="T37" fmla="*/ 52 h 481"/>
                <a:gd name="T38" fmla="*/ 196 w 308"/>
                <a:gd name="T39" fmla="*/ 75 h 481"/>
                <a:gd name="T40" fmla="*/ 196 w 308"/>
                <a:gd name="T41" fmla="*/ 75 h 481"/>
                <a:gd name="T42" fmla="*/ 226 w 308"/>
                <a:gd name="T43" fmla="*/ 120 h 481"/>
                <a:gd name="T44" fmla="*/ 241 w 308"/>
                <a:gd name="T45" fmla="*/ 165 h 481"/>
                <a:gd name="T46" fmla="*/ 248 w 308"/>
                <a:gd name="T47" fmla="*/ 210 h 481"/>
                <a:gd name="T48" fmla="*/ 241 w 308"/>
                <a:gd name="T49" fmla="*/ 255 h 481"/>
                <a:gd name="T50" fmla="*/ 233 w 308"/>
                <a:gd name="T51" fmla="*/ 300 h 481"/>
                <a:gd name="T52" fmla="*/ 211 w 308"/>
                <a:gd name="T53" fmla="*/ 345 h 481"/>
                <a:gd name="T54" fmla="*/ 181 w 308"/>
                <a:gd name="T55" fmla="*/ 383 h 481"/>
                <a:gd name="T56" fmla="*/ 151 w 308"/>
                <a:gd name="T57" fmla="*/ 421 h 481"/>
                <a:gd name="T58" fmla="*/ 151 w 308"/>
                <a:gd name="T59" fmla="*/ 421 h 481"/>
                <a:gd name="T60" fmla="*/ 113 w 308"/>
                <a:gd name="T61" fmla="*/ 443 h 481"/>
                <a:gd name="T62" fmla="*/ 83 w 308"/>
                <a:gd name="T63" fmla="*/ 458 h 481"/>
                <a:gd name="T64" fmla="*/ 38 w 308"/>
                <a:gd name="T65" fmla="*/ 473 h 481"/>
                <a:gd name="T66" fmla="*/ 0 w 308"/>
                <a:gd name="T67" fmla="*/ 481 h 481"/>
                <a:gd name="T68" fmla="*/ 0 w 308"/>
                <a:gd name="T69" fmla="*/ 481 h 481"/>
                <a:gd name="T70" fmla="*/ 53 w 308"/>
                <a:gd name="T71" fmla="*/ 481 h 481"/>
                <a:gd name="T72" fmla="*/ 113 w 308"/>
                <a:gd name="T73" fmla="*/ 473 h 481"/>
                <a:gd name="T74" fmla="*/ 166 w 308"/>
                <a:gd name="T75" fmla="*/ 451 h 481"/>
                <a:gd name="T76" fmla="*/ 211 w 308"/>
                <a:gd name="T77" fmla="*/ 421 h 481"/>
                <a:gd name="T78" fmla="*/ 211 w 308"/>
                <a:gd name="T79" fmla="*/ 421 h 4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08" h="481">
                  <a:moveTo>
                    <a:pt x="211" y="421"/>
                  </a:moveTo>
                  <a:lnTo>
                    <a:pt x="211" y="421"/>
                  </a:lnTo>
                  <a:lnTo>
                    <a:pt x="241" y="383"/>
                  </a:lnTo>
                  <a:lnTo>
                    <a:pt x="271" y="345"/>
                  </a:lnTo>
                  <a:lnTo>
                    <a:pt x="293" y="308"/>
                  </a:lnTo>
                  <a:lnTo>
                    <a:pt x="301" y="263"/>
                  </a:lnTo>
                  <a:lnTo>
                    <a:pt x="308" y="218"/>
                  </a:lnTo>
                  <a:lnTo>
                    <a:pt x="301" y="165"/>
                  </a:lnTo>
                  <a:lnTo>
                    <a:pt x="286" y="120"/>
                  </a:lnTo>
                  <a:lnTo>
                    <a:pt x="263" y="75"/>
                  </a:lnTo>
                  <a:lnTo>
                    <a:pt x="263" y="75"/>
                  </a:lnTo>
                  <a:lnTo>
                    <a:pt x="226" y="45"/>
                  </a:lnTo>
                  <a:lnTo>
                    <a:pt x="181" y="15"/>
                  </a:lnTo>
                  <a:lnTo>
                    <a:pt x="128" y="0"/>
                  </a:lnTo>
                  <a:lnTo>
                    <a:pt x="83" y="0"/>
                  </a:lnTo>
                  <a:lnTo>
                    <a:pt x="83" y="0"/>
                  </a:lnTo>
                  <a:lnTo>
                    <a:pt x="113" y="15"/>
                  </a:lnTo>
                  <a:lnTo>
                    <a:pt x="143" y="30"/>
                  </a:lnTo>
                  <a:lnTo>
                    <a:pt x="173" y="52"/>
                  </a:lnTo>
                  <a:lnTo>
                    <a:pt x="196" y="75"/>
                  </a:lnTo>
                  <a:lnTo>
                    <a:pt x="196" y="75"/>
                  </a:lnTo>
                  <a:lnTo>
                    <a:pt x="226" y="120"/>
                  </a:lnTo>
                  <a:lnTo>
                    <a:pt x="241" y="165"/>
                  </a:lnTo>
                  <a:lnTo>
                    <a:pt x="248" y="210"/>
                  </a:lnTo>
                  <a:lnTo>
                    <a:pt x="241" y="255"/>
                  </a:lnTo>
                  <a:lnTo>
                    <a:pt x="233" y="300"/>
                  </a:lnTo>
                  <a:lnTo>
                    <a:pt x="211" y="345"/>
                  </a:lnTo>
                  <a:lnTo>
                    <a:pt x="181" y="383"/>
                  </a:lnTo>
                  <a:lnTo>
                    <a:pt x="151" y="421"/>
                  </a:lnTo>
                  <a:lnTo>
                    <a:pt x="151" y="421"/>
                  </a:lnTo>
                  <a:lnTo>
                    <a:pt x="113" y="443"/>
                  </a:lnTo>
                  <a:lnTo>
                    <a:pt x="83" y="458"/>
                  </a:lnTo>
                  <a:lnTo>
                    <a:pt x="38" y="473"/>
                  </a:lnTo>
                  <a:lnTo>
                    <a:pt x="0" y="481"/>
                  </a:lnTo>
                  <a:lnTo>
                    <a:pt x="0" y="481"/>
                  </a:lnTo>
                  <a:lnTo>
                    <a:pt x="53" y="481"/>
                  </a:lnTo>
                  <a:lnTo>
                    <a:pt x="113" y="473"/>
                  </a:lnTo>
                  <a:lnTo>
                    <a:pt x="166" y="451"/>
                  </a:lnTo>
                  <a:lnTo>
                    <a:pt x="211" y="421"/>
                  </a:lnTo>
                  <a:lnTo>
                    <a:pt x="211" y="4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7" name="Freeform 25"/>
            <p:cNvSpPr>
              <a:spLocks/>
            </p:cNvSpPr>
            <p:nvPr/>
          </p:nvSpPr>
          <p:spPr bwMode="auto">
            <a:xfrm>
              <a:off x="630238" y="1484313"/>
              <a:ext cx="309563" cy="452438"/>
            </a:xfrm>
            <a:custGeom>
              <a:avLst/>
              <a:gdLst>
                <a:gd name="T0" fmla="*/ 165 w 195"/>
                <a:gd name="T1" fmla="*/ 255 h 285"/>
                <a:gd name="T2" fmla="*/ 165 w 195"/>
                <a:gd name="T3" fmla="*/ 255 h 285"/>
                <a:gd name="T4" fmla="*/ 165 w 195"/>
                <a:gd name="T5" fmla="*/ 240 h 285"/>
                <a:gd name="T6" fmla="*/ 150 w 195"/>
                <a:gd name="T7" fmla="*/ 225 h 285"/>
                <a:gd name="T8" fmla="*/ 127 w 195"/>
                <a:gd name="T9" fmla="*/ 218 h 285"/>
                <a:gd name="T10" fmla="*/ 105 w 195"/>
                <a:gd name="T11" fmla="*/ 218 h 285"/>
                <a:gd name="T12" fmla="*/ 105 w 195"/>
                <a:gd name="T13" fmla="*/ 218 h 285"/>
                <a:gd name="T14" fmla="*/ 67 w 195"/>
                <a:gd name="T15" fmla="*/ 210 h 285"/>
                <a:gd name="T16" fmla="*/ 45 w 195"/>
                <a:gd name="T17" fmla="*/ 195 h 285"/>
                <a:gd name="T18" fmla="*/ 45 w 195"/>
                <a:gd name="T19" fmla="*/ 195 h 285"/>
                <a:gd name="T20" fmla="*/ 45 w 195"/>
                <a:gd name="T21" fmla="*/ 150 h 285"/>
                <a:gd name="T22" fmla="*/ 52 w 195"/>
                <a:gd name="T23" fmla="*/ 113 h 285"/>
                <a:gd name="T24" fmla="*/ 75 w 195"/>
                <a:gd name="T25" fmla="*/ 67 h 285"/>
                <a:gd name="T26" fmla="*/ 105 w 195"/>
                <a:gd name="T27" fmla="*/ 37 h 285"/>
                <a:gd name="T28" fmla="*/ 105 w 195"/>
                <a:gd name="T29" fmla="*/ 37 h 285"/>
                <a:gd name="T30" fmla="*/ 150 w 195"/>
                <a:gd name="T31" fmla="*/ 15 h 285"/>
                <a:gd name="T32" fmla="*/ 195 w 195"/>
                <a:gd name="T33" fmla="*/ 0 h 285"/>
                <a:gd name="T34" fmla="*/ 195 w 195"/>
                <a:gd name="T35" fmla="*/ 0 h 285"/>
                <a:gd name="T36" fmla="*/ 150 w 195"/>
                <a:gd name="T37" fmla="*/ 0 h 285"/>
                <a:gd name="T38" fmla="*/ 112 w 195"/>
                <a:gd name="T39" fmla="*/ 0 h 285"/>
                <a:gd name="T40" fmla="*/ 82 w 195"/>
                <a:gd name="T41" fmla="*/ 15 h 285"/>
                <a:gd name="T42" fmla="*/ 45 w 195"/>
                <a:gd name="T43" fmla="*/ 37 h 285"/>
                <a:gd name="T44" fmla="*/ 45 w 195"/>
                <a:gd name="T45" fmla="*/ 37 h 285"/>
                <a:gd name="T46" fmla="*/ 22 w 195"/>
                <a:gd name="T47" fmla="*/ 67 h 285"/>
                <a:gd name="T48" fmla="*/ 7 w 195"/>
                <a:gd name="T49" fmla="*/ 98 h 285"/>
                <a:gd name="T50" fmla="*/ 0 w 195"/>
                <a:gd name="T51" fmla="*/ 128 h 285"/>
                <a:gd name="T52" fmla="*/ 0 w 195"/>
                <a:gd name="T53" fmla="*/ 150 h 285"/>
                <a:gd name="T54" fmla="*/ 7 w 195"/>
                <a:gd name="T55" fmla="*/ 180 h 285"/>
                <a:gd name="T56" fmla="*/ 22 w 195"/>
                <a:gd name="T57" fmla="*/ 203 h 285"/>
                <a:gd name="T58" fmla="*/ 45 w 195"/>
                <a:gd name="T59" fmla="*/ 240 h 285"/>
                <a:gd name="T60" fmla="*/ 45 w 195"/>
                <a:gd name="T61" fmla="*/ 240 h 285"/>
                <a:gd name="T62" fmla="*/ 67 w 195"/>
                <a:gd name="T63" fmla="*/ 263 h 285"/>
                <a:gd name="T64" fmla="*/ 97 w 195"/>
                <a:gd name="T65" fmla="*/ 278 h 285"/>
                <a:gd name="T66" fmla="*/ 97 w 195"/>
                <a:gd name="T67" fmla="*/ 278 h 285"/>
                <a:gd name="T68" fmla="*/ 127 w 195"/>
                <a:gd name="T69" fmla="*/ 285 h 285"/>
                <a:gd name="T70" fmla="*/ 150 w 195"/>
                <a:gd name="T71" fmla="*/ 278 h 285"/>
                <a:gd name="T72" fmla="*/ 157 w 195"/>
                <a:gd name="T73" fmla="*/ 270 h 285"/>
                <a:gd name="T74" fmla="*/ 165 w 195"/>
                <a:gd name="T75" fmla="*/ 255 h 285"/>
                <a:gd name="T76" fmla="*/ 165 w 195"/>
                <a:gd name="T77" fmla="*/ 255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95" h="285">
                  <a:moveTo>
                    <a:pt x="165" y="255"/>
                  </a:moveTo>
                  <a:lnTo>
                    <a:pt x="165" y="255"/>
                  </a:lnTo>
                  <a:lnTo>
                    <a:pt x="165" y="240"/>
                  </a:lnTo>
                  <a:lnTo>
                    <a:pt x="150" y="225"/>
                  </a:lnTo>
                  <a:lnTo>
                    <a:pt x="127" y="218"/>
                  </a:lnTo>
                  <a:lnTo>
                    <a:pt x="105" y="218"/>
                  </a:lnTo>
                  <a:lnTo>
                    <a:pt x="105" y="218"/>
                  </a:lnTo>
                  <a:lnTo>
                    <a:pt x="67" y="210"/>
                  </a:lnTo>
                  <a:lnTo>
                    <a:pt x="45" y="195"/>
                  </a:lnTo>
                  <a:lnTo>
                    <a:pt x="45" y="195"/>
                  </a:lnTo>
                  <a:lnTo>
                    <a:pt x="45" y="150"/>
                  </a:lnTo>
                  <a:lnTo>
                    <a:pt x="52" y="113"/>
                  </a:lnTo>
                  <a:lnTo>
                    <a:pt x="75" y="67"/>
                  </a:lnTo>
                  <a:lnTo>
                    <a:pt x="105" y="37"/>
                  </a:lnTo>
                  <a:lnTo>
                    <a:pt x="105" y="37"/>
                  </a:lnTo>
                  <a:lnTo>
                    <a:pt x="150" y="15"/>
                  </a:lnTo>
                  <a:lnTo>
                    <a:pt x="195" y="0"/>
                  </a:lnTo>
                  <a:lnTo>
                    <a:pt x="195" y="0"/>
                  </a:lnTo>
                  <a:lnTo>
                    <a:pt x="150" y="0"/>
                  </a:lnTo>
                  <a:lnTo>
                    <a:pt x="112" y="0"/>
                  </a:lnTo>
                  <a:lnTo>
                    <a:pt x="82" y="15"/>
                  </a:lnTo>
                  <a:lnTo>
                    <a:pt x="45" y="37"/>
                  </a:lnTo>
                  <a:lnTo>
                    <a:pt x="45" y="37"/>
                  </a:lnTo>
                  <a:lnTo>
                    <a:pt x="22" y="67"/>
                  </a:lnTo>
                  <a:lnTo>
                    <a:pt x="7" y="98"/>
                  </a:lnTo>
                  <a:lnTo>
                    <a:pt x="0" y="128"/>
                  </a:lnTo>
                  <a:lnTo>
                    <a:pt x="0" y="150"/>
                  </a:lnTo>
                  <a:lnTo>
                    <a:pt x="7" y="180"/>
                  </a:lnTo>
                  <a:lnTo>
                    <a:pt x="22" y="203"/>
                  </a:lnTo>
                  <a:lnTo>
                    <a:pt x="45" y="240"/>
                  </a:lnTo>
                  <a:lnTo>
                    <a:pt x="45" y="240"/>
                  </a:lnTo>
                  <a:lnTo>
                    <a:pt x="67" y="263"/>
                  </a:lnTo>
                  <a:lnTo>
                    <a:pt x="97" y="278"/>
                  </a:lnTo>
                  <a:lnTo>
                    <a:pt x="97" y="278"/>
                  </a:lnTo>
                  <a:lnTo>
                    <a:pt x="127" y="285"/>
                  </a:lnTo>
                  <a:lnTo>
                    <a:pt x="150" y="278"/>
                  </a:lnTo>
                  <a:lnTo>
                    <a:pt x="157" y="270"/>
                  </a:lnTo>
                  <a:lnTo>
                    <a:pt x="165" y="255"/>
                  </a:lnTo>
                  <a:lnTo>
                    <a:pt x="165" y="2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8" name="Freeform 26"/>
            <p:cNvSpPr>
              <a:spLocks/>
            </p:cNvSpPr>
            <p:nvPr/>
          </p:nvSpPr>
          <p:spPr bwMode="auto">
            <a:xfrm>
              <a:off x="260350" y="1066800"/>
              <a:ext cx="738188" cy="1181100"/>
            </a:xfrm>
            <a:custGeom>
              <a:avLst/>
              <a:gdLst>
                <a:gd name="T0" fmla="*/ 142 w 465"/>
                <a:gd name="T1" fmla="*/ 90 h 744"/>
                <a:gd name="T2" fmla="*/ 142 w 465"/>
                <a:gd name="T3" fmla="*/ 90 h 744"/>
                <a:gd name="T4" fmla="*/ 82 w 465"/>
                <a:gd name="T5" fmla="*/ 143 h 744"/>
                <a:gd name="T6" fmla="*/ 45 w 465"/>
                <a:gd name="T7" fmla="*/ 203 h 744"/>
                <a:gd name="T8" fmla="*/ 15 w 465"/>
                <a:gd name="T9" fmla="*/ 270 h 744"/>
                <a:gd name="T10" fmla="*/ 0 w 465"/>
                <a:gd name="T11" fmla="*/ 346 h 744"/>
                <a:gd name="T12" fmla="*/ 0 w 465"/>
                <a:gd name="T13" fmla="*/ 413 h 744"/>
                <a:gd name="T14" fmla="*/ 7 w 465"/>
                <a:gd name="T15" fmla="*/ 481 h 744"/>
                <a:gd name="T16" fmla="*/ 37 w 465"/>
                <a:gd name="T17" fmla="*/ 548 h 744"/>
                <a:gd name="T18" fmla="*/ 75 w 465"/>
                <a:gd name="T19" fmla="*/ 608 h 744"/>
                <a:gd name="T20" fmla="*/ 75 w 465"/>
                <a:gd name="T21" fmla="*/ 608 h 744"/>
                <a:gd name="T22" fmla="*/ 97 w 465"/>
                <a:gd name="T23" fmla="*/ 638 h 744"/>
                <a:gd name="T24" fmla="*/ 127 w 465"/>
                <a:gd name="T25" fmla="*/ 668 h 744"/>
                <a:gd name="T26" fmla="*/ 195 w 465"/>
                <a:gd name="T27" fmla="*/ 706 h 744"/>
                <a:gd name="T28" fmla="*/ 233 w 465"/>
                <a:gd name="T29" fmla="*/ 721 h 744"/>
                <a:gd name="T30" fmla="*/ 270 w 465"/>
                <a:gd name="T31" fmla="*/ 736 h 744"/>
                <a:gd name="T32" fmla="*/ 308 w 465"/>
                <a:gd name="T33" fmla="*/ 744 h 744"/>
                <a:gd name="T34" fmla="*/ 345 w 465"/>
                <a:gd name="T35" fmla="*/ 744 h 744"/>
                <a:gd name="T36" fmla="*/ 345 w 465"/>
                <a:gd name="T37" fmla="*/ 744 h 744"/>
                <a:gd name="T38" fmla="*/ 293 w 465"/>
                <a:gd name="T39" fmla="*/ 729 h 744"/>
                <a:gd name="T40" fmla="*/ 240 w 465"/>
                <a:gd name="T41" fmla="*/ 706 h 744"/>
                <a:gd name="T42" fmla="*/ 195 w 465"/>
                <a:gd name="T43" fmla="*/ 676 h 744"/>
                <a:gd name="T44" fmla="*/ 158 w 465"/>
                <a:gd name="T45" fmla="*/ 631 h 744"/>
                <a:gd name="T46" fmla="*/ 158 w 465"/>
                <a:gd name="T47" fmla="*/ 631 h 744"/>
                <a:gd name="T48" fmla="*/ 120 w 465"/>
                <a:gd name="T49" fmla="*/ 571 h 744"/>
                <a:gd name="T50" fmla="*/ 90 w 465"/>
                <a:gd name="T51" fmla="*/ 503 h 744"/>
                <a:gd name="T52" fmla="*/ 82 w 465"/>
                <a:gd name="T53" fmla="*/ 436 h 744"/>
                <a:gd name="T54" fmla="*/ 82 w 465"/>
                <a:gd name="T55" fmla="*/ 361 h 744"/>
                <a:gd name="T56" fmla="*/ 97 w 465"/>
                <a:gd name="T57" fmla="*/ 293 h 744"/>
                <a:gd name="T58" fmla="*/ 127 w 465"/>
                <a:gd name="T59" fmla="*/ 225 h 744"/>
                <a:gd name="T60" fmla="*/ 165 w 465"/>
                <a:gd name="T61" fmla="*/ 165 h 744"/>
                <a:gd name="T62" fmla="*/ 225 w 465"/>
                <a:gd name="T63" fmla="*/ 113 h 744"/>
                <a:gd name="T64" fmla="*/ 225 w 465"/>
                <a:gd name="T65" fmla="*/ 113 h 744"/>
                <a:gd name="T66" fmla="*/ 285 w 465"/>
                <a:gd name="T67" fmla="*/ 68 h 744"/>
                <a:gd name="T68" fmla="*/ 345 w 465"/>
                <a:gd name="T69" fmla="*/ 38 h 744"/>
                <a:gd name="T70" fmla="*/ 405 w 465"/>
                <a:gd name="T71" fmla="*/ 15 h 744"/>
                <a:gd name="T72" fmla="*/ 465 w 465"/>
                <a:gd name="T73" fmla="*/ 8 h 744"/>
                <a:gd name="T74" fmla="*/ 465 w 465"/>
                <a:gd name="T75" fmla="*/ 8 h 744"/>
                <a:gd name="T76" fmla="*/ 383 w 465"/>
                <a:gd name="T77" fmla="*/ 0 h 744"/>
                <a:gd name="T78" fmla="*/ 300 w 465"/>
                <a:gd name="T79" fmla="*/ 15 h 744"/>
                <a:gd name="T80" fmla="*/ 263 w 465"/>
                <a:gd name="T81" fmla="*/ 23 h 744"/>
                <a:gd name="T82" fmla="*/ 218 w 465"/>
                <a:gd name="T83" fmla="*/ 38 h 744"/>
                <a:gd name="T84" fmla="*/ 180 w 465"/>
                <a:gd name="T85" fmla="*/ 60 h 744"/>
                <a:gd name="T86" fmla="*/ 142 w 465"/>
                <a:gd name="T87" fmla="*/ 90 h 744"/>
                <a:gd name="T88" fmla="*/ 142 w 465"/>
                <a:gd name="T89" fmla="*/ 9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744">
                  <a:moveTo>
                    <a:pt x="142" y="90"/>
                  </a:moveTo>
                  <a:lnTo>
                    <a:pt x="142" y="90"/>
                  </a:lnTo>
                  <a:lnTo>
                    <a:pt x="82" y="143"/>
                  </a:lnTo>
                  <a:lnTo>
                    <a:pt x="45" y="203"/>
                  </a:lnTo>
                  <a:lnTo>
                    <a:pt x="15" y="270"/>
                  </a:lnTo>
                  <a:lnTo>
                    <a:pt x="0" y="346"/>
                  </a:lnTo>
                  <a:lnTo>
                    <a:pt x="0" y="413"/>
                  </a:lnTo>
                  <a:lnTo>
                    <a:pt x="7" y="481"/>
                  </a:lnTo>
                  <a:lnTo>
                    <a:pt x="37" y="548"/>
                  </a:lnTo>
                  <a:lnTo>
                    <a:pt x="75" y="608"/>
                  </a:lnTo>
                  <a:lnTo>
                    <a:pt x="75" y="608"/>
                  </a:lnTo>
                  <a:lnTo>
                    <a:pt x="97" y="638"/>
                  </a:lnTo>
                  <a:lnTo>
                    <a:pt x="127" y="668"/>
                  </a:lnTo>
                  <a:lnTo>
                    <a:pt x="195" y="706"/>
                  </a:lnTo>
                  <a:lnTo>
                    <a:pt x="233" y="721"/>
                  </a:lnTo>
                  <a:lnTo>
                    <a:pt x="270" y="736"/>
                  </a:lnTo>
                  <a:lnTo>
                    <a:pt x="308" y="744"/>
                  </a:lnTo>
                  <a:lnTo>
                    <a:pt x="345" y="744"/>
                  </a:lnTo>
                  <a:lnTo>
                    <a:pt x="345" y="744"/>
                  </a:lnTo>
                  <a:lnTo>
                    <a:pt x="293" y="729"/>
                  </a:lnTo>
                  <a:lnTo>
                    <a:pt x="240" y="706"/>
                  </a:lnTo>
                  <a:lnTo>
                    <a:pt x="195" y="676"/>
                  </a:lnTo>
                  <a:lnTo>
                    <a:pt x="158" y="631"/>
                  </a:lnTo>
                  <a:lnTo>
                    <a:pt x="158" y="631"/>
                  </a:lnTo>
                  <a:lnTo>
                    <a:pt x="120" y="571"/>
                  </a:lnTo>
                  <a:lnTo>
                    <a:pt x="90" y="503"/>
                  </a:lnTo>
                  <a:lnTo>
                    <a:pt x="82" y="436"/>
                  </a:lnTo>
                  <a:lnTo>
                    <a:pt x="82" y="361"/>
                  </a:lnTo>
                  <a:lnTo>
                    <a:pt x="97" y="293"/>
                  </a:lnTo>
                  <a:lnTo>
                    <a:pt x="127" y="225"/>
                  </a:lnTo>
                  <a:lnTo>
                    <a:pt x="165" y="165"/>
                  </a:lnTo>
                  <a:lnTo>
                    <a:pt x="225" y="113"/>
                  </a:lnTo>
                  <a:lnTo>
                    <a:pt x="225" y="113"/>
                  </a:lnTo>
                  <a:lnTo>
                    <a:pt x="285" y="68"/>
                  </a:lnTo>
                  <a:lnTo>
                    <a:pt x="345" y="38"/>
                  </a:lnTo>
                  <a:lnTo>
                    <a:pt x="405" y="15"/>
                  </a:lnTo>
                  <a:lnTo>
                    <a:pt x="465" y="8"/>
                  </a:lnTo>
                  <a:lnTo>
                    <a:pt x="465" y="8"/>
                  </a:lnTo>
                  <a:lnTo>
                    <a:pt x="383" y="0"/>
                  </a:lnTo>
                  <a:lnTo>
                    <a:pt x="300" y="15"/>
                  </a:lnTo>
                  <a:lnTo>
                    <a:pt x="263" y="23"/>
                  </a:lnTo>
                  <a:lnTo>
                    <a:pt x="218" y="38"/>
                  </a:lnTo>
                  <a:lnTo>
                    <a:pt x="180" y="60"/>
                  </a:lnTo>
                  <a:lnTo>
                    <a:pt x="142" y="90"/>
                  </a:lnTo>
                  <a:lnTo>
                    <a:pt x="142" y="9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9" name="Freeform 27"/>
            <p:cNvSpPr>
              <a:spLocks/>
            </p:cNvSpPr>
            <p:nvPr/>
          </p:nvSpPr>
          <p:spPr bwMode="auto">
            <a:xfrm>
              <a:off x="665163" y="1079500"/>
              <a:ext cx="1073150" cy="3756025"/>
            </a:xfrm>
            <a:custGeom>
              <a:avLst/>
              <a:gdLst>
                <a:gd name="T0" fmla="*/ 676 w 676"/>
                <a:gd name="T1" fmla="*/ 413 h 2366"/>
                <a:gd name="T2" fmla="*/ 669 w 676"/>
                <a:gd name="T3" fmla="*/ 525 h 2366"/>
                <a:gd name="T4" fmla="*/ 646 w 676"/>
                <a:gd name="T5" fmla="*/ 630 h 2366"/>
                <a:gd name="T6" fmla="*/ 548 w 676"/>
                <a:gd name="T7" fmla="*/ 841 h 2366"/>
                <a:gd name="T8" fmla="*/ 421 w 676"/>
                <a:gd name="T9" fmla="*/ 1051 h 2366"/>
                <a:gd name="T10" fmla="*/ 271 w 676"/>
                <a:gd name="T11" fmla="*/ 1291 h 2366"/>
                <a:gd name="T12" fmla="*/ 218 w 676"/>
                <a:gd name="T13" fmla="*/ 1389 h 2366"/>
                <a:gd name="T14" fmla="*/ 135 w 676"/>
                <a:gd name="T15" fmla="*/ 1584 h 2366"/>
                <a:gd name="T16" fmla="*/ 90 w 676"/>
                <a:gd name="T17" fmla="*/ 1772 h 2366"/>
                <a:gd name="T18" fmla="*/ 68 w 676"/>
                <a:gd name="T19" fmla="*/ 1945 h 2366"/>
                <a:gd name="T20" fmla="*/ 83 w 676"/>
                <a:gd name="T21" fmla="*/ 2163 h 2366"/>
                <a:gd name="T22" fmla="*/ 120 w 676"/>
                <a:gd name="T23" fmla="*/ 2366 h 2366"/>
                <a:gd name="T24" fmla="*/ 83 w 676"/>
                <a:gd name="T25" fmla="*/ 2290 h 2366"/>
                <a:gd name="T26" fmla="*/ 23 w 676"/>
                <a:gd name="T27" fmla="*/ 2095 h 2366"/>
                <a:gd name="T28" fmla="*/ 8 w 676"/>
                <a:gd name="T29" fmla="*/ 1960 h 2366"/>
                <a:gd name="T30" fmla="*/ 8 w 676"/>
                <a:gd name="T31" fmla="*/ 1802 h 2366"/>
                <a:gd name="T32" fmla="*/ 38 w 676"/>
                <a:gd name="T33" fmla="*/ 1637 h 2366"/>
                <a:gd name="T34" fmla="*/ 105 w 676"/>
                <a:gd name="T35" fmla="*/ 1457 h 2366"/>
                <a:gd name="T36" fmla="*/ 210 w 676"/>
                <a:gd name="T37" fmla="*/ 1276 h 2366"/>
                <a:gd name="T38" fmla="*/ 413 w 676"/>
                <a:gd name="T39" fmla="*/ 923 h 2366"/>
                <a:gd name="T40" fmla="*/ 533 w 676"/>
                <a:gd name="T41" fmla="*/ 676 h 2366"/>
                <a:gd name="T42" fmla="*/ 579 w 676"/>
                <a:gd name="T43" fmla="*/ 525 h 2366"/>
                <a:gd name="T44" fmla="*/ 579 w 676"/>
                <a:gd name="T45" fmla="*/ 383 h 2366"/>
                <a:gd name="T46" fmla="*/ 533 w 676"/>
                <a:gd name="T47" fmla="*/ 247 h 2366"/>
                <a:gd name="T48" fmla="*/ 488 w 676"/>
                <a:gd name="T49" fmla="*/ 180 h 2366"/>
                <a:gd name="T50" fmla="*/ 353 w 676"/>
                <a:gd name="T51" fmla="*/ 52 h 2366"/>
                <a:gd name="T52" fmla="*/ 286 w 676"/>
                <a:gd name="T53" fmla="*/ 15 h 2366"/>
                <a:gd name="T54" fmla="*/ 210 w 676"/>
                <a:gd name="T55" fmla="*/ 0 h 2366"/>
                <a:gd name="T56" fmla="*/ 256 w 676"/>
                <a:gd name="T57" fmla="*/ 0 h 2366"/>
                <a:gd name="T58" fmla="*/ 353 w 676"/>
                <a:gd name="T59" fmla="*/ 15 h 2366"/>
                <a:gd name="T60" fmla="*/ 458 w 676"/>
                <a:gd name="T61" fmla="*/ 60 h 2366"/>
                <a:gd name="T62" fmla="*/ 548 w 676"/>
                <a:gd name="T63" fmla="*/ 135 h 2366"/>
                <a:gd name="T64" fmla="*/ 586 w 676"/>
                <a:gd name="T65" fmla="*/ 180 h 2366"/>
                <a:gd name="T66" fmla="*/ 646 w 676"/>
                <a:gd name="T67" fmla="*/ 277 h 2366"/>
                <a:gd name="T68" fmla="*/ 676 w 676"/>
                <a:gd name="T69" fmla="*/ 413 h 2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6" h="2366">
                  <a:moveTo>
                    <a:pt x="676" y="413"/>
                  </a:moveTo>
                  <a:lnTo>
                    <a:pt x="676" y="413"/>
                  </a:lnTo>
                  <a:lnTo>
                    <a:pt x="676" y="473"/>
                  </a:lnTo>
                  <a:lnTo>
                    <a:pt x="669" y="525"/>
                  </a:lnTo>
                  <a:lnTo>
                    <a:pt x="661" y="578"/>
                  </a:lnTo>
                  <a:lnTo>
                    <a:pt x="646" y="630"/>
                  </a:lnTo>
                  <a:lnTo>
                    <a:pt x="601" y="736"/>
                  </a:lnTo>
                  <a:lnTo>
                    <a:pt x="548" y="841"/>
                  </a:lnTo>
                  <a:lnTo>
                    <a:pt x="488" y="946"/>
                  </a:lnTo>
                  <a:lnTo>
                    <a:pt x="421" y="1051"/>
                  </a:lnTo>
                  <a:lnTo>
                    <a:pt x="346" y="1164"/>
                  </a:lnTo>
                  <a:lnTo>
                    <a:pt x="271" y="1291"/>
                  </a:lnTo>
                  <a:lnTo>
                    <a:pt x="271" y="1291"/>
                  </a:lnTo>
                  <a:lnTo>
                    <a:pt x="218" y="1389"/>
                  </a:lnTo>
                  <a:lnTo>
                    <a:pt x="165" y="1487"/>
                  </a:lnTo>
                  <a:lnTo>
                    <a:pt x="135" y="1584"/>
                  </a:lnTo>
                  <a:lnTo>
                    <a:pt x="105" y="1682"/>
                  </a:lnTo>
                  <a:lnTo>
                    <a:pt x="90" y="1772"/>
                  </a:lnTo>
                  <a:lnTo>
                    <a:pt x="75" y="1862"/>
                  </a:lnTo>
                  <a:lnTo>
                    <a:pt x="68" y="1945"/>
                  </a:lnTo>
                  <a:lnTo>
                    <a:pt x="68" y="2028"/>
                  </a:lnTo>
                  <a:lnTo>
                    <a:pt x="83" y="2163"/>
                  </a:lnTo>
                  <a:lnTo>
                    <a:pt x="98" y="2268"/>
                  </a:lnTo>
                  <a:lnTo>
                    <a:pt x="120" y="2366"/>
                  </a:lnTo>
                  <a:lnTo>
                    <a:pt x="120" y="2366"/>
                  </a:lnTo>
                  <a:lnTo>
                    <a:pt x="83" y="2290"/>
                  </a:lnTo>
                  <a:lnTo>
                    <a:pt x="53" y="2208"/>
                  </a:lnTo>
                  <a:lnTo>
                    <a:pt x="23" y="2095"/>
                  </a:lnTo>
                  <a:lnTo>
                    <a:pt x="15" y="2028"/>
                  </a:lnTo>
                  <a:lnTo>
                    <a:pt x="8" y="1960"/>
                  </a:lnTo>
                  <a:lnTo>
                    <a:pt x="0" y="1885"/>
                  </a:lnTo>
                  <a:lnTo>
                    <a:pt x="8" y="1802"/>
                  </a:lnTo>
                  <a:lnTo>
                    <a:pt x="15" y="1720"/>
                  </a:lnTo>
                  <a:lnTo>
                    <a:pt x="38" y="1637"/>
                  </a:lnTo>
                  <a:lnTo>
                    <a:pt x="68" y="1547"/>
                  </a:lnTo>
                  <a:lnTo>
                    <a:pt x="105" y="1457"/>
                  </a:lnTo>
                  <a:lnTo>
                    <a:pt x="105" y="1457"/>
                  </a:lnTo>
                  <a:lnTo>
                    <a:pt x="210" y="1276"/>
                  </a:lnTo>
                  <a:lnTo>
                    <a:pt x="308" y="1096"/>
                  </a:lnTo>
                  <a:lnTo>
                    <a:pt x="413" y="923"/>
                  </a:lnTo>
                  <a:lnTo>
                    <a:pt x="496" y="758"/>
                  </a:lnTo>
                  <a:lnTo>
                    <a:pt x="533" y="676"/>
                  </a:lnTo>
                  <a:lnTo>
                    <a:pt x="556" y="600"/>
                  </a:lnTo>
                  <a:lnTo>
                    <a:pt x="579" y="525"/>
                  </a:lnTo>
                  <a:lnTo>
                    <a:pt x="586" y="450"/>
                  </a:lnTo>
                  <a:lnTo>
                    <a:pt x="579" y="383"/>
                  </a:lnTo>
                  <a:lnTo>
                    <a:pt x="563" y="307"/>
                  </a:lnTo>
                  <a:lnTo>
                    <a:pt x="533" y="247"/>
                  </a:lnTo>
                  <a:lnTo>
                    <a:pt x="488" y="180"/>
                  </a:lnTo>
                  <a:lnTo>
                    <a:pt x="488" y="180"/>
                  </a:lnTo>
                  <a:lnTo>
                    <a:pt x="428" y="112"/>
                  </a:lnTo>
                  <a:lnTo>
                    <a:pt x="353" y="52"/>
                  </a:lnTo>
                  <a:lnTo>
                    <a:pt x="323" y="30"/>
                  </a:lnTo>
                  <a:lnTo>
                    <a:pt x="286" y="15"/>
                  </a:lnTo>
                  <a:lnTo>
                    <a:pt x="248" y="7"/>
                  </a:lnTo>
                  <a:lnTo>
                    <a:pt x="210" y="0"/>
                  </a:lnTo>
                  <a:lnTo>
                    <a:pt x="210" y="0"/>
                  </a:lnTo>
                  <a:lnTo>
                    <a:pt x="256" y="0"/>
                  </a:lnTo>
                  <a:lnTo>
                    <a:pt x="308" y="0"/>
                  </a:lnTo>
                  <a:lnTo>
                    <a:pt x="353" y="15"/>
                  </a:lnTo>
                  <a:lnTo>
                    <a:pt x="406" y="37"/>
                  </a:lnTo>
                  <a:lnTo>
                    <a:pt x="458" y="60"/>
                  </a:lnTo>
                  <a:lnTo>
                    <a:pt x="503" y="90"/>
                  </a:lnTo>
                  <a:lnTo>
                    <a:pt x="548" y="135"/>
                  </a:lnTo>
                  <a:lnTo>
                    <a:pt x="586" y="180"/>
                  </a:lnTo>
                  <a:lnTo>
                    <a:pt x="586" y="180"/>
                  </a:lnTo>
                  <a:lnTo>
                    <a:pt x="616" y="225"/>
                  </a:lnTo>
                  <a:lnTo>
                    <a:pt x="646" y="277"/>
                  </a:lnTo>
                  <a:lnTo>
                    <a:pt x="669" y="345"/>
                  </a:lnTo>
                  <a:lnTo>
                    <a:pt x="676" y="413"/>
                  </a:lnTo>
                  <a:lnTo>
                    <a:pt x="676" y="4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30" name="Freeform 28"/>
            <p:cNvSpPr>
              <a:spLocks/>
            </p:cNvSpPr>
            <p:nvPr/>
          </p:nvSpPr>
          <p:spPr bwMode="auto">
            <a:xfrm>
              <a:off x="1022350" y="2998788"/>
              <a:ext cx="1955800" cy="1490663"/>
            </a:xfrm>
            <a:custGeom>
              <a:avLst/>
              <a:gdLst>
                <a:gd name="T0" fmla="*/ 0 w 1232"/>
                <a:gd name="T1" fmla="*/ 698 h 939"/>
                <a:gd name="T2" fmla="*/ 0 w 1232"/>
                <a:gd name="T3" fmla="*/ 698 h 939"/>
                <a:gd name="T4" fmla="*/ 8 w 1232"/>
                <a:gd name="T5" fmla="*/ 623 h 939"/>
                <a:gd name="T6" fmla="*/ 16 w 1232"/>
                <a:gd name="T7" fmla="*/ 556 h 939"/>
                <a:gd name="T8" fmla="*/ 38 w 1232"/>
                <a:gd name="T9" fmla="*/ 488 h 939"/>
                <a:gd name="T10" fmla="*/ 61 w 1232"/>
                <a:gd name="T11" fmla="*/ 428 h 939"/>
                <a:gd name="T12" fmla="*/ 91 w 1232"/>
                <a:gd name="T13" fmla="*/ 360 h 939"/>
                <a:gd name="T14" fmla="*/ 128 w 1232"/>
                <a:gd name="T15" fmla="*/ 300 h 939"/>
                <a:gd name="T16" fmla="*/ 166 w 1232"/>
                <a:gd name="T17" fmla="*/ 248 h 939"/>
                <a:gd name="T18" fmla="*/ 211 w 1232"/>
                <a:gd name="T19" fmla="*/ 195 h 939"/>
                <a:gd name="T20" fmla="*/ 256 w 1232"/>
                <a:gd name="T21" fmla="*/ 150 h 939"/>
                <a:gd name="T22" fmla="*/ 308 w 1232"/>
                <a:gd name="T23" fmla="*/ 112 h 939"/>
                <a:gd name="T24" fmla="*/ 369 w 1232"/>
                <a:gd name="T25" fmla="*/ 75 h 939"/>
                <a:gd name="T26" fmla="*/ 429 w 1232"/>
                <a:gd name="T27" fmla="*/ 45 h 939"/>
                <a:gd name="T28" fmla="*/ 489 w 1232"/>
                <a:gd name="T29" fmla="*/ 22 h 939"/>
                <a:gd name="T30" fmla="*/ 556 w 1232"/>
                <a:gd name="T31" fmla="*/ 7 h 939"/>
                <a:gd name="T32" fmla="*/ 624 w 1232"/>
                <a:gd name="T33" fmla="*/ 0 h 939"/>
                <a:gd name="T34" fmla="*/ 692 w 1232"/>
                <a:gd name="T35" fmla="*/ 0 h 939"/>
                <a:gd name="T36" fmla="*/ 692 w 1232"/>
                <a:gd name="T37" fmla="*/ 0 h 939"/>
                <a:gd name="T38" fmla="*/ 744 w 1232"/>
                <a:gd name="T39" fmla="*/ 7 h 939"/>
                <a:gd name="T40" fmla="*/ 789 w 1232"/>
                <a:gd name="T41" fmla="*/ 15 h 939"/>
                <a:gd name="T42" fmla="*/ 834 w 1232"/>
                <a:gd name="T43" fmla="*/ 30 h 939"/>
                <a:gd name="T44" fmla="*/ 879 w 1232"/>
                <a:gd name="T45" fmla="*/ 52 h 939"/>
                <a:gd name="T46" fmla="*/ 969 w 1232"/>
                <a:gd name="T47" fmla="*/ 105 h 939"/>
                <a:gd name="T48" fmla="*/ 1045 w 1232"/>
                <a:gd name="T49" fmla="*/ 165 h 939"/>
                <a:gd name="T50" fmla="*/ 1112 w 1232"/>
                <a:gd name="T51" fmla="*/ 240 h 939"/>
                <a:gd name="T52" fmla="*/ 1165 w 1232"/>
                <a:gd name="T53" fmla="*/ 330 h 939"/>
                <a:gd name="T54" fmla="*/ 1210 w 1232"/>
                <a:gd name="T55" fmla="*/ 420 h 939"/>
                <a:gd name="T56" fmla="*/ 1232 w 1232"/>
                <a:gd name="T57" fmla="*/ 511 h 939"/>
                <a:gd name="T58" fmla="*/ 1232 w 1232"/>
                <a:gd name="T59" fmla="*/ 511 h 939"/>
                <a:gd name="T60" fmla="*/ 1202 w 1232"/>
                <a:gd name="T61" fmla="*/ 428 h 939"/>
                <a:gd name="T62" fmla="*/ 1165 w 1232"/>
                <a:gd name="T63" fmla="*/ 353 h 939"/>
                <a:gd name="T64" fmla="*/ 1112 w 1232"/>
                <a:gd name="T65" fmla="*/ 285 h 939"/>
                <a:gd name="T66" fmla="*/ 1052 w 1232"/>
                <a:gd name="T67" fmla="*/ 225 h 939"/>
                <a:gd name="T68" fmla="*/ 977 w 1232"/>
                <a:gd name="T69" fmla="*/ 180 h 939"/>
                <a:gd name="T70" fmla="*/ 902 w 1232"/>
                <a:gd name="T71" fmla="*/ 143 h 939"/>
                <a:gd name="T72" fmla="*/ 819 w 1232"/>
                <a:gd name="T73" fmla="*/ 112 h 939"/>
                <a:gd name="T74" fmla="*/ 729 w 1232"/>
                <a:gd name="T75" fmla="*/ 105 h 939"/>
                <a:gd name="T76" fmla="*/ 729 w 1232"/>
                <a:gd name="T77" fmla="*/ 105 h 939"/>
                <a:gd name="T78" fmla="*/ 661 w 1232"/>
                <a:gd name="T79" fmla="*/ 97 h 939"/>
                <a:gd name="T80" fmla="*/ 594 w 1232"/>
                <a:gd name="T81" fmla="*/ 105 h 939"/>
                <a:gd name="T82" fmla="*/ 526 w 1232"/>
                <a:gd name="T83" fmla="*/ 120 h 939"/>
                <a:gd name="T84" fmla="*/ 459 w 1232"/>
                <a:gd name="T85" fmla="*/ 143 h 939"/>
                <a:gd name="T86" fmla="*/ 399 w 1232"/>
                <a:gd name="T87" fmla="*/ 165 h 939"/>
                <a:gd name="T88" fmla="*/ 338 w 1232"/>
                <a:gd name="T89" fmla="*/ 195 h 939"/>
                <a:gd name="T90" fmla="*/ 286 w 1232"/>
                <a:gd name="T91" fmla="*/ 233 h 939"/>
                <a:gd name="T92" fmla="*/ 233 w 1232"/>
                <a:gd name="T93" fmla="*/ 270 h 939"/>
                <a:gd name="T94" fmla="*/ 188 w 1232"/>
                <a:gd name="T95" fmla="*/ 315 h 939"/>
                <a:gd name="T96" fmla="*/ 143 w 1232"/>
                <a:gd name="T97" fmla="*/ 368 h 939"/>
                <a:gd name="T98" fmla="*/ 106 w 1232"/>
                <a:gd name="T99" fmla="*/ 420 h 939"/>
                <a:gd name="T100" fmla="*/ 76 w 1232"/>
                <a:gd name="T101" fmla="*/ 481 h 939"/>
                <a:gd name="T102" fmla="*/ 53 w 1232"/>
                <a:gd name="T103" fmla="*/ 541 h 939"/>
                <a:gd name="T104" fmla="*/ 31 w 1232"/>
                <a:gd name="T105" fmla="*/ 608 h 939"/>
                <a:gd name="T106" fmla="*/ 16 w 1232"/>
                <a:gd name="T107" fmla="*/ 676 h 939"/>
                <a:gd name="T108" fmla="*/ 8 w 1232"/>
                <a:gd name="T109" fmla="*/ 743 h 939"/>
                <a:gd name="T110" fmla="*/ 8 w 1232"/>
                <a:gd name="T111" fmla="*/ 743 h 939"/>
                <a:gd name="T112" fmla="*/ 8 w 1232"/>
                <a:gd name="T113" fmla="*/ 841 h 939"/>
                <a:gd name="T114" fmla="*/ 23 w 1232"/>
                <a:gd name="T115" fmla="*/ 939 h 939"/>
                <a:gd name="T116" fmla="*/ 23 w 1232"/>
                <a:gd name="T117" fmla="*/ 939 h 939"/>
                <a:gd name="T118" fmla="*/ 0 w 1232"/>
                <a:gd name="T119" fmla="*/ 819 h 939"/>
                <a:gd name="T120" fmla="*/ 0 w 1232"/>
                <a:gd name="T121" fmla="*/ 758 h 939"/>
                <a:gd name="T122" fmla="*/ 0 w 1232"/>
                <a:gd name="T123" fmla="*/ 698 h 939"/>
                <a:gd name="T124" fmla="*/ 0 w 1232"/>
                <a:gd name="T125" fmla="*/ 698 h 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32" h="939">
                  <a:moveTo>
                    <a:pt x="0" y="698"/>
                  </a:moveTo>
                  <a:lnTo>
                    <a:pt x="0" y="698"/>
                  </a:lnTo>
                  <a:lnTo>
                    <a:pt x="8" y="623"/>
                  </a:lnTo>
                  <a:lnTo>
                    <a:pt x="16" y="556"/>
                  </a:lnTo>
                  <a:lnTo>
                    <a:pt x="38" y="488"/>
                  </a:lnTo>
                  <a:lnTo>
                    <a:pt x="61" y="428"/>
                  </a:lnTo>
                  <a:lnTo>
                    <a:pt x="91" y="360"/>
                  </a:lnTo>
                  <a:lnTo>
                    <a:pt x="128" y="300"/>
                  </a:lnTo>
                  <a:lnTo>
                    <a:pt x="166" y="248"/>
                  </a:lnTo>
                  <a:lnTo>
                    <a:pt x="211" y="195"/>
                  </a:lnTo>
                  <a:lnTo>
                    <a:pt x="256" y="150"/>
                  </a:lnTo>
                  <a:lnTo>
                    <a:pt x="308" y="112"/>
                  </a:lnTo>
                  <a:lnTo>
                    <a:pt x="369" y="75"/>
                  </a:lnTo>
                  <a:lnTo>
                    <a:pt x="429" y="45"/>
                  </a:lnTo>
                  <a:lnTo>
                    <a:pt x="489" y="22"/>
                  </a:lnTo>
                  <a:lnTo>
                    <a:pt x="556" y="7"/>
                  </a:lnTo>
                  <a:lnTo>
                    <a:pt x="624" y="0"/>
                  </a:lnTo>
                  <a:lnTo>
                    <a:pt x="692" y="0"/>
                  </a:lnTo>
                  <a:lnTo>
                    <a:pt x="692" y="0"/>
                  </a:lnTo>
                  <a:lnTo>
                    <a:pt x="744" y="7"/>
                  </a:lnTo>
                  <a:lnTo>
                    <a:pt x="789" y="15"/>
                  </a:lnTo>
                  <a:lnTo>
                    <a:pt x="834" y="30"/>
                  </a:lnTo>
                  <a:lnTo>
                    <a:pt x="879" y="52"/>
                  </a:lnTo>
                  <a:lnTo>
                    <a:pt x="969" y="105"/>
                  </a:lnTo>
                  <a:lnTo>
                    <a:pt x="1045" y="165"/>
                  </a:lnTo>
                  <a:lnTo>
                    <a:pt x="1112" y="240"/>
                  </a:lnTo>
                  <a:lnTo>
                    <a:pt x="1165" y="330"/>
                  </a:lnTo>
                  <a:lnTo>
                    <a:pt x="1210" y="420"/>
                  </a:lnTo>
                  <a:lnTo>
                    <a:pt x="1232" y="511"/>
                  </a:lnTo>
                  <a:lnTo>
                    <a:pt x="1232" y="511"/>
                  </a:lnTo>
                  <a:lnTo>
                    <a:pt x="1202" y="428"/>
                  </a:lnTo>
                  <a:lnTo>
                    <a:pt x="1165" y="353"/>
                  </a:lnTo>
                  <a:lnTo>
                    <a:pt x="1112" y="285"/>
                  </a:lnTo>
                  <a:lnTo>
                    <a:pt x="1052" y="225"/>
                  </a:lnTo>
                  <a:lnTo>
                    <a:pt x="977" y="180"/>
                  </a:lnTo>
                  <a:lnTo>
                    <a:pt x="902" y="143"/>
                  </a:lnTo>
                  <a:lnTo>
                    <a:pt x="819" y="112"/>
                  </a:lnTo>
                  <a:lnTo>
                    <a:pt x="729" y="105"/>
                  </a:lnTo>
                  <a:lnTo>
                    <a:pt x="729" y="105"/>
                  </a:lnTo>
                  <a:lnTo>
                    <a:pt x="661" y="97"/>
                  </a:lnTo>
                  <a:lnTo>
                    <a:pt x="594" y="105"/>
                  </a:lnTo>
                  <a:lnTo>
                    <a:pt x="526" y="120"/>
                  </a:lnTo>
                  <a:lnTo>
                    <a:pt x="459" y="143"/>
                  </a:lnTo>
                  <a:lnTo>
                    <a:pt x="399" y="165"/>
                  </a:lnTo>
                  <a:lnTo>
                    <a:pt x="338" y="195"/>
                  </a:lnTo>
                  <a:lnTo>
                    <a:pt x="286" y="233"/>
                  </a:lnTo>
                  <a:lnTo>
                    <a:pt x="233" y="270"/>
                  </a:lnTo>
                  <a:lnTo>
                    <a:pt x="188" y="315"/>
                  </a:lnTo>
                  <a:lnTo>
                    <a:pt x="143" y="368"/>
                  </a:lnTo>
                  <a:lnTo>
                    <a:pt x="106" y="420"/>
                  </a:lnTo>
                  <a:lnTo>
                    <a:pt x="76" y="481"/>
                  </a:lnTo>
                  <a:lnTo>
                    <a:pt x="53" y="541"/>
                  </a:lnTo>
                  <a:lnTo>
                    <a:pt x="31" y="608"/>
                  </a:lnTo>
                  <a:lnTo>
                    <a:pt x="16" y="676"/>
                  </a:lnTo>
                  <a:lnTo>
                    <a:pt x="8" y="743"/>
                  </a:lnTo>
                  <a:lnTo>
                    <a:pt x="8" y="743"/>
                  </a:lnTo>
                  <a:lnTo>
                    <a:pt x="8" y="841"/>
                  </a:lnTo>
                  <a:lnTo>
                    <a:pt x="23" y="939"/>
                  </a:lnTo>
                  <a:lnTo>
                    <a:pt x="23" y="939"/>
                  </a:lnTo>
                  <a:lnTo>
                    <a:pt x="0" y="819"/>
                  </a:lnTo>
                  <a:lnTo>
                    <a:pt x="0" y="758"/>
                  </a:lnTo>
                  <a:lnTo>
                    <a:pt x="0" y="698"/>
                  </a:lnTo>
                  <a:lnTo>
                    <a:pt x="0" y="6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31" name="Freeform 29"/>
            <p:cNvSpPr>
              <a:spLocks/>
            </p:cNvSpPr>
            <p:nvPr/>
          </p:nvSpPr>
          <p:spPr bwMode="auto">
            <a:xfrm>
              <a:off x="1751013" y="3810000"/>
              <a:ext cx="1263650" cy="1001713"/>
            </a:xfrm>
            <a:custGeom>
              <a:avLst/>
              <a:gdLst>
                <a:gd name="T0" fmla="*/ 360 w 796"/>
                <a:gd name="T1" fmla="*/ 631 h 631"/>
                <a:gd name="T2" fmla="*/ 225 w 796"/>
                <a:gd name="T3" fmla="*/ 585 h 631"/>
                <a:gd name="T4" fmla="*/ 97 w 796"/>
                <a:gd name="T5" fmla="*/ 495 h 631"/>
                <a:gd name="T6" fmla="*/ 37 w 796"/>
                <a:gd name="T7" fmla="*/ 398 h 631"/>
                <a:gd name="T8" fmla="*/ 7 w 796"/>
                <a:gd name="T9" fmla="*/ 323 h 631"/>
                <a:gd name="T10" fmla="*/ 0 w 796"/>
                <a:gd name="T11" fmla="*/ 240 h 631"/>
                <a:gd name="T12" fmla="*/ 7 w 796"/>
                <a:gd name="T13" fmla="*/ 195 h 631"/>
                <a:gd name="T14" fmla="*/ 37 w 796"/>
                <a:gd name="T15" fmla="*/ 105 h 631"/>
                <a:gd name="T16" fmla="*/ 82 w 796"/>
                <a:gd name="T17" fmla="*/ 67 h 631"/>
                <a:gd name="T18" fmla="*/ 127 w 796"/>
                <a:gd name="T19" fmla="*/ 67 h 631"/>
                <a:gd name="T20" fmla="*/ 165 w 796"/>
                <a:gd name="T21" fmla="*/ 82 h 631"/>
                <a:gd name="T22" fmla="*/ 187 w 796"/>
                <a:gd name="T23" fmla="*/ 112 h 631"/>
                <a:gd name="T24" fmla="*/ 202 w 796"/>
                <a:gd name="T25" fmla="*/ 157 h 631"/>
                <a:gd name="T26" fmla="*/ 187 w 796"/>
                <a:gd name="T27" fmla="*/ 202 h 631"/>
                <a:gd name="T28" fmla="*/ 150 w 796"/>
                <a:gd name="T29" fmla="*/ 255 h 631"/>
                <a:gd name="T30" fmla="*/ 127 w 796"/>
                <a:gd name="T31" fmla="*/ 285 h 631"/>
                <a:gd name="T32" fmla="*/ 90 w 796"/>
                <a:gd name="T33" fmla="*/ 360 h 631"/>
                <a:gd name="T34" fmla="*/ 90 w 796"/>
                <a:gd name="T35" fmla="*/ 420 h 631"/>
                <a:gd name="T36" fmla="*/ 97 w 796"/>
                <a:gd name="T37" fmla="*/ 435 h 631"/>
                <a:gd name="T38" fmla="*/ 195 w 796"/>
                <a:gd name="T39" fmla="*/ 510 h 631"/>
                <a:gd name="T40" fmla="*/ 323 w 796"/>
                <a:gd name="T41" fmla="*/ 533 h 631"/>
                <a:gd name="T42" fmla="*/ 368 w 796"/>
                <a:gd name="T43" fmla="*/ 540 h 631"/>
                <a:gd name="T44" fmla="*/ 495 w 796"/>
                <a:gd name="T45" fmla="*/ 510 h 631"/>
                <a:gd name="T46" fmla="*/ 638 w 796"/>
                <a:gd name="T47" fmla="*/ 428 h 631"/>
                <a:gd name="T48" fmla="*/ 736 w 796"/>
                <a:gd name="T49" fmla="*/ 293 h 631"/>
                <a:gd name="T50" fmla="*/ 781 w 796"/>
                <a:gd name="T51" fmla="*/ 172 h 631"/>
                <a:gd name="T52" fmla="*/ 781 w 796"/>
                <a:gd name="T53" fmla="*/ 127 h 631"/>
                <a:gd name="T54" fmla="*/ 773 w 796"/>
                <a:gd name="T55" fmla="*/ 0 h 631"/>
                <a:gd name="T56" fmla="*/ 788 w 796"/>
                <a:gd name="T57" fmla="*/ 82 h 631"/>
                <a:gd name="T58" fmla="*/ 796 w 796"/>
                <a:gd name="T59" fmla="*/ 172 h 631"/>
                <a:gd name="T60" fmla="*/ 751 w 796"/>
                <a:gd name="T61" fmla="*/ 353 h 631"/>
                <a:gd name="T62" fmla="*/ 661 w 796"/>
                <a:gd name="T63" fmla="*/ 495 h 631"/>
                <a:gd name="T64" fmla="*/ 563 w 796"/>
                <a:gd name="T65" fmla="*/ 578 h 631"/>
                <a:gd name="T66" fmla="*/ 488 w 796"/>
                <a:gd name="T67" fmla="*/ 615 h 631"/>
                <a:gd name="T68" fmla="*/ 405 w 796"/>
                <a:gd name="T69" fmla="*/ 631 h 631"/>
                <a:gd name="T70" fmla="*/ 360 w 796"/>
                <a:gd name="T71" fmla="*/ 631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96" h="631">
                  <a:moveTo>
                    <a:pt x="360" y="631"/>
                  </a:moveTo>
                  <a:lnTo>
                    <a:pt x="360" y="631"/>
                  </a:lnTo>
                  <a:lnTo>
                    <a:pt x="293" y="615"/>
                  </a:lnTo>
                  <a:lnTo>
                    <a:pt x="225" y="585"/>
                  </a:lnTo>
                  <a:lnTo>
                    <a:pt x="157" y="548"/>
                  </a:lnTo>
                  <a:lnTo>
                    <a:pt x="97" y="495"/>
                  </a:lnTo>
                  <a:lnTo>
                    <a:pt x="52" y="435"/>
                  </a:lnTo>
                  <a:lnTo>
                    <a:pt x="37" y="398"/>
                  </a:lnTo>
                  <a:lnTo>
                    <a:pt x="22" y="360"/>
                  </a:lnTo>
                  <a:lnTo>
                    <a:pt x="7" y="323"/>
                  </a:lnTo>
                  <a:lnTo>
                    <a:pt x="0" y="277"/>
                  </a:lnTo>
                  <a:lnTo>
                    <a:pt x="0" y="240"/>
                  </a:lnTo>
                  <a:lnTo>
                    <a:pt x="7" y="195"/>
                  </a:lnTo>
                  <a:lnTo>
                    <a:pt x="7" y="195"/>
                  </a:lnTo>
                  <a:lnTo>
                    <a:pt x="22" y="142"/>
                  </a:lnTo>
                  <a:lnTo>
                    <a:pt x="37" y="105"/>
                  </a:lnTo>
                  <a:lnTo>
                    <a:pt x="60" y="82"/>
                  </a:lnTo>
                  <a:lnTo>
                    <a:pt x="82" y="67"/>
                  </a:lnTo>
                  <a:lnTo>
                    <a:pt x="105" y="67"/>
                  </a:lnTo>
                  <a:lnTo>
                    <a:pt x="127" y="67"/>
                  </a:lnTo>
                  <a:lnTo>
                    <a:pt x="142" y="75"/>
                  </a:lnTo>
                  <a:lnTo>
                    <a:pt x="165" y="82"/>
                  </a:lnTo>
                  <a:lnTo>
                    <a:pt x="165" y="82"/>
                  </a:lnTo>
                  <a:lnTo>
                    <a:pt x="187" y="112"/>
                  </a:lnTo>
                  <a:lnTo>
                    <a:pt x="195" y="135"/>
                  </a:lnTo>
                  <a:lnTo>
                    <a:pt x="202" y="157"/>
                  </a:lnTo>
                  <a:lnTo>
                    <a:pt x="195" y="180"/>
                  </a:lnTo>
                  <a:lnTo>
                    <a:pt x="187" y="202"/>
                  </a:lnTo>
                  <a:lnTo>
                    <a:pt x="172" y="225"/>
                  </a:lnTo>
                  <a:lnTo>
                    <a:pt x="150" y="255"/>
                  </a:lnTo>
                  <a:lnTo>
                    <a:pt x="150" y="255"/>
                  </a:lnTo>
                  <a:lnTo>
                    <a:pt x="127" y="285"/>
                  </a:lnTo>
                  <a:lnTo>
                    <a:pt x="105" y="308"/>
                  </a:lnTo>
                  <a:lnTo>
                    <a:pt x="90" y="360"/>
                  </a:lnTo>
                  <a:lnTo>
                    <a:pt x="82" y="405"/>
                  </a:lnTo>
                  <a:lnTo>
                    <a:pt x="90" y="420"/>
                  </a:lnTo>
                  <a:lnTo>
                    <a:pt x="97" y="435"/>
                  </a:lnTo>
                  <a:lnTo>
                    <a:pt x="97" y="435"/>
                  </a:lnTo>
                  <a:lnTo>
                    <a:pt x="142" y="480"/>
                  </a:lnTo>
                  <a:lnTo>
                    <a:pt x="195" y="510"/>
                  </a:lnTo>
                  <a:lnTo>
                    <a:pt x="255" y="525"/>
                  </a:lnTo>
                  <a:lnTo>
                    <a:pt x="323" y="533"/>
                  </a:lnTo>
                  <a:lnTo>
                    <a:pt x="323" y="533"/>
                  </a:lnTo>
                  <a:lnTo>
                    <a:pt x="368" y="540"/>
                  </a:lnTo>
                  <a:lnTo>
                    <a:pt x="413" y="533"/>
                  </a:lnTo>
                  <a:lnTo>
                    <a:pt x="495" y="510"/>
                  </a:lnTo>
                  <a:lnTo>
                    <a:pt x="571" y="480"/>
                  </a:lnTo>
                  <a:lnTo>
                    <a:pt x="638" y="428"/>
                  </a:lnTo>
                  <a:lnTo>
                    <a:pt x="698" y="368"/>
                  </a:lnTo>
                  <a:lnTo>
                    <a:pt x="736" y="293"/>
                  </a:lnTo>
                  <a:lnTo>
                    <a:pt x="766" y="210"/>
                  </a:lnTo>
                  <a:lnTo>
                    <a:pt x="781" y="172"/>
                  </a:lnTo>
                  <a:lnTo>
                    <a:pt x="781" y="127"/>
                  </a:lnTo>
                  <a:lnTo>
                    <a:pt x="781" y="127"/>
                  </a:lnTo>
                  <a:lnTo>
                    <a:pt x="781" y="60"/>
                  </a:lnTo>
                  <a:lnTo>
                    <a:pt x="773" y="0"/>
                  </a:lnTo>
                  <a:lnTo>
                    <a:pt x="773" y="0"/>
                  </a:lnTo>
                  <a:lnTo>
                    <a:pt x="788" y="82"/>
                  </a:lnTo>
                  <a:lnTo>
                    <a:pt x="796" y="172"/>
                  </a:lnTo>
                  <a:lnTo>
                    <a:pt x="796" y="172"/>
                  </a:lnTo>
                  <a:lnTo>
                    <a:pt x="781" y="262"/>
                  </a:lnTo>
                  <a:lnTo>
                    <a:pt x="751" y="353"/>
                  </a:lnTo>
                  <a:lnTo>
                    <a:pt x="713" y="428"/>
                  </a:lnTo>
                  <a:lnTo>
                    <a:pt x="661" y="495"/>
                  </a:lnTo>
                  <a:lnTo>
                    <a:pt x="601" y="555"/>
                  </a:lnTo>
                  <a:lnTo>
                    <a:pt x="563" y="578"/>
                  </a:lnTo>
                  <a:lnTo>
                    <a:pt x="533" y="600"/>
                  </a:lnTo>
                  <a:lnTo>
                    <a:pt x="488" y="615"/>
                  </a:lnTo>
                  <a:lnTo>
                    <a:pt x="450" y="623"/>
                  </a:lnTo>
                  <a:lnTo>
                    <a:pt x="405" y="631"/>
                  </a:lnTo>
                  <a:lnTo>
                    <a:pt x="360" y="631"/>
                  </a:lnTo>
                  <a:lnTo>
                    <a:pt x="360" y="63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4" name="Freeform 30"/>
            <p:cNvSpPr>
              <a:spLocks/>
            </p:cNvSpPr>
            <p:nvPr/>
          </p:nvSpPr>
          <p:spPr bwMode="auto">
            <a:xfrm>
              <a:off x="1058863" y="3440113"/>
              <a:ext cx="3063875" cy="2276475"/>
            </a:xfrm>
            <a:custGeom>
              <a:avLst/>
              <a:gdLst>
                <a:gd name="T0" fmla="*/ 819 w 1930"/>
                <a:gd name="T1" fmla="*/ 1434 h 1434"/>
                <a:gd name="T2" fmla="*/ 669 w 1930"/>
                <a:gd name="T3" fmla="*/ 1412 h 1434"/>
                <a:gd name="T4" fmla="*/ 526 w 1930"/>
                <a:gd name="T5" fmla="*/ 1359 h 1434"/>
                <a:gd name="T6" fmla="*/ 398 w 1930"/>
                <a:gd name="T7" fmla="*/ 1284 h 1434"/>
                <a:gd name="T8" fmla="*/ 285 w 1930"/>
                <a:gd name="T9" fmla="*/ 1186 h 1434"/>
                <a:gd name="T10" fmla="*/ 180 w 1930"/>
                <a:gd name="T11" fmla="*/ 1074 h 1434"/>
                <a:gd name="T12" fmla="*/ 98 w 1930"/>
                <a:gd name="T13" fmla="*/ 946 h 1434"/>
                <a:gd name="T14" fmla="*/ 38 w 1930"/>
                <a:gd name="T15" fmla="*/ 803 h 1434"/>
                <a:gd name="T16" fmla="*/ 0 w 1930"/>
                <a:gd name="T17" fmla="*/ 661 h 1434"/>
                <a:gd name="T18" fmla="*/ 15 w 1930"/>
                <a:gd name="T19" fmla="*/ 728 h 1434"/>
                <a:gd name="T20" fmla="*/ 68 w 1930"/>
                <a:gd name="T21" fmla="*/ 856 h 1434"/>
                <a:gd name="T22" fmla="*/ 143 w 1930"/>
                <a:gd name="T23" fmla="*/ 969 h 1434"/>
                <a:gd name="T24" fmla="*/ 233 w 1930"/>
                <a:gd name="T25" fmla="*/ 1074 h 1434"/>
                <a:gd name="T26" fmla="*/ 338 w 1930"/>
                <a:gd name="T27" fmla="*/ 1164 h 1434"/>
                <a:gd name="T28" fmla="*/ 451 w 1930"/>
                <a:gd name="T29" fmla="*/ 1239 h 1434"/>
                <a:gd name="T30" fmla="*/ 578 w 1930"/>
                <a:gd name="T31" fmla="*/ 1292 h 1434"/>
                <a:gd name="T32" fmla="*/ 721 w 1930"/>
                <a:gd name="T33" fmla="*/ 1322 h 1434"/>
                <a:gd name="T34" fmla="*/ 789 w 1930"/>
                <a:gd name="T35" fmla="*/ 1329 h 1434"/>
                <a:gd name="T36" fmla="*/ 1007 w 1930"/>
                <a:gd name="T37" fmla="*/ 1322 h 1434"/>
                <a:gd name="T38" fmla="*/ 1217 w 1930"/>
                <a:gd name="T39" fmla="*/ 1269 h 1434"/>
                <a:gd name="T40" fmla="*/ 1397 w 1930"/>
                <a:gd name="T41" fmla="*/ 1179 h 1434"/>
                <a:gd name="T42" fmla="*/ 1562 w 1930"/>
                <a:gd name="T43" fmla="*/ 1059 h 1434"/>
                <a:gd name="T44" fmla="*/ 1705 w 1930"/>
                <a:gd name="T45" fmla="*/ 909 h 1434"/>
                <a:gd name="T46" fmla="*/ 1810 w 1930"/>
                <a:gd name="T47" fmla="*/ 736 h 1434"/>
                <a:gd name="T48" fmla="*/ 1885 w 1930"/>
                <a:gd name="T49" fmla="*/ 541 h 1434"/>
                <a:gd name="T50" fmla="*/ 1915 w 1930"/>
                <a:gd name="T51" fmla="*/ 323 h 1434"/>
                <a:gd name="T52" fmla="*/ 1915 w 1930"/>
                <a:gd name="T53" fmla="*/ 240 h 1434"/>
                <a:gd name="T54" fmla="*/ 1908 w 1930"/>
                <a:gd name="T55" fmla="*/ 82 h 1434"/>
                <a:gd name="T56" fmla="*/ 1893 w 1930"/>
                <a:gd name="T57" fmla="*/ 0 h 1434"/>
                <a:gd name="T58" fmla="*/ 1923 w 1930"/>
                <a:gd name="T59" fmla="*/ 180 h 1434"/>
                <a:gd name="T60" fmla="*/ 1930 w 1930"/>
                <a:gd name="T61" fmla="*/ 375 h 1434"/>
                <a:gd name="T62" fmla="*/ 1915 w 1930"/>
                <a:gd name="T63" fmla="*/ 480 h 1434"/>
                <a:gd name="T64" fmla="*/ 1863 w 1930"/>
                <a:gd name="T65" fmla="*/ 691 h 1434"/>
                <a:gd name="T66" fmla="*/ 1773 w 1930"/>
                <a:gd name="T67" fmla="*/ 886 h 1434"/>
                <a:gd name="T68" fmla="*/ 1653 w 1930"/>
                <a:gd name="T69" fmla="*/ 1059 h 1434"/>
                <a:gd name="T70" fmla="*/ 1502 w 1930"/>
                <a:gd name="T71" fmla="*/ 1209 h 1434"/>
                <a:gd name="T72" fmla="*/ 1330 w 1930"/>
                <a:gd name="T73" fmla="*/ 1322 h 1434"/>
                <a:gd name="T74" fmla="*/ 1142 w 1930"/>
                <a:gd name="T75" fmla="*/ 1397 h 1434"/>
                <a:gd name="T76" fmla="*/ 931 w 1930"/>
                <a:gd name="T77" fmla="*/ 1434 h 1434"/>
                <a:gd name="T78" fmla="*/ 819 w 1930"/>
                <a:gd name="T79" fmla="*/ 1434 h 1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30" h="1434">
                  <a:moveTo>
                    <a:pt x="819" y="1434"/>
                  </a:moveTo>
                  <a:lnTo>
                    <a:pt x="819" y="1434"/>
                  </a:lnTo>
                  <a:lnTo>
                    <a:pt x="744" y="1427"/>
                  </a:lnTo>
                  <a:lnTo>
                    <a:pt x="669" y="1412"/>
                  </a:lnTo>
                  <a:lnTo>
                    <a:pt x="601" y="1389"/>
                  </a:lnTo>
                  <a:lnTo>
                    <a:pt x="526" y="1359"/>
                  </a:lnTo>
                  <a:lnTo>
                    <a:pt x="466" y="1322"/>
                  </a:lnTo>
                  <a:lnTo>
                    <a:pt x="398" y="1284"/>
                  </a:lnTo>
                  <a:lnTo>
                    <a:pt x="338" y="1239"/>
                  </a:lnTo>
                  <a:lnTo>
                    <a:pt x="285" y="1186"/>
                  </a:lnTo>
                  <a:lnTo>
                    <a:pt x="233" y="1134"/>
                  </a:lnTo>
                  <a:lnTo>
                    <a:pt x="180" y="1074"/>
                  </a:lnTo>
                  <a:lnTo>
                    <a:pt x="135" y="1006"/>
                  </a:lnTo>
                  <a:lnTo>
                    <a:pt x="98" y="946"/>
                  </a:lnTo>
                  <a:lnTo>
                    <a:pt x="68" y="879"/>
                  </a:lnTo>
                  <a:lnTo>
                    <a:pt x="38" y="803"/>
                  </a:lnTo>
                  <a:lnTo>
                    <a:pt x="15" y="736"/>
                  </a:lnTo>
                  <a:lnTo>
                    <a:pt x="0" y="661"/>
                  </a:lnTo>
                  <a:lnTo>
                    <a:pt x="0" y="661"/>
                  </a:lnTo>
                  <a:lnTo>
                    <a:pt x="15" y="728"/>
                  </a:lnTo>
                  <a:lnTo>
                    <a:pt x="45" y="796"/>
                  </a:lnTo>
                  <a:lnTo>
                    <a:pt x="68" y="856"/>
                  </a:lnTo>
                  <a:lnTo>
                    <a:pt x="105" y="916"/>
                  </a:lnTo>
                  <a:lnTo>
                    <a:pt x="143" y="969"/>
                  </a:lnTo>
                  <a:lnTo>
                    <a:pt x="188" y="1029"/>
                  </a:lnTo>
                  <a:lnTo>
                    <a:pt x="233" y="1074"/>
                  </a:lnTo>
                  <a:lnTo>
                    <a:pt x="278" y="1119"/>
                  </a:lnTo>
                  <a:lnTo>
                    <a:pt x="338" y="1164"/>
                  </a:lnTo>
                  <a:lnTo>
                    <a:pt x="391" y="1202"/>
                  </a:lnTo>
                  <a:lnTo>
                    <a:pt x="451" y="1239"/>
                  </a:lnTo>
                  <a:lnTo>
                    <a:pt x="518" y="1262"/>
                  </a:lnTo>
                  <a:lnTo>
                    <a:pt x="578" y="1292"/>
                  </a:lnTo>
                  <a:lnTo>
                    <a:pt x="646" y="1307"/>
                  </a:lnTo>
                  <a:lnTo>
                    <a:pt x="721" y="1322"/>
                  </a:lnTo>
                  <a:lnTo>
                    <a:pt x="789" y="1329"/>
                  </a:lnTo>
                  <a:lnTo>
                    <a:pt x="789" y="1329"/>
                  </a:lnTo>
                  <a:lnTo>
                    <a:pt x="901" y="1329"/>
                  </a:lnTo>
                  <a:lnTo>
                    <a:pt x="1007" y="1322"/>
                  </a:lnTo>
                  <a:lnTo>
                    <a:pt x="1112" y="1299"/>
                  </a:lnTo>
                  <a:lnTo>
                    <a:pt x="1217" y="1269"/>
                  </a:lnTo>
                  <a:lnTo>
                    <a:pt x="1307" y="1232"/>
                  </a:lnTo>
                  <a:lnTo>
                    <a:pt x="1397" y="1179"/>
                  </a:lnTo>
                  <a:lnTo>
                    <a:pt x="1487" y="1126"/>
                  </a:lnTo>
                  <a:lnTo>
                    <a:pt x="1562" y="1059"/>
                  </a:lnTo>
                  <a:lnTo>
                    <a:pt x="1637" y="991"/>
                  </a:lnTo>
                  <a:lnTo>
                    <a:pt x="1705" y="909"/>
                  </a:lnTo>
                  <a:lnTo>
                    <a:pt x="1765" y="826"/>
                  </a:lnTo>
                  <a:lnTo>
                    <a:pt x="1810" y="736"/>
                  </a:lnTo>
                  <a:lnTo>
                    <a:pt x="1855" y="638"/>
                  </a:lnTo>
                  <a:lnTo>
                    <a:pt x="1885" y="541"/>
                  </a:lnTo>
                  <a:lnTo>
                    <a:pt x="1908" y="435"/>
                  </a:lnTo>
                  <a:lnTo>
                    <a:pt x="1915" y="323"/>
                  </a:lnTo>
                  <a:lnTo>
                    <a:pt x="1915" y="323"/>
                  </a:lnTo>
                  <a:lnTo>
                    <a:pt x="1915" y="240"/>
                  </a:lnTo>
                  <a:lnTo>
                    <a:pt x="1915" y="157"/>
                  </a:lnTo>
                  <a:lnTo>
                    <a:pt x="1908" y="82"/>
                  </a:lnTo>
                  <a:lnTo>
                    <a:pt x="1893" y="0"/>
                  </a:lnTo>
                  <a:lnTo>
                    <a:pt x="1893" y="0"/>
                  </a:lnTo>
                  <a:lnTo>
                    <a:pt x="1915" y="90"/>
                  </a:lnTo>
                  <a:lnTo>
                    <a:pt x="1923" y="180"/>
                  </a:lnTo>
                  <a:lnTo>
                    <a:pt x="1930" y="278"/>
                  </a:lnTo>
                  <a:lnTo>
                    <a:pt x="1930" y="375"/>
                  </a:lnTo>
                  <a:lnTo>
                    <a:pt x="1930" y="375"/>
                  </a:lnTo>
                  <a:lnTo>
                    <a:pt x="1915" y="480"/>
                  </a:lnTo>
                  <a:lnTo>
                    <a:pt x="1893" y="586"/>
                  </a:lnTo>
                  <a:lnTo>
                    <a:pt x="1863" y="691"/>
                  </a:lnTo>
                  <a:lnTo>
                    <a:pt x="1818" y="796"/>
                  </a:lnTo>
                  <a:lnTo>
                    <a:pt x="1773" y="886"/>
                  </a:lnTo>
                  <a:lnTo>
                    <a:pt x="1713" y="976"/>
                  </a:lnTo>
                  <a:lnTo>
                    <a:pt x="1653" y="1059"/>
                  </a:lnTo>
                  <a:lnTo>
                    <a:pt x="1577" y="1141"/>
                  </a:lnTo>
                  <a:lnTo>
                    <a:pt x="1502" y="1209"/>
                  </a:lnTo>
                  <a:lnTo>
                    <a:pt x="1420" y="1269"/>
                  </a:lnTo>
                  <a:lnTo>
                    <a:pt x="1330" y="1322"/>
                  </a:lnTo>
                  <a:lnTo>
                    <a:pt x="1239" y="1367"/>
                  </a:lnTo>
                  <a:lnTo>
                    <a:pt x="1142" y="1397"/>
                  </a:lnTo>
                  <a:lnTo>
                    <a:pt x="1037" y="1419"/>
                  </a:lnTo>
                  <a:lnTo>
                    <a:pt x="931" y="1434"/>
                  </a:lnTo>
                  <a:lnTo>
                    <a:pt x="819" y="1434"/>
                  </a:lnTo>
                  <a:lnTo>
                    <a:pt x="819" y="143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5" name="Freeform 31"/>
            <p:cNvSpPr>
              <a:spLocks/>
            </p:cNvSpPr>
            <p:nvPr/>
          </p:nvSpPr>
          <p:spPr bwMode="auto">
            <a:xfrm>
              <a:off x="2000250" y="3749675"/>
              <a:ext cx="311150" cy="298450"/>
            </a:xfrm>
            <a:custGeom>
              <a:avLst/>
              <a:gdLst>
                <a:gd name="T0" fmla="*/ 166 w 196"/>
                <a:gd name="T1" fmla="*/ 38 h 188"/>
                <a:gd name="T2" fmla="*/ 166 w 196"/>
                <a:gd name="T3" fmla="*/ 38 h 188"/>
                <a:gd name="T4" fmla="*/ 188 w 196"/>
                <a:gd name="T5" fmla="*/ 60 h 188"/>
                <a:gd name="T6" fmla="*/ 196 w 196"/>
                <a:gd name="T7" fmla="*/ 90 h 188"/>
                <a:gd name="T8" fmla="*/ 188 w 196"/>
                <a:gd name="T9" fmla="*/ 113 h 188"/>
                <a:gd name="T10" fmla="*/ 181 w 196"/>
                <a:gd name="T11" fmla="*/ 143 h 188"/>
                <a:gd name="T12" fmla="*/ 166 w 196"/>
                <a:gd name="T13" fmla="*/ 165 h 188"/>
                <a:gd name="T14" fmla="*/ 151 w 196"/>
                <a:gd name="T15" fmla="*/ 180 h 188"/>
                <a:gd name="T16" fmla="*/ 128 w 196"/>
                <a:gd name="T17" fmla="*/ 188 h 188"/>
                <a:gd name="T18" fmla="*/ 98 w 196"/>
                <a:gd name="T19" fmla="*/ 188 h 188"/>
                <a:gd name="T20" fmla="*/ 98 w 196"/>
                <a:gd name="T21" fmla="*/ 188 h 188"/>
                <a:gd name="T22" fmla="*/ 128 w 196"/>
                <a:gd name="T23" fmla="*/ 165 h 188"/>
                <a:gd name="T24" fmla="*/ 143 w 196"/>
                <a:gd name="T25" fmla="*/ 128 h 188"/>
                <a:gd name="T26" fmla="*/ 143 w 196"/>
                <a:gd name="T27" fmla="*/ 105 h 188"/>
                <a:gd name="T28" fmla="*/ 143 w 196"/>
                <a:gd name="T29" fmla="*/ 90 h 188"/>
                <a:gd name="T30" fmla="*/ 136 w 196"/>
                <a:gd name="T31" fmla="*/ 68 h 188"/>
                <a:gd name="T32" fmla="*/ 121 w 196"/>
                <a:gd name="T33" fmla="*/ 45 h 188"/>
                <a:gd name="T34" fmla="*/ 121 w 196"/>
                <a:gd name="T35" fmla="*/ 45 h 188"/>
                <a:gd name="T36" fmla="*/ 98 w 196"/>
                <a:gd name="T37" fmla="*/ 30 h 188"/>
                <a:gd name="T38" fmla="*/ 68 w 196"/>
                <a:gd name="T39" fmla="*/ 23 h 188"/>
                <a:gd name="T40" fmla="*/ 38 w 196"/>
                <a:gd name="T41" fmla="*/ 15 h 188"/>
                <a:gd name="T42" fmla="*/ 0 w 196"/>
                <a:gd name="T43" fmla="*/ 15 h 188"/>
                <a:gd name="T44" fmla="*/ 0 w 196"/>
                <a:gd name="T45" fmla="*/ 15 h 188"/>
                <a:gd name="T46" fmla="*/ 53 w 196"/>
                <a:gd name="T47" fmla="*/ 0 h 188"/>
                <a:gd name="T48" fmla="*/ 98 w 196"/>
                <a:gd name="T49" fmla="*/ 0 h 188"/>
                <a:gd name="T50" fmla="*/ 136 w 196"/>
                <a:gd name="T51" fmla="*/ 15 h 188"/>
                <a:gd name="T52" fmla="*/ 166 w 196"/>
                <a:gd name="T53" fmla="*/ 38 h 188"/>
                <a:gd name="T54" fmla="*/ 166 w 196"/>
                <a:gd name="T55" fmla="*/ 38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96" h="188">
                  <a:moveTo>
                    <a:pt x="166" y="38"/>
                  </a:moveTo>
                  <a:lnTo>
                    <a:pt x="166" y="38"/>
                  </a:lnTo>
                  <a:lnTo>
                    <a:pt x="188" y="60"/>
                  </a:lnTo>
                  <a:lnTo>
                    <a:pt x="196" y="90"/>
                  </a:lnTo>
                  <a:lnTo>
                    <a:pt x="188" y="113"/>
                  </a:lnTo>
                  <a:lnTo>
                    <a:pt x="181" y="143"/>
                  </a:lnTo>
                  <a:lnTo>
                    <a:pt x="166" y="165"/>
                  </a:lnTo>
                  <a:lnTo>
                    <a:pt x="151" y="180"/>
                  </a:lnTo>
                  <a:lnTo>
                    <a:pt x="128" y="188"/>
                  </a:lnTo>
                  <a:lnTo>
                    <a:pt x="98" y="188"/>
                  </a:lnTo>
                  <a:lnTo>
                    <a:pt x="98" y="188"/>
                  </a:lnTo>
                  <a:lnTo>
                    <a:pt x="128" y="165"/>
                  </a:lnTo>
                  <a:lnTo>
                    <a:pt x="143" y="128"/>
                  </a:lnTo>
                  <a:lnTo>
                    <a:pt x="143" y="105"/>
                  </a:lnTo>
                  <a:lnTo>
                    <a:pt x="143" y="90"/>
                  </a:lnTo>
                  <a:lnTo>
                    <a:pt x="136" y="68"/>
                  </a:lnTo>
                  <a:lnTo>
                    <a:pt x="121" y="45"/>
                  </a:lnTo>
                  <a:lnTo>
                    <a:pt x="121" y="45"/>
                  </a:lnTo>
                  <a:lnTo>
                    <a:pt x="98" y="30"/>
                  </a:lnTo>
                  <a:lnTo>
                    <a:pt x="68" y="23"/>
                  </a:lnTo>
                  <a:lnTo>
                    <a:pt x="38" y="15"/>
                  </a:lnTo>
                  <a:lnTo>
                    <a:pt x="0" y="15"/>
                  </a:lnTo>
                  <a:lnTo>
                    <a:pt x="0" y="15"/>
                  </a:lnTo>
                  <a:lnTo>
                    <a:pt x="53" y="0"/>
                  </a:lnTo>
                  <a:lnTo>
                    <a:pt x="98" y="0"/>
                  </a:lnTo>
                  <a:lnTo>
                    <a:pt x="136" y="15"/>
                  </a:lnTo>
                  <a:lnTo>
                    <a:pt x="166" y="38"/>
                  </a:lnTo>
                  <a:lnTo>
                    <a:pt x="166" y="3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6" name="Freeform 32"/>
            <p:cNvSpPr>
              <a:spLocks/>
            </p:cNvSpPr>
            <p:nvPr/>
          </p:nvSpPr>
          <p:spPr bwMode="auto">
            <a:xfrm>
              <a:off x="3194050" y="5848350"/>
              <a:ext cx="249238" cy="238125"/>
            </a:xfrm>
            <a:custGeom>
              <a:avLst/>
              <a:gdLst>
                <a:gd name="T0" fmla="*/ 22 w 157"/>
                <a:gd name="T1" fmla="*/ 23 h 150"/>
                <a:gd name="T2" fmla="*/ 22 w 157"/>
                <a:gd name="T3" fmla="*/ 23 h 150"/>
                <a:gd name="T4" fmla="*/ 7 w 157"/>
                <a:gd name="T5" fmla="*/ 45 h 150"/>
                <a:gd name="T6" fmla="*/ 0 w 157"/>
                <a:gd name="T7" fmla="*/ 68 h 150"/>
                <a:gd name="T8" fmla="*/ 0 w 157"/>
                <a:gd name="T9" fmla="*/ 90 h 150"/>
                <a:gd name="T10" fmla="*/ 7 w 157"/>
                <a:gd name="T11" fmla="*/ 113 h 150"/>
                <a:gd name="T12" fmla="*/ 15 w 157"/>
                <a:gd name="T13" fmla="*/ 128 h 150"/>
                <a:gd name="T14" fmla="*/ 30 w 157"/>
                <a:gd name="T15" fmla="*/ 143 h 150"/>
                <a:gd name="T16" fmla="*/ 52 w 157"/>
                <a:gd name="T17" fmla="*/ 150 h 150"/>
                <a:gd name="T18" fmla="*/ 67 w 157"/>
                <a:gd name="T19" fmla="*/ 150 h 150"/>
                <a:gd name="T20" fmla="*/ 67 w 157"/>
                <a:gd name="T21" fmla="*/ 150 h 150"/>
                <a:gd name="T22" fmla="*/ 45 w 157"/>
                <a:gd name="T23" fmla="*/ 128 h 150"/>
                <a:gd name="T24" fmla="*/ 37 w 157"/>
                <a:gd name="T25" fmla="*/ 98 h 150"/>
                <a:gd name="T26" fmla="*/ 45 w 157"/>
                <a:gd name="T27" fmla="*/ 68 h 150"/>
                <a:gd name="T28" fmla="*/ 52 w 157"/>
                <a:gd name="T29" fmla="*/ 53 h 150"/>
                <a:gd name="T30" fmla="*/ 60 w 157"/>
                <a:gd name="T31" fmla="*/ 38 h 150"/>
                <a:gd name="T32" fmla="*/ 60 w 157"/>
                <a:gd name="T33" fmla="*/ 38 h 150"/>
                <a:gd name="T34" fmla="*/ 82 w 157"/>
                <a:gd name="T35" fmla="*/ 23 h 150"/>
                <a:gd name="T36" fmla="*/ 105 w 157"/>
                <a:gd name="T37" fmla="*/ 15 h 150"/>
                <a:gd name="T38" fmla="*/ 127 w 157"/>
                <a:gd name="T39" fmla="*/ 8 h 150"/>
                <a:gd name="T40" fmla="*/ 157 w 157"/>
                <a:gd name="T41" fmla="*/ 15 h 150"/>
                <a:gd name="T42" fmla="*/ 157 w 157"/>
                <a:gd name="T43" fmla="*/ 15 h 150"/>
                <a:gd name="T44" fmla="*/ 120 w 157"/>
                <a:gd name="T45" fmla="*/ 0 h 150"/>
                <a:gd name="T46" fmla="*/ 82 w 157"/>
                <a:gd name="T47" fmla="*/ 0 h 150"/>
                <a:gd name="T48" fmla="*/ 45 w 157"/>
                <a:gd name="T49" fmla="*/ 8 h 150"/>
                <a:gd name="T50" fmla="*/ 22 w 157"/>
                <a:gd name="T51" fmla="*/ 23 h 150"/>
                <a:gd name="T52" fmla="*/ 22 w 157"/>
                <a:gd name="T53" fmla="*/ 23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7" h="150">
                  <a:moveTo>
                    <a:pt x="22" y="23"/>
                  </a:moveTo>
                  <a:lnTo>
                    <a:pt x="22" y="23"/>
                  </a:lnTo>
                  <a:lnTo>
                    <a:pt x="7" y="45"/>
                  </a:lnTo>
                  <a:lnTo>
                    <a:pt x="0" y="68"/>
                  </a:lnTo>
                  <a:lnTo>
                    <a:pt x="0" y="90"/>
                  </a:lnTo>
                  <a:lnTo>
                    <a:pt x="7" y="113"/>
                  </a:lnTo>
                  <a:lnTo>
                    <a:pt x="15" y="128"/>
                  </a:lnTo>
                  <a:lnTo>
                    <a:pt x="30" y="143"/>
                  </a:lnTo>
                  <a:lnTo>
                    <a:pt x="52" y="150"/>
                  </a:lnTo>
                  <a:lnTo>
                    <a:pt x="67" y="150"/>
                  </a:lnTo>
                  <a:lnTo>
                    <a:pt x="67" y="150"/>
                  </a:lnTo>
                  <a:lnTo>
                    <a:pt x="45" y="128"/>
                  </a:lnTo>
                  <a:lnTo>
                    <a:pt x="37" y="98"/>
                  </a:lnTo>
                  <a:lnTo>
                    <a:pt x="45" y="68"/>
                  </a:lnTo>
                  <a:lnTo>
                    <a:pt x="52" y="53"/>
                  </a:lnTo>
                  <a:lnTo>
                    <a:pt x="60" y="38"/>
                  </a:lnTo>
                  <a:lnTo>
                    <a:pt x="60" y="38"/>
                  </a:lnTo>
                  <a:lnTo>
                    <a:pt x="82" y="23"/>
                  </a:lnTo>
                  <a:lnTo>
                    <a:pt x="105" y="15"/>
                  </a:lnTo>
                  <a:lnTo>
                    <a:pt x="127" y="8"/>
                  </a:lnTo>
                  <a:lnTo>
                    <a:pt x="157" y="15"/>
                  </a:lnTo>
                  <a:lnTo>
                    <a:pt x="157" y="15"/>
                  </a:lnTo>
                  <a:lnTo>
                    <a:pt x="120" y="0"/>
                  </a:lnTo>
                  <a:lnTo>
                    <a:pt x="82" y="0"/>
                  </a:lnTo>
                  <a:lnTo>
                    <a:pt x="45" y="8"/>
                  </a:lnTo>
                  <a:lnTo>
                    <a:pt x="22" y="23"/>
                  </a:lnTo>
                  <a:lnTo>
                    <a:pt x="22" y="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7" name="Freeform 33"/>
            <p:cNvSpPr>
              <a:spLocks/>
            </p:cNvSpPr>
            <p:nvPr/>
          </p:nvSpPr>
          <p:spPr bwMode="auto">
            <a:xfrm>
              <a:off x="2859088" y="4762500"/>
              <a:ext cx="238125" cy="274638"/>
            </a:xfrm>
            <a:custGeom>
              <a:avLst/>
              <a:gdLst>
                <a:gd name="T0" fmla="*/ 8 w 150"/>
                <a:gd name="T1" fmla="*/ 128 h 173"/>
                <a:gd name="T2" fmla="*/ 8 w 150"/>
                <a:gd name="T3" fmla="*/ 128 h 173"/>
                <a:gd name="T4" fmla="*/ 23 w 150"/>
                <a:gd name="T5" fmla="*/ 151 h 173"/>
                <a:gd name="T6" fmla="*/ 38 w 150"/>
                <a:gd name="T7" fmla="*/ 166 h 173"/>
                <a:gd name="T8" fmla="*/ 60 w 150"/>
                <a:gd name="T9" fmla="*/ 173 h 173"/>
                <a:gd name="T10" fmla="*/ 83 w 150"/>
                <a:gd name="T11" fmla="*/ 173 h 173"/>
                <a:gd name="T12" fmla="*/ 105 w 150"/>
                <a:gd name="T13" fmla="*/ 173 h 173"/>
                <a:gd name="T14" fmla="*/ 128 w 150"/>
                <a:gd name="T15" fmla="*/ 166 h 173"/>
                <a:gd name="T16" fmla="*/ 143 w 150"/>
                <a:gd name="T17" fmla="*/ 151 h 173"/>
                <a:gd name="T18" fmla="*/ 150 w 150"/>
                <a:gd name="T19" fmla="*/ 128 h 173"/>
                <a:gd name="T20" fmla="*/ 150 w 150"/>
                <a:gd name="T21" fmla="*/ 128 h 173"/>
                <a:gd name="T22" fmla="*/ 120 w 150"/>
                <a:gd name="T23" fmla="*/ 143 h 173"/>
                <a:gd name="T24" fmla="*/ 83 w 150"/>
                <a:gd name="T25" fmla="*/ 143 h 173"/>
                <a:gd name="T26" fmla="*/ 53 w 150"/>
                <a:gd name="T27" fmla="*/ 128 h 173"/>
                <a:gd name="T28" fmla="*/ 45 w 150"/>
                <a:gd name="T29" fmla="*/ 113 h 173"/>
                <a:gd name="T30" fmla="*/ 38 w 150"/>
                <a:gd name="T31" fmla="*/ 98 h 173"/>
                <a:gd name="T32" fmla="*/ 38 w 150"/>
                <a:gd name="T33" fmla="*/ 98 h 173"/>
                <a:gd name="T34" fmla="*/ 30 w 150"/>
                <a:gd name="T35" fmla="*/ 76 h 173"/>
                <a:gd name="T36" fmla="*/ 30 w 150"/>
                <a:gd name="T37" fmla="*/ 53 h 173"/>
                <a:gd name="T38" fmla="*/ 38 w 150"/>
                <a:gd name="T39" fmla="*/ 23 h 173"/>
                <a:gd name="T40" fmla="*/ 45 w 150"/>
                <a:gd name="T41" fmla="*/ 0 h 173"/>
                <a:gd name="T42" fmla="*/ 45 w 150"/>
                <a:gd name="T43" fmla="*/ 0 h 173"/>
                <a:gd name="T44" fmla="*/ 23 w 150"/>
                <a:gd name="T45" fmla="*/ 31 h 173"/>
                <a:gd name="T46" fmla="*/ 8 w 150"/>
                <a:gd name="T47" fmla="*/ 68 h 173"/>
                <a:gd name="T48" fmla="*/ 0 w 150"/>
                <a:gd name="T49" fmla="*/ 98 h 173"/>
                <a:gd name="T50" fmla="*/ 8 w 150"/>
                <a:gd name="T51" fmla="*/ 128 h 173"/>
                <a:gd name="T52" fmla="*/ 8 w 150"/>
                <a:gd name="T53" fmla="*/ 128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 h="173">
                  <a:moveTo>
                    <a:pt x="8" y="128"/>
                  </a:moveTo>
                  <a:lnTo>
                    <a:pt x="8" y="128"/>
                  </a:lnTo>
                  <a:lnTo>
                    <a:pt x="23" y="151"/>
                  </a:lnTo>
                  <a:lnTo>
                    <a:pt x="38" y="166"/>
                  </a:lnTo>
                  <a:lnTo>
                    <a:pt x="60" y="173"/>
                  </a:lnTo>
                  <a:lnTo>
                    <a:pt x="83" y="173"/>
                  </a:lnTo>
                  <a:lnTo>
                    <a:pt x="105" y="173"/>
                  </a:lnTo>
                  <a:lnTo>
                    <a:pt x="128" y="166"/>
                  </a:lnTo>
                  <a:lnTo>
                    <a:pt x="143" y="151"/>
                  </a:lnTo>
                  <a:lnTo>
                    <a:pt x="150" y="128"/>
                  </a:lnTo>
                  <a:lnTo>
                    <a:pt x="150" y="128"/>
                  </a:lnTo>
                  <a:lnTo>
                    <a:pt x="120" y="143"/>
                  </a:lnTo>
                  <a:lnTo>
                    <a:pt x="83" y="143"/>
                  </a:lnTo>
                  <a:lnTo>
                    <a:pt x="53" y="128"/>
                  </a:lnTo>
                  <a:lnTo>
                    <a:pt x="45" y="113"/>
                  </a:lnTo>
                  <a:lnTo>
                    <a:pt x="38" y="98"/>
                  </a:lnTo>
                  <a:lnTo>
                    <a:pt x="38" y="98"/>
                  </a:lnTo>
                  <a:lnTo>
                    <a:pt x="30" y="76"/>
                  </a:lnTo>
                  <a:lnTo>
                    <a:pt x="30" y="53"/>
                  </a:lnTo>
                  <a:lnTo>
                    <a:pt x="38" y="23"/>
                  </a:lnTo>
                  <a:lnTo>
                    <a:pt x="45" y="0"/>
                  </a:lnTo>
                  <a:lnTo>
                    <a:pt x="45" y="0"/>
                  </a:lnTo>
                  <a:lnTo>
                    <a:pt x="23" y="31"/>
                  </a:lnTo>
                  <a:lnTo>
                    <a:pt x="8" y="68"/>
                  </a:lnTo>
                  <a:lnTo>
                    <a:pt x="0" y="98"/>
                  </a:lnTo>
                  <a:lnTo>
                    <a:pt x="8" y="128"/>
                  </a:lnTo>
                  <a:lnTo>
                    <a:pt x="8" y="12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8" name="Freeform 34"/>
            <p:cNvSpPr>
              <a:spLocks/>
            </p:cNvSpPr>
            <p:nvPr/>
          </p:nvSpPr>
          <p:spPr bwMode="auto">
            <a:xfrm>
              <a:off x="3038475" y="4703763"/>
              <a:ext cx="119063" cy="166688"/>
            </a:xfrm>
            <a:custGeom>
              <a:avLst/>
              <a:gdLst>
                <a:gd name="T0" fmla="*/ 75 w 75"/>
                <a:gd name="T1" fmla="*/ 83 h 105"/>
                <a:gd name="T2" fmla="*/ 75 w 75"/>
                <a:gd name="T3" fmla="*/ 83 h 105"/>
                <a:gd name="T4" fmla="*/ 67 w 75"/>
                <a:gd name="T5" fmla="*/ 75 h 105"/>
                <a:gd name="T6" fmla="*/ 60 w 75"/>
                <a:gd name="T7" fmla="*/ 68 h 105"/>
                <a:gd name="T8" fmla="*/ 37 w 75"/>
                <a:gd name="T9" fmla="*/ 68 h 105"/>
                <a:gd name="T10" fmla="*/ 37 w 75"/>
                <a:gd name="T11" fmla="*/ 68 h 105"/>
                <a:gd name="T12" fmla="*/ 30 w 75"/>
                <a:gd name="T13" fmla="*/ 75 h 105"/>
                <a:gd name="T14" fmla="*/ 30 w 75"/>
                <a:gd name="T15" fmla="*/ 75 h 105"/>
                <a:gd name="T16" fmla="*/ 22 w 75"/>
                <a:gd name="T17" fmla="*/ 60 h 105"/>
                <a:gd name="T18" fmla="*/ 22 w 75"/>
                <a:gd name="T19" fmla="*/ 37 h 105"/>
                <a:gd name="T20" fmla="*/ 30 w 75"/>
                <a:gd name="T21" fmla="*/ 15 h 105"/>
                <a:gd name="T22" fmla="*/ 45 w 75"/>
                <a:gd name="T23" fmla="*/ 0 h 105"/>
                <a:gd name="T24" fmla="*/ 45 w 75"/>
                <a:gd name="T25" fmla="*/ 0 h 105"/>
                <a:gd name="T26" fmla="*/ 15 w 75"/>
                <a:gd name="T27" fmla="*/ 22 h 105"/>
                <a:gd name="T28" fmla="*/ 0 w 75"/>
                <a:gd name="T29" fmla="*/ 52 h 105"/>
                <a:gd name="T30" fmla="*/ 7 w 75"/>
                <a:gd name="T31" fmla="*/ 75 h 105"/>
                <a:gd name="T32" fmla="*/ 7 w 75"/>
                <a:gd name="T33" fmla="*/ 90 h 105"/>
                <a:gd name="T34" fmla="*/ 15 w 75"/>
                <a:gd name="T35" fmla="*/ 98 h 105"/>
                <a:gd name="T36" fmla="*/ 15 w 75"/>
                <a:gd name="T37" fmla="*/ 98 h 105"/>
                <a:gd name="T38" fmla="*/ 22 w 75"/>
                <a:gd name="T39" fmla="*/ 98 h 105"/>
                <a:gd name="T40" fmla="*/ 22 w 75"/>
                <a:gd name="T41" fmla="*/ 98 h 105"/>
                <a:gd name="T42" fmla="*/ 37 w 75"/>
                <a:gd name="T43" fmla="*/ 105 h 105"/>
                <a:gd name="T44" fmla="*/ 37 w 75"/>
                <a:gd name="T45" fmla="*/ 105 h 105"/>
                <a:gd name="T46" fmla="*/ 52 w 75"/>
                <a:gd name="T47" fmla="*/ 105 h 105"/>
                <a:gd name="T48" fmla="*/ 67 w 75"/>
                <a:gd name="T49" fmla="*/ 98 h 105"/>
                <a:gd name="T50" fmla="*/ 75 w 75"/>
                <a:gd name="T51" fmla="*/ 83 h 105"/>
                <a:gd name="T52" fmla="*/ 75 w 75"/>
                <a:gd name="T5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5" h="105">
                  <a:moveTo>
                    <a:pt x="75" y="83"/>
                  </a:moveTo>
                  <a:lnTo>
                    <a:pt x="75" y="83"/>
                  </a:lnTo>
                  <a:lnTo>
                    <a:pt x="67" y="75"/>
                  </a:lnTo>
                  <a:lnTo>
                    <a:pt x="60" y="68"/>
                  </a:lnTo>
                  <a:lnTo>
                    <a:pt x="37" y="68"/>
                  </a:lnTo>
                  <a:lnTo>
                    <a:pt x="37" y="68"/>
                  </a:lnTo>
                  <a:lnTo>
                    <a:pt x="30" y="75"/>
                  </a:lnTo>
                  <a:lnTo>
                    <a:pt x="30" y="75"/>
                  </a:lnTo>
                  <a:lnTo>
                    <a:pt x="22" y="60"/>
                  </a:lnTo>
                  <a:lnTo>
                    <a:pt x="22" y="37"/>
                  </a:lnTo>
                  <a:lnTo>
                    <a:pt x="30" y="15"/>
                  </a:lnTo>
                  <a:lnTo>
                    <a:pt x="45" y="0"/>
                  </a:lnTo>
                  <a:lnTo>
                    <a:pt x="45" y="0"/>
                  </a:lnTo>
                  <a:lnTo>
                    <a:pt x="15" y="22"/>
                  </a:lnTo>
                  <a:lnTo>
                    <a:pt x="0" y="52"/>
                  </a:lnTo>
                  <a:lnTo>
                    <a:pt x="7" y="75"/>
                  </a:lnTo>
                  <a:lnTo>
                    <a:pt x="7" y="90"/>
                  </a:lnTo>
                  <a:lnTo>
                    <a:pt x="15" y="98"/>
                  </a:lnTo>
                  <a:lnTo>
                    <a:pt x="15" y="98"/>
                  </a:lnTo>
                  <a:lnTo>
                    <a:pt x="22" y="98"/>
                  </a:lnTo>
                  <a:lnTo>
                    <a:pt x="22" y="98"/>
                  </a:lnTo>
                  <a:lnTo>
                    <a:pt x="37" y="105"/>
                  </a:lnTo>
                  <a:lnTo>
                    <a:pt x="37" y="105"/>
                  </a:lnTo>
                  <a:lnTo>
                    <a:pt x="52" y="105"/>
                  </a:lnTo>
                  <a:lnTo>
                    <a:pt x="67" y="98"/>
                  </a:lnTo>
                  <a:lnTo>
                    <a:pt x="75" y="83"/>
                  </a:lnTo>
                  <a:lnTo>
                    <a:pt x="75" y="8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29" name="Freeform 35"/>
            <p:cNvSpPr>
              <a:spLocks/>
            </p:cNvSpPr>
            <p:nvPr/>
          </p:nvSpPr>
          <p:spPr bwMode="auto">
            <a:xfrm>
              <a:off x="2895600" y="4679950"/>
              <a:ext cx="417513" cy="858838"/>
            </a:xfrm>
            <a:custGeom>
              <a:avLst/>
              <a:gdLst>
                <a:gd name="T0" fmla="*/ 188 w 263"/>
                <a:gd name="T1" fmla="*/ 345 h 541"/>
                <a:gd name="T2" fmla="*/ 188 w 263"/>
                <a:gd name="T3" fmla="*/ 345 h 541"/>
                <a:gd name="T4" fmla="*/ 233 w 263"/>
                <a:gd name="T5" fmla="*/ 255 h 541"/>
                <a:gd name="T6" fmla="*/ 255 w 263"/>
                <a:gd name="T7" fmla="*/ 188 h 541"/>
                <a:gd name="T8" fmla="*/ 263 w 263"/>
                <a:gd name="T9" fmla="*/ 128 h 541"/>
                <a:gd name="T10" fmla="*/ 255 w 263"/>
                <a:gd name="T11" fmla="*/ 75 h 541"/>
                <a:gd name="T12" fmla="*/ 240 w 263"/>
                <a:gd name="T13" fmla="*/ 37 h 541"/>
                <a:gd name="T14" fmla="*/ 225 w 263"/>
                <a:gd name="T15" fmla="*/ 15 h 541"/>
                <a:gd name="T16" fmla="*/ 195 w 263"/>
                <a:gd name="T17" fmla="*/ 0 h 541"/>
                <a:gd name="T18" fmla="*/ 173 w 263"/>
                <a:gd name="T19" fmla="*/ 0 h 541"/>
                <a:gd name="T20" fmla="*/ 173 w 263"/>
                <a:gd name="T21" fmla="*/ 0 h 541"/>
                <a:gd name="T22" fmla="*/ 150 w 263"/>
                <a:gd name="T23" fmla="*/ 0 h 541"/>
                <a:gd name="T24" fmla="*/ 135 w 263"/>
                <a:gd name="T25" fmla="*/ 15 h 541"/>
                <a:gd name="T26" fmla="*/ 135 w 263"/>
                <a:gd name="T27" fmla="*/ 15 h 541"/>
                <a:gd name="T28" fmla="*/ 150 w 263"/>
                <a:gd name="T29" fmla="*/ 7 h 541"/>
                <a:gd name="T30" fmla="*/ 150 w 263"/>
                <a:gd name="T31" fmla="*/ 7 h 541"/>
                <a:gd name="T32" fmla="*/ 180 w 263"/>
                <a:gd name="T33" fmla="*/ 15 h 541"/>
                <a:gd name="T34" fmla="*/ 203 w 263"/>
                <a:gd name="T35" fmla="*/ 30 h 541"/>
                <a:gd name="T36" fmla="*/ 225 w 263"/>
                <a:gd name="T37" fmla="*/ 52 h 541"/>
                <a:gd name="T38" fmla="*/ 240 w 263"/>
                <a:gd name="T39" fmla="*/ 90 h 541"/>
                <a:gd name="T40" fmla="*/ 240 w 263"/>
                <a:gd name="T41" fmla="*/ 143 h 541"/>
                <a:gd name="T42" fmla="*/ 233 w 263"/>
                <a:gd name="T43" fmla="*/ 203 h 541"/>
                <a:gd name="T44" fmla="*/ 210 w 263"/>
                <a:gd name="T45" fmla="*/ 270 h 541"/>
                <a:gd name="T46" fmla="*/ 165 w 263"/>
                <a:gd name="T47" fmla="*/ 353 h 541"/>
                <a:gd name="T48" fmla="*/ 165 w 263"/>
                <a:gd name="T49" fmla="*/ 353 h 541"/>
                <a:gd name="T50" fmla="*/ 127 w 263"/>
                <a:gd name="T51" fmla="*/ 413 h 541"/>
                <a:gd name="T52" fmla="*/ 90 w 263"/>
                <a:gd name="T53" fmla="*/ 458 h 541"/>
                <a:gd name="T54" fmla="*/ 45 w 263"/>
                <a:gd name="T55" fmla="*/ 503 h 541"/>
                <a:gd name="T56" fmla="*/ 0 w 263"/>
                <a:gd name="T57" fmla="*/ 541 h 541"/>
                <a:gd name="T58" fmla="*/ 15 w 263"/>
                <a:gd name="T59" fmla="*/ 526 h 541"/>
                <a:gd name="T60" fmla="*/ 15 w 263"/>
                <a:gd name="T61" fmla="*/ 526 h 541"/>
                <a:gd name="T62" fmla="*/ 67 w 263"/>
                <a:gd name="T63" fmla="*/ 488 h 541"/>
                <a:gd name="T64" fmla="*/ 112 w 263"/>
                <a:gd name="T65" fmla="*/ 443 h 541"/>
                <a:gd name="T66" fmla="*/ 150 w 263"/>
                <a:gd name="T67" fmla="*/ 398 h 541"/>
                <a:gd name="T68" fmla="*/ 188 w 263"/>
                <a:gd name="T69" fmla="*/ 345 h 541"/>
                <a:gd name="T70" fmla="*/ 188 w 263"/>
                <a:gd name="T71" fmla="*/ 345 h 5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541">
                  <a:moveTo>
                    <a:pt x="188" y="345"/>
                  </a:moveTo>
                  <a:lnTo>
                    <a:pt x="188" y="345"/>
                  </a:lnTo>
                  <a:lnTo>
                    <a:pt x="233" y="255"/>
                  </a:lnTo>
                  <a:lnTo>
                    <a:pt x="255" y="188"/>
                  </a:lnTo>
                  <a:lnTo>
                    <a:pt x="263" y="128"/>
                  </a:lnTo>
                  <a:lnTo>
                    <a:pt x="255" y="75"/>
                  </a:lnTo>
                  <a:lnTo>
                    <a:pt x="240" y="37"/>
                  </a:lnTo>
                  <a:lnTo>
                    <a:pt x="225" y="15"/>
                  </a:lnTo>
                  <a:lnTo>
                    <a:pt x="195" y="0"/>
                  </a:lnTo>
                  <a:lnTo>
                    <a:pt x="173" y="0"/>
                  </a:lnTo>
                  <a:lnTo>
                    <a:pt x="173" y="0"/>
                  </a:lnTo>
                  <a:lnTo>
                    <a:pt x="150" y="0"/>
                  </a:lnTo>
                  <a:lnTo>
                    <a:pt x="135" y="15"/>
                  </a:lnTo>
                  <a:lnTo>
                    <a:pt x="135" y="15"/>
                  </a:lnTo>
                  <a:lnTo>
                    <a:pt x="150" y="7"/>
                  </a:lnTo>
                  <a:lnTo>
                    <a:pt x="150" y="7"/>
                  </a:lnTo>
                  <a:lnTo>
                    <a:pt x="180" y="15"/>
                  </a:lnTo>
                  <a:lnTo>
                    <a:pt x="203" y="30"/>
                  </a:lnTo>
                  <a:lnTo>
                    <a:pt x="225" y="52"/>
                  </a:lnTo>
                  <a:lnTo>
                    <a:pt x="240" y="90"/>
                  </a:lnTo>
                  <a:lnTo>
                    <a:pt x="240" y="143"/>
                  </a:lnTo>
                  <a:lnTo>
                    <a:pt x="233" y="203"/>
                  </a:lnTo>
                  <a:lnTo>
                    <a:pt x="210" y="270"/>
                  </a:lnTo>
                  <a:lnTo>
                    <a:pt x="165" y="353"/>
                  </a:lnTo>
                  <a:lnTo>
                    <a:pt x="165" y="353"/>
                  </a:lnTo>
                  <a:lnTo>
                    <a:pt x="127" y="413"/>
                  </a:lnTo>
                  <a:lnTo>
                    <a:pt x="90" y="458"/>
                  </a:lnTo>
                  <a:lnTo>
                    <a:pt x="45" y="503"/>
                  </a:lnTo>
                  <a:lnTo>
                    <a:pt x="0" y="541"/>
                  </a:lnTo>
                  <a:lnTo>
                    <a:pt x="15" y="526"/>
                  </a:lnTo>
                  <a:lnTo>
                    <a:pt x="15" y="526"/>
                  </a:lnTo>
                  <a:lnTo>
                    <a:pt x="67" y="488"/>
                  </a:lnTo>
                  <a:lnTo>
                    <a:pt x="112" y="443"/>
                  </a:lnTo>
                  <a:lnTo>
                    <a:pt x="150" y="398"/>
                  </a:lnTo>
                  <a:lnTo>
                    <a:pt x="188" y="345"/>
                  </a:lnTo>
                  <a:lnTo>
                    <a:pt x="188" y="34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0" name="Freeform 36"/>
            <p:cNvSpPr>
              <a:spLocks/>
            </p:cNvSpPr>
            <p:nvPr/>
          </p:nvSpPr>
          <p:spPr bwMode="auto">
            <a:xfrm>
              <a:off x="3348038" y="4178300"/>
              <a:ext cx="155575" cy="239713"/>
            </a:xfrm>
            <a:custGeom>
              <a:avLst/>
              <a:gdLst>
                <a:gd name="T0" fmla="*/ 98 w 98"/>
                <a:gd name="T1" fmla="*/ 121 h 151"/>
                <a:gd name="T2" fmla="*/ 98 w 98"/>
                <a:gd name="T3" fmla="*/ 121 h 151"/>
                <a:gd name="T4" fmla="*/ 98 w 98"/>
                <a:gd name="T5" fmla="*/ 113 h 151"/>
                <a:gd name="T6" fmla="*/ 90 w 98"/>
                <a:gd name="T7" fmla="*/ 106 h 151"/>
                <a:gd name="T8" fmla="*/ 75 w 98"/>
                <a:gd name="T9" fmla="*/ 106 h 151"/>
                <a:gd name="T10" fmla="*/ 53 w 98"/>
                <a:gd name="T11" fmla="*/ 106 h 151"/>
                <a:gd name="T12" fmla="*/ 53 w 98"/>
                <a:gd name="T13" fmla="*/ 106 h 151"/>
                <a:gd name="T14" fmla="*/ 38 w 98"/>
                <a:gd name="T15" fmla="*/ 106 h 151"/>
                <a:gd name="T16" fmla="*/ 38 w 98"/>
                <a:gd name="T17" fmla="*/ 106 h 151"/>
                <a:gd name="T18" fmla="*/ 30 w 98"/>
                <a:gd name="T19" fmla="*/ 83 h 151"/>
                <a:gd name="T20" fmla="*/ 30 w 98"/>
                <a:gd name="T21" fmla="*/ 61 h 151"/>
                <a:gd name="T22" fmla="*/ 38 w 98"/>
                <a:gd name="T23" fmla="*/ 30 h 151"/>
                <a:gd name="T24" fmla="*/ 53 w 98"/>
                <a:gd name="T25" fmla="*/ 0 h 151"/>
                <a:gd name="T26" fmla="*/ 53 w 98"/>
                <a:gd name="T27" fmla="*/ 0 h 151"/>
                <a:gd name="T28" fmla="*/ 38 w 98"/>
                <a:gd name="T29" fmla="*/ 15 h 151"/>
                <a:gd name="T30" fmla="*/ 15 w 98"/>
                <a:gd name="T31" fmla="*/ 30 h 151"/>
                <a:gd name="T32" fmla="*/ 8 w 98"/>
                <a:gd name="T33" fmla="*/ 53 h 151"/>
                <a:gd name="T34" fmla="*/ 0 w 98"/>
                <a:gd name="T35" fmla="*/ 76 h 151"/>
                <a:gd name="T36" fmla="*/ 0 w 98"/>
                <a:gd name="T37" fmla="*/ 98 h 151"/>
                <a:gd name="T38" fmla="*/ 0 w 98"/>
                <a:gd name="T39" fmla="*/ 113 h 151"/>
                <a:gd name="T40" fmla="*/ 8 w 98"/>
                <a:gd name="T41" fmla="*/ 128 h 151"/>
                <a:gd name="T42" fmla="*/ 23 w 98"/>
                <a:gd name="T43" fmla="*/ 143 h 151"/>
                <a:gd name="T44" fmla="*/ 23 w 98"/>
                <a:gd name="T45" fmla="*/ 143 h 151"/>
                <a:gd name="T46" fmla="*/ 23 w 98"/>
                <a:gd name="T47" fmla="*/ 143 h 151"/>
                <a:gd name="T48" fmla="*/ 23 w 98"/>
                <a:gd name="T49" fmla="*/ 143 h 151"/>
                <a:gd name="T50" fmla="*/ 45 w 98"/>
                <a:gd name="T51" fmla="*/ 151 h 151"/>
                <a:gd name="T52" fmla="*/ 45 w 98"/>
                <a:gd name="T53" fmla="*/ 151 h 151"/>
                <a:gd name="T54" fmla="*/ 75 w 98"/>
                <a:gd name="T55" fmla="*/ 151 h 151"/>
                <a:gd name="T56" fmla="*/ 90 w 98"/>
                <a:gd name="T57" fmla="*/ 143 h 151"/>
                <a:gd name="T58" fmla="*/ 98 w 98"/>
                <a:gd name="T59" fmla="*/ 136 h 151"/>
                <a:gd name="T60" fmla="*/ 98 w 98"/>
                <a:gd name="T61" fmla="*/ 121 h 151"/>
                <a:gd name="T62" fmla="*/ 98 w 98"/>
                <a:gd name="T63" fmla="*/ 121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 h="151">
                  <a:moveTo>
                    <a:pt x="98" y="121"/>
                  </a:moveTo>
                  <a:lnTo>
                    <a:pt x="98" y="121"/>
                  </a:lnTo>
                  <a:lnTo>
                    <a:pt x="98" y="113"/>
                  </a:lnTo>
                  <a:lnTo>
                    <a:pt x="90" y="106"/>
                  </a:lnTo>
                  <a:lnTo>
                    <a:pt x="75" y="106"/>
                  </a:lnTo>
                  <a:lnTo>
                    <a:pt x="53" y="106"/>
                  </a:lnTo>
                  <a:lnTo>
                    <a:pt x="53" y="106"/>
                  </a:lnTo>
                  <a:lnTo>
                    <a:pt x="38" y="106"/>
                  </a:lnTo>
                  <a:lnTo>
                    <a:pt x="38" y="106"/>
                  </a:lnTo>
                  <a:lnTo>
                    <a:pt x="30" y="83"/>
                  </a:lnTo>
                  <a:lnTo>
                    <a:pt x="30" y="61"/>
                  </a:lnTo>
                  <a:lnTo>
                    <a:pt x="38" y="30"/>
                  </a:lnTo>
                  <a:lnTo>
                    <a:pt x="53" y="0"/>
                  </a:lnTo>
                  <a:lnTo>
                    <a:pt x="53" y="0"/>
                  </a:lnTo>
                  <a:lnTo>
                    <a:pt x="38" y="15"/>
                  </a:lnTo>
                  <a:lnTo>
                    <a:pt x="15" y="30"/>
                  </a:lnTo>
                  <a:lnTo>
                    <a:pt x="8" y="53"/>
                  </a:lnTo>
                  <a:lnTo>
                    <a:pt x="0" y="76"/>
                  </a:lnTo>
                  <a:lnTo>
                    <a:pt x="0" y="98"/>
                  </a:lnTo>
                  <a:lnTo>
                    <a:pt x="0" y="113"/>
                  </a:lnTo>
                  <a:lnTo>
                    <a:pt x="8" y="128"/>
                  </a:lnTo>
                  <a:lnTo>
                    <a:pt x="23" y="143"/>
                  </a:lnTo>
                  <a:lnTo>
                    <a:pt x="23" y="143"/>
                  </a:lnTo>
                  <a:lnTo>
                    <a:pt x="23" y="143"/>
                  </a:lnTo>
                  <a:lnTo>
                    <a:pt x="23" y="143"/>
                  </a:lnTo>
                  <a:lnTo>
                    <a:pt x="45" y="151"/>
                  </a:lnTo>
                  <a:lnTo>
                    <a:pt x="45" y="151"/>
                  </a:lnTo>
                  <a:lnTo>
                    <a:pt x="75" y="151"/>
                  </a:lnTo>
                  <a:lnTo>
                    <a:pt x="90" y="143"/>
                  </a:lnTo>
                  <a:lnTo>
                    <a:pt x="98" y="136"/>
                  </a:lnTo>
                  <a:lnTo>
                    <a:pt x="98" y="121"/>
                  </a:lnTo>
                  <a:lnTo>
                    <a:pt x="98" y="12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1" name="Freeform 37"/>
            <p:cNvSpPr>
              <a:spLocks/>
            </p:cNvSpPr>
            <p:nvPr/>
          </p:nvSpPr>
          <p:spPr bwMode="auto">
            <a:xfrm>
              <a:off x="3144838" y="4130675"/>
              <a:ext cx="596900" cy="1289050"/>
            </a:xfrm>
            <a:custGeom>
              <a:avLst/>
              <a:gdLst>
                <a:gd name="T0" fmla="*/ 271 w 376"/>
                <a:gd name="T1" fmla="*/ 511 h 812"/>
                <a:gd name="T2" fmla="*/ 271 w 376"/>
                <a:gd name="T3" fmla="*/ 511 h 812"/>
                <a:gd name="T4" fmla="*/ 308 w 376"/>
                <a:gd name="T5" fmla="*/ 444 h 812"/>
                <a:gd name="T6" fmla="*/ 331 w 376"/>
                <a:gd name="T7" fmla="*/ 383 h 812"/>
                <a:gd name="T8" fmla="*/ 354 w 376"/>
                <a:gd name="T9" fmla="*/ 331 h 812"/>
                <a:gd name="T10" fmla="*/ 369 w 376"/>
                <a:gd name="T11" fmla="*/ 278 h 812"/>
                <a:gd name="T12" fmla="*/ 376 w 376"/>
                <a:gd name="T13" fmla="*/ 233 h 812"/>
                <a:gd name="T14" fmla="*/ 376 w 376"/>
                <a:gd name="T15" fmla="*/ 188 h 812"/>
                <a:gd name="T16" fmla="*/ 376 w 376"/>
                <a:gd name="T17" fmla="*/ 151 h 812"/>
                <a:gd name="T18" fmla="*/ 369 w 376"/>
                <a:gd name="T19" fmla="*/ 121 h 812"/>
                <a:gd name="T20" fmla="*/ 361 w 376"/>
                <a:gd name="T21" fmla="*/ 91 h 812"/>
                <a:gd name="T22" fmla="*/ 346 w 376"/>
                <a:gd name="T23" fmla="*/ 60 h 812"/>
                <a:gd name="T24" fmla="*/ 331 w 376"/>
                <a:gd name="T25" fmla="*/ 45 h 812"/>
                <a:gd name="T26" fmla="*/ 316 w 376"/>
                <a:gd name="T27" fmla="*/ 23 h 812"/>
                <a:gd name="T28" fmla="*/ 278 w 376"/>
                <a:gd name="T29" fmla="*/ 8 h 812"/>
                <a:gd name="T30" fmla="*/ 241 w 376"/>
                <a:gd name="T31" fmla="*/ 0 h 812"/>
                <a:gd name="T32" fmla="*/ 241 w 376"/>
                <a:gd name="T33" fmla="*/ 0 h 812"/>
                <a:gd name="T34" fmla="*/ 203 w 376"/>
                <a:gd name="T35" fmla="*/ 15 h 812"/>
                <a:gd name="T36" fmla="*/ 181 w 376"/>
                <a:gd name="T37" fmla="*/ 30 h 812"/>
                <a:gd name="T38" fmla="*/ 181 w 376"/>
                <a:gd name="T39" fmla="*/ 30 h 812"/>
                <a:gd name="T40" fmla="*/ 211 w 376"/>
                <a:gd name="T41" fmla="*/ 23 h 812"/>
                <a:gd name="T42" fmla="*/ 211 w 376"/>
                <a:gd name="T43" fmla="*/ 23 h 812"/>
                <a:gd name="T44" fmla="*/ 248 w 376"/>
                <a:gd name="T45" fmla="*/ 30 h 812"/>
                <a:gd name="T46" fmla="*/ 286 w 376"/>
                <a:gd name="T47" fmla="*/ 45 h 812"/>
                <a:gd name="T48" fmla="*/ 301 w 376"/>
                <a:gd name="T49" fmla="*/ 60 h 812"/>
                <a:gd name="T50" fmla="*/ 316 w 376"/>
                <a:gd name="T51" fmla="*/ 83 h 812"/>
                <a:gd name="T52" fmla="*/ 331 w 376"/>
                <a:gd name="T53" fmla="*/ 113 h 812"/>
                <a:gd name="T54" fmla="*/ 339 w 376"/>
                <a:gd name="T55" fmla="*/ 136 h 812"/>
                <a:gd name="T56" fmla="*/ 346 w 376"/>
                <a:gd name="T57" fmla="*/ 173 h 812"/>
                <a:gd name="T58" fmla="*/ 346 w 376"/>
                <a:gd name="T59" fmla="*/ 211 h 812"/>
                <a:gd name="T60" fmla="*/ 346 w 376"/>
                <a:gd name="T61" fmla="*/ 256 h 812"/>
                <a:gd name="T62" fmla="*/ 339 w 376"/>
                <a:gd name="T63" fmla="*/ 301 h 812"/>
                <a:gd name="T64" fmla="*/ 323 w 376"/>
                <a:gd name="T65" fmla="*/ 353 h 812"/>
                <a:gd name="T66" fmla="*/ 301 w 376"/>
                <a:gd name="T67" fmla="*/ 406 h 812"/>
                <a:gd name="T68" fmla="*/ 278 w 376"/>
                <a:gd name="T69" fmla="*/ 466 h 812"/>
                <a:gd name="T70" fmla="*/ 241 w 376"/>
                <a:gd name="T71" fmla="*/ 534 h 812"/>
                <a:gd name="T72" fmla="*/ 241 w 376"/>
                <a:gd name="T73" fmla="*/ 534 h 812"/>
                <a:gd name="T74" fmla="*/ 188 w 376"/>
                <a:gd name="T75" fmla="*/ 609 h 812"/>
                <a:gd name="T76" fmla="*/ 136 w 376"/>
                <a:gd name="T77" fmla="*/ 684 h 812"/>
                <a:gd name="T78" fmla="*/ 68 w 376"/>
                <a:gd name="T79" fmla="*/ 751 h 812"/>
                <a:gd name="T80" fmla="*/ 0 w 376"/>
                <a:gd name="T81" fmla="*/ 812 h 812"/>
                <a:gd name="T82" fmla="*/ 31 w 376"/>
                <a:gd name="T83" fmla="*/ 789 h 812"/>
                <a:gd name="T84" fmla="*/ 31 w 376"/>
                <a:gd name="T85" fmla="*/ 789 h 812"/>
                <a:gd name="T86" fmla="*/ 98 w 376"/>
                <a:gd name="T87" fmla="*/ 729 h 812"/>
                <a:gd name="T88" fmla="*/ 158 w 376"/>
                <a:gd name="T89" fmla="*/ 661 h 812"/>
                <a:gd name="T90" fmla="*/ 218 w 376"/>
                <a:gd name="T91" fmla="*/ 594 h 812"/>
                <a:gd name="T92" fmla="*/ 271 w 376"/>
                <a:gd name="T93" fmla="*/ 511 h 812"/>
                <a:gd name="T94" fmla="*/ 271 w 376"/>
                <a:gd name="T95" fmla="*/ 511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76" h="812">
                  <a:moveTo>
                    <a:pt x="271" y="511"/>
                  </a:moveTo>
                  <a:lnTo>
                    <a:pt x="271" y="511"/>
                  </a:lnTo>
                  <a:lnTo>
                    <a:pt x="308" y="444"/>
                  </a:lnTo>
                  <a:lnTo>
                    <a:pt x="331" y="383"/>
                  </a:lnTo>
                  <a:lnTo>
                    <a:pt x="354" y="331"/>
                  </a:lnTo>
                  <a:lnTo>
                    <a:pt x="369" y="278"/>
                  </a:lnTo>
                  <a:lnTo>
                    <a:pt x="376" y="233"/>
                  </a:lnTo>
                  <a:lnTo>
                    <a:pt x="376" y="188"/>
                  </a:lnTo>
                  <a:lnTo>
                    <a:pt x="376" y="151"/>
                  </a:lnTo>
                  <a:lnTo>
                    <a:pt x="369" y="121"/>
                  </a:lnTo>
                  <a:lnTo>
                    <a:pt x="361" y="91"/>
                  </a:lnTo>
                  <a:lnTo>
                    <a:pt x="346" y="60"/>
                  </a:lnTo>
                  <a:lnTo>
                    <a:pt x="331" y="45"/>
                  </a:lnTo>
                  <a:lnTo>
                    <a:pt x="316" y="23"/>
                  </a:lnTo>
                  <a:lnTo>
                    <a:pt x="278" y="8"/>
                  </a:lnTo>
                  <a:lnTo>
                    <a:pt x="241" y="0"/>
                  </a:lnTo>
                  <a:lnTo>
                    <a:pt x="241" y="0"/>
                  </a:lnTo>
                  <a:lnTo>
                    <a:pt x="203" y="15"/>
                  </a:lnTo>
                  <a:lnTo>
                    <a:pt x="181" y="30"/>
                  </a:lnTo>
                  <a:lnTo>
                    <a:pt x="181" y="30"/>
                  </a:lnTo>
                  <a:lnTo>
                    <a:pt x="211" y="23"/>
                  </a:lnTo>
                  <a:lnTo>
                    <a:pt x="211" y="23"/>
                  </a:lnTo>
                  <a:lnTo>
                    <a:pt x="248" y="30"/>
                  </a:lnTo>
                  <a:lnTo>
                    <a:pt x="286" y="45"/>
                  </a:lnTo>
                  <a:lnTo>
                    <a:pt x="301" y="60"/>
                  </a:lnTo>
                  <a:lnTo>
                    <a:pt x="316" y="83"/>
                  </a:lnTo>
                  <a:lnTo>
                    <a:pt x="331" y="113"/>
                  </a:lnTo>
                  <a:lnTo>
                    <a:pt x="339" y="136"/>
                  </a:lnTo>
                  <a:lnTo>
                    <a:pt x="346" y="173"/>
                  </a:lnTo>
                  <a:lnTo>
                    <a:pt x="346" y="211"/>
                  </a:lnTo>
                  <a:lnTo>
                    <a:pt x="346" y="256"/>
                  </a:lnTo>
                  <a:lnTo>
                    <a:pt x="339" y="301"/>
                  </a:lnTo>
                  <a:lnTo>
                    <a:pt x="323" y="353"/>
                  </a:lnTo>
                  <a:lnTo>
                    <a:pt x="301" y="406"/>
                  </a:lnTo>
                  <a:lnTo>
                    <a:pt x="278" y="466"/>
                  </a:lnTo>
                  <a:lnTo>
                    <a:pt x="241" y="534"/>
                  </a:lnTo>
                  <a:lnTo>
                    <a:pt x="241" y="534"/>
                  </a:lnTo>
                  <a:lnTo>
                    <a:pt x="188" y="609"/>
                  </a:lnTo>
                  <a:lnTo>
                    <a:pt x="136" y="684"/>
                  </a:lnTo>
                  <a:lnTo>
                    <a:pt x="68" y="751"/>
                  </a:lnTo>
                  <a:lnTo>
                    <a:pt x="0" y="812"/>
                  </a:lnTo>
                  <a:lnTo>
                    <a:pt x="31" y="789"/>
                  </a:lnTo>
                  <a:lnTo>
                    <a:pt x="31" y="789"/>
                  </a:lnTo>
                  <a:lnTo>
                    <a:pt x="98" y="729"/>
                  </a:lnTo>
                  <a:lnTo>
                    <a:pt x="158" y="661"/>
                  </a:lnTo>
                  <a:lnTo>
                    <a:pt x="218" y="594"/>
                  </a:lnTo>
                  <a:lnTo>
                    <a:pt x="271" y="511"/>
                  </a:lnTo>
                  <a:lnTo>
                    <a:pt x="271" y="51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2" name="Freeform 38"/>
            <p:cNvSpPr>
              <a:spLocks/>
            </p:cNvSpPr>
            <p:nvPr/>
          </p:nvSpPr>
          <p:spPr bwMode="auto">
            <a:xfrm>
              <a:off x="3265488" y="3321050"/>
              <a:ext cx="201613" cy="190500"/>
            </a:xfrm>
            <a:custGeom>
              <a:avLst/>
              <a:gdLst>
                <a:gd name="T0" fmla="*/ 120 w 127"/>
                <a:gd name="T1" fmla="*/ 60 h 120"/>
                <a:gd name="T2" fmla="*/ 120 w 127"/>
                <a:gd name="T3" fmla="*/ 60 h 120"/>
                <a:gd name="T4" fmla="*/ 112 w 127"/>
                <a:gd name="T5" fmla="*/ 52 h 120"/>
                <a:gd name="T6" fmla="*/ 97 w 127"/>
                <a:gd name="T7" fmla="*/ 52 h 120"/>
                <a:gd name="T8" fmla="*/ 90 w 127"/>
                <a:gd name="T9" fmla="*/ 60 h 120"/>
                <a:gd name="T10" fmla="*/ 75 w 127"/>
                <a:gd name="T11" fmla="*/ 75 h 120"/>
                <a:gd name="T12" fmla="*/ 75 w 127"/>
                <a:gd name="T13" fmla="*/ 75 h 120"/>
                <a:gd name="T14" fmla="*/ 67 w 127"/>
                <a:gd name="T15" fmla="*/ 90 h 120"/>
                <a:gd name="T16" fmla="*/ 67 w 127"/>
                <a:gd name="T17" fmla="*/ 90 h 120"/>
                <a:gd name="T18" fmla="*/ 45 w 127"/>
                <a:gd name="T19" fmla="*/ 75 h 120"/>
                <a:gd name="T20" fmla="*/ 22 w 127"/>
                <a:gd name="T21" fmla="*/ 60 h 120"/>
                <a:gd name="T22" fmla="*/ 7 w 127"/>
                <a:gd name="T23" fmla="*/ 30 h 120"/>
                <a:gd name="T24" fmla="*/ 7 w 127"/>
                <a:gd name="T25" fmla="*/ 0 h 120"/>
                <a:gd name="T26" fmla="*/ 7 w 127"/>
                <a:gd name="T27" fmla="*/ 0 h 120"/>
                <a:gd name="T28" fmla="*/ 0 w 127"/>
                <a:gd name="T29" fmla="*/ 22 h 120"/>
                <a:gd name="T30" fmla="*/ 0 w 127"/>
                <a:gd name="T31" fmla="*/ 45 h 120"/>
                <a:gd name="T32" fmla="*/ 7 w 127"/>
                <a:gd name="T33" fmla="*/ 67 h 120"/>
                <a:gd name="T34" fmla="*/ 15 w 127"/>
                <a:gd name="T35" fmla="*/ 90 h 120"/>
                <a:gd name="T36" fmla="*/ 30 w 127"/>
                <a:gd name="T37" fmla="*/ 105 h 120"/>
                <a:gd name="T38" fmla="*/ 45 w 127"/>
                <a:gd name="T39" fmla="*/ 120 h 120"/>
                <a:gd name="T40" fmla="*/ 60 w 127"/>
                <a:gd name="T41" fmla="*/ 120 h 120"/>
                <a:gd name="T42" fmla="*/ 75 w 127"/>
                <a:gd name="T43" fmla="*/ 120 h 120"/>
                <a:gd name="T44" fmla="*/ 75 w 127"/>
                <a:gd name="T45" fmla="*/ 120 h 120"/>
                <a:gd name="T46" fmla="*/ 75 w 127"/>
                <a:gd name="T47" fmla="*/ 120 h 120"/>
                <a:gd name="T48" fmla="*/ 75 w 127"/>
                <a:gd name="T49" fmla="*/ 120 h 120"/>
                <a:gd name="T50" fmla="*/ 105 w 127"/>
                <a:gd name="T51" fmla="*/ 112 h 120"/>
                <a:gd name="T52" fmla="*/ 105 w 127"/>
                <a:gd name="T53" fmla="*/ 112 h 120"/>
                <a:gd name="T54" fmla="*/ 120 w 127"/>
                <a:gd name="T55" fmla="*/ 97 h 120"/>
                <a:gd name="T56" fmla="*/ 127 w 127"/>
                <a:gd name="T57" fmla="*/ 82 h 120"/>
                <a:gd name="T58" fmla="*/ 127 w 127"/>
                <a:gd name="T59" fmla="*/ 67 h 120"/>
                <a:gd name="T60" fmla="*/ 120 w 127"/>
                <a:gd name="T61" fmla="*/ 60 h 120"/>
                <a:gd name="T62" fmla="*/ 120 w 127"/>
                <a:gd name="T63" fmla="*/ 60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7" h="120">
                  <a:moveTo>
                    <a:pt x="120" y="60"/>
                  </a:moveTo>
                  <a:lnTo>
                    <a:pt x="120" y="60"/>
                  </a:lnTo>
                  <a:lnTo>
                    <a:pt x="112" y="52"/>
                  </a:lnTo>
                  <a:lnTo>
                    <a:pt x="97" y="52"/>
                  </a:lnTo>
                  <a:lnTo>
                    <a:pt x="90" y="60"/>
                  </a:lnTo>
                  <a:lnTo>
                    <a:pt x="75" y="75"/>
                  </a:lnTo>
                  <a:lnTo>
                    <a:pt x="75" y="75"/>
                  </a:lnTo>
                  <a:lnTo>
                    <a:pt x="67" y="90"/>
                  </a:lnTo>
                  <a:lnTo>
                    <a:pt x="67" y="90"/>
                  </a:lnTo>
                  <a:lnTo>
                    <a:pt x="45" y="75"/>
                  </a:lnTo>
                  <a:lnTo>
                    <a:pt x="22" y="60"/>
                  </a:lnTo>
                  <a:lnTo>
                    <a:pt x="7" y="30"/>
                  </a:lnTo>
                  <a:lnTo>
                    <a:pt x="7" y="0"/>
                  </a:lnTo>
                  <a:lnTo>
                    <a:pt x="7" y="0"/>
                  </a:lnTo>
                  <a:lnTo>
                    <a:pt x="0" y="22"/>
                  </a:lnTo>
                  <a:lnTo>
                    <a:pt x="0" y="45"/>
                  </a:lnTo>
                  <a:lnTo>
                    <a:pt x="7" y="67"/>
                  </a:lnTo>
                  <a:lnTo>
                    <a:pt x="15" y="90"/>
                  </a:lnTo>
                  <a:lnTo>
                    <a:pt x="30" y="105"/>
                  </a:lnTo>
                  <a:lnTo>
                    <a:pt x="45" y="120"/>
                  </a:lnTo>
                  <a:lnTo>
                    <a:pt x="60" y="120"/>
                  </a:lnTo>
                  <a:lnTo>
                    <a:pt x="75" y="120"/>
                  </a:lnTo>
                  <a:lnTo>
                    <a:pt x="75" y="120"/>
                  </a:lnTo>
                  <a:lnTo>
                    <a:pt x="75" y="120"/>
                  </a:lnTo>
                  <a:lnTo>
                    <a:pt x="75" y="120"/>
                  </a:lnTo>
                  <a:lnTo>
                    <a:pt x="105" y="112"/>
                  </a:lnTo>
                  <a:lnTo>
                    <a:pt x="105" y="112"/>
                  </a:lnTo>
                  <a:lnTo>
                    <a:pt x="120" y="97"/>
                  </a:lnTo>
                  <a:lnTo>
                    <a:pt x="127" y="82"/>
                  </a:lnTo>
                  <a:lnTo>
                    <a:pt x="127" y="67"/>
                  </a:lnTo>
                  <a:lnTo>
                    <a:pt x="120" y="60"/>
                  </a:lnTo>
                  <a:lnTo>
                    <a:pt x="120" y="6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3" name="Freeform 39"/>
            <p:cNvSpPr>
              <a:spLocks/>
            </p:cNvSpPr>
            <p:nvPr/>
          </p:nvSpPr>
          <p:spPr bwMode="auto">
            <a:xfrm>
              <a:off x="3276600" y="3165475"/>
              <a:ext cx="644525" cy="1263650"/>
            </a:xfrm>
            <a:custGeom>
              <a:avLst/>
              <a:gdLst>
                <a:gd name="T0" fmla="*/ 383 w 406"/>
                <a:gd name="T1" fmla="*/ 391 h 796"/>
                <a:gd name="T2" fmla="*/ 383 w 406"/>
                <a:gd name="T3" fmla="*/ 391 h 796"/>
                <a:gd name="T4" fmla="*/ 368 w 406"/>
                <a:gd name="T5" fmla="*/ 323 h 796"/>
                <a:gd name="T6" fmla="*/ 346 w 406"/>
                <a:gd name="T7" fmla="*/ 263 h 796"/>
                <a:gd name="T8" fmla="*/ 323 w 406"/>
                <a:gd name="T9" fmla="*/ 203 h 796"/>
                <a:gd name="T10" fmla="*/ 301 w 406"/>
                <a:gd name="T11" fmla="*/ 158 h 796"/>
                <a:gd name="T12" fmla="*/ 278 w 406"/>
                <a:gd name="T13" fmla="*/ 120 h 796"/>
                <a:gd name="T14" fmla="*/ 248 w 406"/>
                <a:gd name="T15" fmla="*/ 83 h 796"/>
                <a:gd name="T16" fmla="*/ 225 w 406"/>
                <a:gd name="T17" fmla="*/ 53 h 796"/>
                <a:gd name="T18" fmla="*/ 195 w 406"/>
                <a:gd name="T19" fmla="*/ 38 h 796"/>
                <a:gd name="T20" fmla="*/ 165 w 406"/>
                <a:gd name="T21" fmla="*/ 23 h 796"/>
                <a:gd name="T22" fmla="*/ 143 w 406"/>
                <a:gd name="T23" fmla="*/ 7 h 796"/>
                <a:gd name="T24" fmla="*/ 120 w 406"/>
                <a:gd name="T25" fmla="*/ 0 h 796"/>
                <a:gd name="T26" fmla="*/ 90 w 406"/>
                <a:gd name="T27" fmla="*/ 0 h 796"/>
                <a:gd name="T28" fmla="*/ 53 w 406"/>
                <a:gd name="T29" fmla="*/ 15 h 796"/>
                <a:gd name="T30" fmla="*/ 23 w 406"/>
                <a:gd name="T31" fmla="*/ 38 h 796"/>
                <a:gd name="T32" fmla="*/ 23 w 406"/>
                <a:gd name="T33" fmla="*/ 38 h 796"/>
                <a:gd name="T34" fmla="*/ 8 w 406"/>
                <a:gd name="T35" fmla="*/ 68 h 796"/>
                <a:gd name="T36" fmla="*/ 0 w 406"/>
                <a:gd name="T37" fmla="*/ 98 h 796"/>
                <a:gd name="T38" fmla="*/ 0 w 406"/>
                <a:gd name="T39" fmla="*/ 98 h 796"/>
                <a:gd name="T40" fmla="*/ 15 w 406"/>
                <a:gd name="T41" fmla="*/ 75 h 796"/>
                <a:gd name="T42" fmla="*/ 15 w 406"/>
                <a:gd name="T43" fmla="*/ 75 h 796"/>
                <a:gd name="T44" fmla="*/ 45 w 406"/>
                <a:gd name="T45" fmla="*/ 45 h 796"/>
                <a:gd name="T46" fmla="*/ 83 w 406"/>
                <a:gd name="T47" fmla="*/ 38 h 796"/>
                <a:gd name="T48" fmla="*/ 113 w 406"/>
                <a:gd name="T49" fmla="*/ 38 h 796"/>
                <a:gd name="T50" fmla="*/ 135 w 406"/>
                <a:gd name="T51" fmla="*/ 45 h 796"/>
                <a:gd name="T52" fmla="*/ 158 w 406"/>
                <a:gd name="T53" fmla="*/ 53 h 796"/>
                <a:gd name="T54" fmla="*/ 188 w 406"/>
                <a:gd name="T55" fmla="*/ 68 h 796"/>
                <a:gd name="T56" fmla="*/ 218 w 406"/>
                <a:gd name="T57" fmla="*/ 90 h 796"/>
                <a:gd name="T58" fmla="*/ 240 w 406"/>
                <a:gd name="T59" fmla="*/ 120 h 796"/>
                <a:gd name="T60" fmla="*/ 271 w 406"/>
                <a:gd name="T61" fmla="*/ 150 h 796"/>
                <a:gd name="T62" fmla="*/ 293 w 406"/>
                <a:gd name="T63" fmla="*/ 195 h 796"/>
                <a:gd name="T64" fmla="*/ 316 w 406"/>
                <a:gd name="T65" fmla="*/ 240 h 796"/>
                <a:gd name="T66" fmla="*/ 338 w 406"/>
                <a:gd name="T67" fmla="*/ 293 h 796"/>
                <a:gd name="T68" fmla="*/ 361 w 406"/>
                <a:gd name="T69" fmla="*/ 361 h 796"/>
                <a:gd name="T70" fmla="*/ 376 w 406"/>
                <a:gd name="T71" fmla="*/ 428 h 796"/>
                <a:gd name="T72" fmla="*/ 376 w 406"/>
                <a:gd name="T73" fmla="*/ 428 h 796"/>
                <a:gd name="T74" fmla="*/ 391 w 406"/>
                <a:gd name="T75" fmla="*/ 518 h 796"/>
                <a:gd name="T76" fmla="*/ 398 w 406"/>
                <a:gd name="T77" fmla="*/ 616 h 796"/>
                <a:gd name="T78" fmla="*/ 398 w 406"/>
                <a:gd name="T79" fmla="*/ 706 h 796"/>
                <a:gd name="T80" fmla="*/ 383 w 406"/>
                <a:gd name="T81" fmla="*/ 796 h 796"/>
                <a:gd name="T82" fmla="*/ 391 w 406"/>
                <a:gd name="T83" fmla="*/ 766 h 796"/>
                <a:gd name="T84" fmla="*/ 391 w 406"/>
                <a:gd name="T85" fmla="*/ 766 h 796"/>
                <a:gd name="T86" fmla="*/ 406 w 406"/>
                <a:gd name="T87" fmla="*/ 668 h 796"/>
                <a:gd name="T88" fmla="*/ 406 w 406"/>
                <a:gd name="T89" fmla="*/ 578 h 796"/>
                <a:gd name="T90" fmla="*/ 398 w 406"/>
                <a:gd name="T91" fmla="*/ 488 h 796"/>
                <a:gd name="T92" fmla="*/ 383 w 406"/>
                <a:gd name="T93" fmla="*/ 391 h 796"/>
                <a:gd name="T94" fmla="*/ 383 w 406"/>
                <a:gd name="T95" fmla="*/ 39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06" h="796">
                  <a:moveTo>
                    <a:pt x="383" y="391"/>
                  </a:moveTo>
                  <a:lnTo>
                    <a:pt x="383" y="391"/>
                  </a:lnTo>
                  <a:lnTo>
                    <a:pt x="368" y="323"/>
                  </a:lnTo>
                  <a:lnTo>
                    <a:pt x="346" y="263"/>
                  </a:lnTo>
                  <a:lnTo>
                    <a:pt x="323" y="203"/>
                  </a:lnTo>
                  <a:lnTo>
                    <a:pt x="301" y="158"/>
                  </a:lnTo>
                  <a:lnTo>
                    <a:pt x="278" y="120"/>
                  </a:lnTo>
                  <a:lnTo>
                    <a:pt x="248" y="83"/>
                  </a:lnTo>
                  <a:lnTo>
                    <a:pt x="225" y="53"/>
                  </a:lnTo>
                  <a:lnTo>
                    <a:pt x="195" y="38"/>
                  </a:lnTo>
                  <a:lnTo>
                    <a:pt x="165" y="23"/>
                  </a:lnTo>
                  <a:lnTo>
                    <a:pt x="143" y="7"/>
                  </a:lnTo>
                  <a:lnTo>
                    <a:pt x="120" y="0"/>
                  </a:lnTo>
                  <a:lnTo>
                    <a:pt x="90" y="0"/>
                  </a:lnTo>
                  <a:lnTo>
                    <a:pt x="53" y="15"/>
                  </a:lnTo>
                  <a:lnTo>
                    <a:pt x="23" y="38"/>
                  </a:lnTo>
                  <a:lnTo>
                    <a:pt x="23" y="38"/>
                  </a:lnTo>
                  <a:lnTo>
                    <a:pt x="8" y="68"/>
                  </a:lnTo>
                  <a:lnTo>
                    <a:pt x="0" y="98"/>
                  </a:lnTo>
                  <a:lnTo>
                    <a:pt x="0" y="98"/>
                  </a:lnTo>
                  <a:lnTo>
                    <a:pt x="15" y="75"/>
                  </a:lnTo>
                  <a:lnTo>
                    <a:pt x="15" y="75"/>
                  </a:lnTo>
                  <a:lnTo>
                    <a:pt x="45" y="45"/>
                  </a:lnTo>
                  <a:lnTo>
                    <a:pt x="83" y="38"/>
                  </a:lnTo>
                  <a:lnTo>
                    <a:pt x="113" y="38"/>
                  </a:lnTo>
                  <a:lnTo>
                    <a:pt x="135" y="45"/>
                  </a:lnTo>
                  <a:lnTo>
                    <a:pt x="158" y="53"/>
                  </a:lnTo>
                  <a:lnTo>
                    <a:pt x="188" y="68"/>
                  </a:lnTo>
                  <a:lnTo>
                    <a:pt x="218" y="90"/>
                  </a:lnTo>
                  <a:lnTo>
                    <a:pt x="240" y="120"/>
                  </a:lnTo>
                  <a:lnTo>
                    <a:pt x="271" y="150"/>
                  </a:lnTo>
                  <a:lnTo>
                    <a:pt x="293" y="195"/>
                  </a:lnTo>
                  <a:lnTo>
                    <a:pt x="316" y="240"/>
                  </a:lnTo>
                  <a:lnTo>
                    <a:pt x="338" y="293"/>
                  </a:lnTo>
                  <a:lnTo>
                    <a:pt x="361" y="361"/>
                  </a:lnTo>
                  <a:lnTo>
                    <a:pt x="376" y="428"/>
                  </a:lnTo>
                  <a:lnTo>
                    <a:pt x="376" y="428"/>
                  </a:lnTo>
                  <a:lnTo>
                    <a:pt x="391" y="518"/>
                  </a:lnTo>
                  <a:lnTo>
                    <a:pt x="398" y="616"/>
                  </a:lnTo>
                  <a:lnTo>
                    <a:pt x="398" y="706"/>
                  </a:lnTo>
                  <a:lnTo>
                    <a:pt x="383" y="796"/>
                  </a:lnTo>
                  <a:lnTo>
                    <a:pt x="391" y="766"/>
                  </a:lnTo>
                  <a:lnTo>
                    <a:pt x="391" y="766"/>
                  </a:lnTo>
                  <a:lnTo>
                    <a:pt x="406" y="668"/>
                  </a:lnTo>
                  <a:lnTo>
                    <a:pt x="406" y="578"/>
                  </a:lnTo>
                  <a:lnTo>
                    <a:pt x="398" y="488"/>
                  </a:lnTo>
                  <a:lnTo>
                    <a:pt x="383" y="391"/>
                  </a:lnTo>
                  <a:lnTo>
                    <a:pt x="383" y="3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4" name="Freeform 40"/>
            <p:cNvSpPr>
              <a:spLocks/>
            </p:cNvSpPr>
            <p:nvPr/>
          </p:nvSpPr>
          <p:spPr bwMode="auto">
            <a:xfrm>
              <a:off x="3408363" y="5932488"/>
              <a:ext cx="130175" cy="142875"/>
            </a:xfrm>
            <a:custGeom>
              <a:avLst/>
              <a:gdLst>
                <a:gd name="T0" fmla="*/ 52 w 82"/>
                <a:gd name="T1" fmla="*/ 7 h 90"/>
                <a:gd name="T2" fmla="*/ 52 w 82"/>
                <a:gd name="T3" fmla="*/ 7 h 90"/>
                <a:gd name="T4" fmla="*/ 52 w 82"/>
                <a:gd name="T5" fmla="*/ 15 h 90"/>
                <a:gd name="T6" fmla="*/ 52 w 82"/>
                <a:gd name="T7" fmla="*/ 22 h 90"/>
                <a:gd name="T8" fmla="*/ 37 w 82"/>
                <a:gd name="T9" fmla="*/ 37 h 90"/>
                <a:gd name="T10" fmla="*/ 37 w 82"/>
                <a:gd name="T11" fmla="*/ 37 h 90"/>
                <a:gd name="T12" fmla="*/ 30 w 82"/>
                <a:gd name="T13" fmla="*/ 45 h 90"/>
                <a:gd name="T14" fmla="*/ 30 w 82"/>
                <a:gd name="T15" fmla="*/ 45 h 90"/>
                <a:gd name="T16" fmla="*/ 30 w 82"/>
                <a:gd name="T17" fmla="*/ 60 h 90"/>
                <a:gd name="T18" fmla="*/ 45 w 82"/>
                <a:gd name="T19" fmla="*/ 75 h 90"/>
                <a:gd name="T20" fmla="*/ 60 w 82"/>
                <a:gd name="T21" fmla="*/ 82 h 90"/>
                <a:gd name="T22" fmla="*/ 82 w 82"/>
                <a:gd name="T23" fmla="*/ 90 h 90"/>
                <a:gd name="T24" fmla="*/ 82 w 82"/>
                <a:gd name="T25" fmla="*/ 90 h 90"/>
                <a:gd name="T26" fmla="*/ 52 w 82"/>
                <a:gd name="T27" fmla="*/ 90 h 90"/>
                <a:gd name="T28" fmla="*/ 22 w 82"/>
                <a:gd name="T29" fmla="*/ 75 h 90"/>
                <a:gd name="T30" fmla="*/ 7 w 82"/>
                <a:gd name="T31" fmla="*/ 52 h 90"/>
                <a:gd name="T32" fmla="*/ 0 w 82"/>
                <a:gd name="T33" fmla="*/ 45 h 90"/>
                <a:gd name="T34" fmla="*/ 7 w 82"/>
                <a:gd name="T35" fmla="*/ 30 h 90"/>
                <a:gd name="T36" fmla="*/ 7 w 82"/>
                <a:gd name="T37" fmla="*/ 30 h 90"/>
                <a:gd name="T38" fmla="*/ 7 w 82"/>
                <a:gd name="T39" fmla="*/ 30 h 90"/>
                <a:gd name="T40" fmla="*/ 7 w 82"/>
                <a:gd name="T41" fmla="*/ 30 h 90"/>
                <a:gd name="T42" fmla="*/ 15 w 82"/>
                <a:gd name="T43" fmla="*/ 15 h 90"/>
                <a:gd name="T44" fmla="*/ 15 w 82"/>
                <a:gd name="T45" fmla="*/ 15 h 90"/>
                <a:gd name="T46" fmla="*/ 30 w 82"/>
                <a:gd name="T47" fmla="*/ 7 h 90"/>
                <a:gd name="T48" fmla="*/ 37 w 82"/>
                <a:gd name="T49" fmla="*/ 0 h 90"/>
                <a:gd name="T50" fmla="*/ 52 w 82"/>
                <a:gd name="T51" fmla="*/ 7 h 90"/>
                <a:gd name="T52" fmla="*/ 52 w 82"/>
                <a:gd name="T53"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82" h="90">
                  <a:moveTo>
                    <a:pt x="52" y="7"/>
                  </a:moveTo>
                  <a:lnTo>
                    <a:pt x="52" y="7"/>
                  </a:lnTo>
                  <a:lnTo>
                    <a:pt x="52" y="15"/>
                  </a:lnTo>
                  <a:lnTo>
                    <a:pt x="52" y="22"/>
                  </a:lnTo>
                  <a:lnTo>
                    <a:pt x="37" y="37"/>
                  </a:lnTo>
                  <a:lnTo>
                    <a:pt x="37" y="37"/>
                  </a:lnTo>
                  <a:lnTo>
                    <a:pt x="30" y="45"/>
                  </a:lnTo>
                  <a:lnTo>
                    <a:pt x="30" y="45"/>
                  </a:lnTo>
                  <a:lnTo>
                    <a:pt x="30" y="60"/>
                  </a:lnTo>
                  <a:lnTo>
                    <a:pt x="45" y="75"/>
                  </a:lnTo>
                  <a:lnTo>
                    <a:pt x="60" y="82"/>
                  </a:lnTo>
                  <a:lnTo>
                    <a:pt x="82" y="90"/>
                  </a:lnTo>
                  <a:lnTo>
                    <a:pt x="82" y="90"/>
                  </a:lnTo>
                  <a:lnTo>
                    <a:pt x="52" y="90"/>
                  </a:lnTo>
                  <a:lnTo>
                    <a:pt x="22" y="75"/>
                  </a:lnTo>
                  <a:lnTo>
                    <a:pt x="7" y="52"/>
                  </a:lnTo>
                  <a:lnTo>
                    <a:pt x="0" y="45"/>
                  </a:lnTo>
                  <a:lnTo>
                    <a:pt x="7" y="30"/>
                  </a:lnTo>
                  <a:lnTo>
                    <a:pt x="7" y="30"/>
                  </a:lnTo>
                  <a:lnTo>
                    <a:pt x="7" y="30"/>
                  </a:lnTo>
                  <a:lnTo>
                    <a:pt x="7" y="30"/>
                  </a:lnTo>
                  <a:lnTo>
                    <a:pt x="15" y="15"/>
                  </a:lnTo>
                  <a:lnTo>
                    <a:pt x="15" y="15"/>
                  </a:lnTo>
                  <a:lnTo>
                    <a:pt x="30" y="7"/>
                  </a:lnTo>
                  <a:lnTo>
                    <a:pt x="37" y="0"/>
                  </a:lnTo>
                  <a:lnTo>
                    <a:pt x="52" y="7"/>
                  </a:lnTo>
                  <a:lnTo>
                    <a:pt x="52" y="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5" name="Freeform 41"/>
            <p:cNvSpPr>
              <a:spLocks/>
            </p:cNvSpPr>
            <p:nvPr/>
          </p:nvSpPr>
          <p:spPr bwMode="auto">
            <a:xfrm>
              <a:off x="2835275" y="5573713"/>
              <a:ext cx="811213" cy="501650"/>
            </a:xfrm>
            <a:custGeom>
              <a:avLst/>
              <a:gdLst>
                <a:gd name="T0" fmla="*/ 271 w 511"/>
                <a:gd name="T1" fmla="*/ 30 h 316"/>
                <a:gd name="T2" fmla="*/ 271 w 511"/>
                <a:gd name="T3" fmla="*/ 30 h 316"/>
                <a:gd name="T4" fmla="*/ 361 w 511"/>
                <a:gd name="T5" fmla="*/ 68 h 316"/>
                <a:gd name="T6" fmla="*/ 428 w 511"/>
                <a:gd name="T7" fmla="*/ 105 h 316"/>
                <a:gd name="T8" fmla="*/ 473 w 511"/>
                <a:gd name="T9" fmla="*/ 150 h 316"/>
                <a:gd name="T10" fmla="*/ 503 w 511"/>
                <a:gd name="T11" fmla="*/ 188 h 316"/>
                <a:gd name="T12" fmla="*/ 511 w 511"/>
                <a:gd name="T13" fmla="*/ 226 h 316"/>
                <a:gd name="T14" fmla="*/ 511 w 511"/>
                <a:gd name="T15" fmla="*/ 256 h 316"/>
                <a:gd name="T16" fmla="*/ 503 w 511"/>
                <a:gd name="T17" fmla="*/ 286 h 316"/>
                <a:gd name="T18" fmla="*/ 481 w 511"/>
                <a:gd name="T19" fmla="*/ 308 h 316"/>
                <a:gd name="T20" fmla="*/ 481 w 511"/>
                <a:gd name="T21" fmla="*/ 308 h 316"/>
                <a:gd name="T22" fmla="*/ 466 w 511"/>
                <a:gd name="T23" fmla="*/ 316 h 316"/>
                <a:gd name="T24" fmla="*/ 443 w 511"/>
                <a:gd name="T25" fmla="*/ 316 h 316"/>
                <a:gd name="T26" fmla="*/ 443 w 511"/>
                <a:gd name="T27" fmla="*/ 316 h 316"/>
                <a:gd name="T28" fmla="*/ 458 w 511"/>
                <a:gd name="T29" fmla="*/ 308 h 316"/>
                <a:gd name="T30" fmla="*/ 458 w 511"/>
                <a:gd name="T31" fmla="*/ 308 h 316"/>
                <a:gd name="T32" fmla="*/ 481 w 511"/>
                <a:gd name="T33" fmla="*/ 286 h 316"/>
                <a:gd name="T34" fmla="*/ 488 w 511"/>
                <a:gd name="T35" fmla="*/ 263 h 316"/>
                <a:gd name="T36" fmla="*/ 488 w 511"/>
                <a:gd name="T37" fmla="*/ 226 h 316"/>
                <a:gd name="T38" fmla="*/ 473 w 511"/>
                <a:gd name="T39" fmla="*/ 188 h 316"/>
                <a:gd name="T40" fmla="*/ 443 w 511"/>
                <a:gd name="T41" fmla="*/ 150 h 316"/>
                <a:gd name="T42" fmla="*/ 398 w 511"/>
                <a:gd name="T43" fmla="*/ 105 h 316"/>
                <a:gd name="T44" fmla="*/ 338 w 511"/>
                <a:gd name="T45" fmla="*/ 68 h 316"/>
                <a:gd name="T46" fmla="*/ 248 w 511"/>
                <a:gd name="T47" fmla="*/ 30 h 316"/>
                <a:gd name="T48" fmla="*/ 248 w 511"/>
                <a:gd name="T49" fmla="*/ 30 h 316"/>
                <a:gd name="T50" fmla="*/ 188 w 511"/>
                <a:gd name="T51" fmla="*/ 15 h 316"/>
                <a:gd name="T52" fmla="*/ 120 w 511"/>
                <a:gd name="T53" fmla="*/ 8 h 316"/>
                <a:gd name="T54" fmla="*/ 60 w 511"/>
                <a:gd name="T55" fmla="*/ 0 h 316"/>
                <a:gd name="T56" fmla="*/ 0 w 511"/>
                <a:gd name="T57" fmla="*/ 0 h 316"/>
                <a:gd name="T58" fmla="*/ 23 w 511"/>
                <a:gd name="T59" fmla="*/ 0 h 316"/>
                <a:gd name="T60" fmla="*/ 23 w 511"/>
                <a:gd name="T61" fmla="*/ 0 h 316"/>
                <a:gd name="T62" fmla="*/ 83 w 511"/>
                <a:gd name="T63" fmla="*/ 0 h 316"/>
                <a:gd name="T64" fmla="*/ 150 w 511"/>
                <a:gd name="T65" fmla="*/ 0 h 316"/>
                <a:gd name="T66" fmla="*/ 211 w 511"/>
                <a:gd name="T67" fmla="*/ 15 h 316"/>
                <a:gd name="T68" fmla="*/ 271 w 511"/>
                <a:gd name="T69" fmla="*/ 30 h 316"/>
                <a:gd name="T70" fmla="*/ 271 w 511"/>
                <a:gd name="T71" fmla="*/ 30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1" h="316">
                  <a:moveTo>
                    <a:pt x="271" y="30"/>
                  </a:moveTo>
                  <a:lnTo>
                    <a:pt x="271" y="30"/>
                  </a:lnTo>
                  <a:lnTo>
                    <a:pt x="361" y="68"/>
                  </a:lnTo>
                  <a:lnTo>
                    <a:pt x="428" y="105"/>
                  </a:lnTo>
                  <a:lnTo>
                    <a:pt x="473" y="150"/>
                  </a:lnTo>
                  <a:lnTo>
                    <a:pt x="503" y="188"/>
                  </a:lnTo>
                  <a:lnTo>
                    <a:pt x="511" y="226"/>
                  </a:lnTo>
                  <a:lnTo>
                    <a:pt x="511" y="256"/>
                  </a:lnTo>
                  <a:lnTo>
                    <a:pt x="503" y="286"/>
                  </a:lnTo>
                  <a:lnTo>
                    <a:pt x="481" y="308"/>
                  </a:lnTo>
                  <a:lnTo>
                    <a:pt x="481" y="308"/>
                  </a:lnTo>
                  <a:lnTo>
                    <a:pt x="466" y="316"/>
                  </a:lnTo>
                  <a:lnTo>
                    <a:pt x="443" y="316"/>
                  </a:lnTo>
                  <a:lnTo>
                    <a:pt x="443" y="316"/>
                  </a:lnTo>
                  <a:lnTo>
                    <a:pt x="458" y="308"/>
                  </a:lnTo>
                  <a:lnTo>
                    <a:pt x="458" y="308"/>
                  </a:lnTo>
                  <a:lnTo>
                    <a:pt x="481" y="286"/>
                  </a:lnTo>
                  <a:lnTo>
                    <a:pt x="488" y="263"/>
                  </a:lnTo>
                  <a:lnTo>
                    <a:pt x="488" y="226"/>
                  </a:lnTo>
                  <a:lnTo>
                    <a:pt x="473" y="188"/>
                  </a:lnTo>
                  <a:lnTo>
                    <a:pt x="443" y="150"/>
                  </a:lnTo>
                  <a:lnTo>
                    <a:pt x="398" y="105"/>
                  </a:lnTo>
                  <a:lnTo>
                    <a:pt x="338" y="68"/>
                  </a:lnTo>
                  <a:lnTo>
                    <a:pt x="248" y="30"/>
                  </a:lnTo>
                  <a:lnTo>
                    <a:pt x="248" y="30"/>
                  </a:lnTo>
                  <a:lnTo>
                    <a:pt x="188" y="15"/>
                  </a:lnTo>
                  <a:lnTo>
                    <a:pt x="120" y="8"/>
                  </a:lnTo>
                  <a:lnTo>
                    <a:pt x="60" y="0"/>
                  </a:lnTo>
                  <a:lnTo>
                    <a:pt x="0" y="0"/>
                  </a:lnTo>
                  <a:lnTo>
                    <a:pt x="23" y="0"/>
                  </a:lnTo>
                  <a:lnTo>
                    <a:pt x="23" y="0"/>
                  </a:lnTo>
                  <a:lnTo>
                    <a:pt x="83" y="0"/>
                  </a:lnTo>
                  <a:lnTo>
                    <a:pt x="150" y="0"/>
                  </a:lnTo>
                  <a:lnTo>
                    <a:pt x="211" y="15"/>
                  </a:lnTo>
                  <a:lnTo>
                    <a:pt x="271" y="30"/>
                  </a:lnTo>
                  <a:lnTo>
                    <a:pt x="271"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6" name="Freeform 42"/>
            <p:cNvSpPr>
              <a:spLocks/>
            </p:cNvSpPr>
            <p:nvPr/>
          </p:nvSpPr>
          <p:spPr bwMode="auto">
            <a:xfrm>
              <a:off x="4027488" y="5956300"/>
              <a:ext cx="192088" cy="201613"/>
            </a:xfrm>
            <a:custGeom>
              <a:avLst/>
              <a:gdLst>
                <a:gd name="T0" fmla="*/ 68 w 121"/>
                <a:gd name="T1" fmla="*/ 7 h 127"/>
                <a:gd name="T2" fmla="*/ 68 w 121"/>
                <a:gd name="T3" fmla="*/ 7 h 127"/>
                <a:gd name="T4" fmla="*/ 75 w 121"/>
                <a:gd name="T5" fmla="*/ 15 h 127"/>
                <a:gd name="T6" fmla="*/ 75 w 121"/>
                <a:gd name="T7" fmla="*/ 30 h 127"/>
                <a:gd name="T8" fmla="*/ 60 w 121"/>
                <a:gd name="T9" fmla="*/ 37 h 127"/>
                <a:gd name="T10" fmla="*/ 45 w 121"/>
                <a:gd name="T11" fmla="*/ 52 h 127"/>
                <a:gd name="T12" fmla="*/ 45 w 121"/>
                <a:gd name="T13" fmla="*/ 52 h 127"/>
                <a:gd name="T14" fmla="*/ 38 w 121"/>
                <a:gd name="T15" fmla="*/ 60 h 127"/>
                <a:gd name="T16" fmla="*/ 38 w 121"/>
                <a:gd name="T17" fmla="*/ 60 h 127"/>
                <a:gd name="T18" fmla="*/ 45 w 121"/>
                <a:gd name="T19" fmla="*/ 82 h 127"/>
                <a:gd name="T20" fmla="*/ 68 w 121"/>
                <a:gd name="T21" fmla="*/ 105 h 127"/>
                <a:gd name="T22" fmla="*/ 90 w 121"/>
                <a:gd name="T23" fmla="*/ 120 h 127"/>
                <a:gd name="T24" fmla="*/ 121 w 121"/>
                <a:gd name="T25" fmla="*/ 120 h 127"/>
                <a:gd name="T26" fmla="*/ 121 w 121"/>
                <a:gd name="T27" fmla="*/ 120 h 127"/>
                <a:gd name="T28" fmla="*/ 98 w 121"/>
                <a:gd name="T29" fmla="*/ 127 h 127"/>
                <a:gd name="T30" fmla="*/ 75 w 121"/>
                <a:gd name="T31" fmla="*/ 127 h 127"/>
                <a:gd name="T32" fmla="*/ 53 w 121"/>
                <a:gd name="T33" fmla="*/ 120 h 127"/>
                <a:gd name="T34" fmla="*/ 30 w 121"/>
                <a:gd name="T35" fmla="*/ 112 h 127"/>
                <a:gd name="T36" fmla="*/ 15 w 121"/>
                <a:gd name="T37" fmla="*/ 97 h 127"/>
                <a:gd name="T38" fmla="*/ 8 w 121"/>
                <a:gd name="T39" fmla="*/ 82 h 127"/>
                <a:gd name="T40" fmla="*/ 0 w 121"/>
                <a:gd name="T41" fmla="*/ 67 h 127"/>
                <a:gd name="T42" fmla="*/ 0 w 121"/>
                <a:gd name="T43" fmla="*/ 52 h 127"/>
                <a:gd name="T44" fmla="*/ 0 w 121"/>
                <a:gd name="T45" fmla="*/ 52 h 127"/>
                <a:gd name="T46" fmla="*/ 0 w 121"/>
                <a:gd name="T47" fmla="*/ 45 h 127"/>
                <a:gd name="T48" fmla="*/ 0 w 121"/>
                <a:gd name="T49" fmla="*/ 45 h 127"/>
                <a:gd name="T50" fmla="*/ 15 w 121"/>
                <a:gd name="T51" fmla="*/ 22 h 127"/>
                <a:gd name="T52" fmla="*/ 15 w 121"/>
                <a:gd name="T53" fmla="*/ 22 h 127"/>
                <a:gd name="T54" fmla="*/ 30 w 121"/>
                <a:gd name="T55" fmla="*/ 7 h 127"/>
                <a:gd name="T56" fmla="*/ 45 w 121"/>
                <a:gd name="T57" fmla="*/ 0 h 127"/>
                <a:gd name="T58" fmla="*/ 60 w 121"/>
                <a:gd name="T59" fmla="*/ 0 h 127"/>
                <a:gd name="T60" fmla="*/ 68 w 121"/>
                <a:gd name="T61" fmla="*/ 7 h 127"/>
                <a:gd name="T62" fmla="*/ 68 w 121"/>
                <a:gd name="T63" fmla="*/ 7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1" h="127">
                  <a:moveTo>
                    <a:pt x="68" y="7"/>
                  </a:moveTo>
                  <a:lnTo>
                    <a:pt x="68" y="7"/>
                  </a:lnTo>
                  <a:lnTo>
                    <a:pt x="75" y="15"/>
                  </a:lnTo>
                  <a:lnTo>
                    <a:pt x="75" y="30"/>
                  </a:lnTo>
                  <a:lnTo>
                    <a:pt x="60" y="37"/>
                  </a:lnTo>
                  <a:lnTo>
                    <a:pt x="45" y="52"/>
                  </a:lnTo>
                  <a:lnTo>
                    <a:pt x="45" y="52"/>
                  </a:lnTo>
                  <a:lnTo>
                    <a:pt x="38" y="60"/>
                  </a:lnTo>
                  <a:lnTo>
                    <a:pt x="38" y="60"/>
                  </a:lnTo>
                  <a:lnTo>
                    <a:pt x="45" y="82"/>
                  </a:lnTo>
                  <a:lnTo>
                    <a:pt x="68" y="105"/>
                  </a:lnTo>
                  <a:lnTo>
                    <a:pt x="90" y="120"/>
                  </a:lnTo>
                  <a:lnTo>
                    <a:pt x="121" y="120"/>
                  </a:lnTo>
                  <a:lnTo>
                    <a:pt x="121" y="120"/>
                  </a:lnTo>
                  <a:lnTo>
                    <a:pt x="98" y="127"/>
                  </a:lnTo>
                  <a:lnTo>
                    <a:pt x="75" y="127"/>
                  </a:lnTo>
                  <a:lnTo>
                    <a:pt x="53" y="120"/>
                  </a:lnTo>
                  <a:lnTo>
                    <a:pt x="30" y="112"/>
                  </a:lnTo>
                  <a:lnTo>
                    <a:pt x="15" y="97"/>
                  </a:lnTo>
                  <a:lnTo>
                    <a:pt x="8" y="82"/>
                  </a:lnTo>
                  <a:lnTo>
                    <a:pt x="0" y="67"/>
                  </a:lnTo>
                  <a:lnTo>
                    <a:pt x="0" y="52"/>
                  </a:lnTo>
                  <a:lnTo>
                    <a:pt x="0" y="52"/>
                  </a:lnTo>
                  <a:lnTo>
                    <a:pt x="0" y="45"/>
                  </a:lnTo>
                  <a:lnTo>
                    <a:pt x="0" y="45"/>
                  </a:lnTo>
                  <a:lnTo>
                    <a:pt x="15" y="22"/>
                  </a:lnTo>
                  <a:lnTo>
                    <a:pt x="15" y="22"/>
                  </a:lnTo>
                  <a:lnTo>
                    <a:pt x="30" y="7"/>
                  </a:lnTo>
                  <a:lnTo>
                    <a:pt x="45" y="0"/>
                  </a:lnTo>
                  <a:lnTo>
                    <a:pt x="60" y="0"/>
                  </a:lnTo>
                  <a:lnTo>
                    <a:pt x="68" y="7"/>
                  </a:lnTo>
                  <a:lnTo>
                    <a:pt x="68" y="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37" name="Freeform 43"/>
            <p:cNvSpPr>
              <a:spLocks/>
            </p:cNvSpPr>
            <p:nvPr/>
          </p:nvSpPr>
          <p:spPr bwMode="auto">
            <a:xfrm>
              <a:off x="3133725" y="5478463"/>
              <a:ext cx="1239838" cy="668338"/>
            </a:xfrm>
            <a:custGeom>
              <a:avLst/>
              <a:gdLst>
                <a:gd name="T0" fmla="*/ 406 w 781"/>
                <a:gd name="T1" fmla="*/ 30 h 421"/>
                <a:gd name="T2" fmla="*/ 406 w 781"/>
                <a:gd name="T3" fmla="*/ 30 h 421"/>
                <a:gd name="T4" fmla="*/ 473 w 781"/>
                <a:gd name="T5" fmla="*/ 45 h 421"/>
                <a:gd name="T6" fmla="*/ 533 w 781"/>
                <a:gd name="T7" fmla="*/ 68 h 421"/>
                <a:gd name="T8" fmla="*/ 593 w 781"/>
                <a:gd name="T9" fmla="*/ 98 h 421"/>
                <a:gd name="T10" fmla="*/ 638 w 781"/>
                <a:gd name="T11" fmla="*/ 120 h 421"/>
                <a:gd name="T12" fmla="*/ 676 w 781"/>
                <a:gd name="T13" fmla="*/ 150 h 421"/>
                <a:gd name="T14" fmla="*/ 706 w 781"/>
                <a:gd name="T15" fmla="*/ 173 h 421"/>
                <a:gd name="T16" fmla="*/ 736 w 781"/>
                <a:gd name="T17" fmla="*/ 203 h 421"/>
                <a:gd name="T18" fmla="*/ 759 w 781"/>
                <a:gd name="T19" fmla="*/ 233 h 421"/>
                <a:gd name="T20" fmla="*/ 766 w 781"/>
                <a:gd name="T21" fmla="*/ 256 h 421"/>
                <a:gd name="T22" fmla="*/ 781 w 781"/>
                <a:gd name="T23" fmla="*/ 286 h 421"/>
                <a:gd name="T24" fmla="*/ 781 w 781"/>
                <a:gd name="T25" fmla="*/ 308 h 421"/>
                <a:gd name="T26" fmla="*/ 781 w 781"/>
                <a:gd name="T27" fmla="*/ 331 h 421"/>
                <a:gd name="T28" fmla="*/ 774 w 781"/>
                <a:gd name="T29" fmla="*/ 376 h 421"/>
                <a:gd name="T30" fmla="*/ 744 w 781"/>
                <a:gd name="T31" fmla="*/ 406 h 421"/>
                <a:gd name="T32" fmla="*/ 744 w 781"/>
                <a:gd name="T33" fmla="*/ 406 h 421"/>
                <a:gd name="T34" fmla="*/ 714 w 781"/>
                <a:gd name="T35" fmla="*/ 421 h 421"/>
                <a:gd name="T36" fmla="*/ 684 w 781"/>
                <a:gd name="T37" fmla="*/ 421 h 421"/>
                <a:gd name="T38" fmla="*/ 684 w 781"/>
                <a:gd name="T39" fmla="*/ 421 h 421"/>
                <a:gd name="T40" fmla="*/ 706 w 781"/>
                <a:gd name="T41" fmla="*/ 413 h 421"/>
                <a:gd name="T42" fmla="*/ 706 w 781"/>
                <a:gd name="T43" fmla="*/ 413 h 421"/>
                <a:gd name="T44" fmla="*/ 736 w 781"/>
                <a:gd name="T45" fmla="*/ 383 h 421"/>
                <a:gd name="T46" fmla="*/ 751 w 781"/>
                <a:gd name="T47" fmla="*/ 338 h 421"/>
                <a:gd name="T48" fmla="*/ 751 w 781"/>
                <a:gd name="T49" fmla="*/ 316 h 421"/>
                <a:gd name="T50" fmla="*/ 744 w 781"/>
                <a:gd name="T51" fmla="*/ 293 h 421"/>
                <a:gd name="T52" fmla="*/ 736 w 781"/>
                <a:gd name="T53" fmla="*/ 263 h 421"/>
                <a:gd name="T54" fmla="*/ 721 w 781"/>
                <a:gd name="T55" fmla="*/ 233 h 421"/>
                <a:gd name="T56" fmla="*/ 699 w 781"/>
                <a:gd name="T57" fmla="*/ 210 h 421"/>
                <a:gd name="T58" fmla="*/ 676 w 781"/>
                <a:gd name="T59" fmla="*/ 180 h 421"/>
                <a:gd name="T60" fmla="*/ 638 w 781"/>
                <a:gd name="T61" fmla="*/ 150 h 421"/>
                <a:gd name="T62" fmla="*/ 601 w 781"/>
                <a:gd name="T63" fmla="*/ 128 h 421"/>
                <a:gd name="T64" fmla="*/ 556 w 781"/>
                <a:gd name="T65" fmla="*/ 98 h 421"/>
                <a:gd name="T66" fmla="*/ 503 w 781"/>
                <a:gd name="T67" fmla="*/ 75 h 421"/>
                <a:gd name="T68" fmla="*/ 436 w 781"/>
                <a:gd name="T69" fmla="*/ 53 h 421"/>
                <a:gd name="T70" fmla="*/ 368 w 781"/>
                <a:gd name="T71" fmla="*/ 30 h 421"/>
                <a:gd name="T72" fmla="*/ 368 w 781"/>
                <a:gd name="T73" fmla="*/ 30 h 421"/>
                <a:gd name="T74" fmla="*/ 278 w 781"/>
                <a:gd name="T75" fmla="*/ 15 h 421"/>
                <a:gd name="T76" fmla="*/ 180 w 781"/>
                <a:gd name="T77" fmla="*/ 8 h 421"/>
                <a:gd name="T78" fmla="*/ 90 w 781"/>
                <a:gd name="T79" fmla="*/ 8 h 421"/>
                <a:gd name="T80" fmla="*/ 0 w 781"/>
                <a:gd name="T81" fmla="*/ 15 h 421"/>
                <a:gd name="T82" fmla="*/ 38 w 781"/>
                <a:gd name="T83" fmla="*/ 8 h 421"/>
                <a:gd name="T84" fmla="*/ 38 w 781"/>
                <a:gd name="T85" fmla="*/ 8 h 421"/>
                <a:gd name="T86" fmla="*/ 128 w 781"/>
                <a:gd name="T87" fmla="*/ 0 h 421"/>
                <a:gd name="T88" fmla="*/ 218 w 781"/>
                <a:gd name="T89" fmla="*/ 0 h 421"/>
                <a:gd name="T90" fmla="*/ 315 w 781"/>
                <a:gd name="T91" fmla="*/ 8 h 421"/>
                <a:gd name="T92" fmla="*/ 406 w 781"/>
                <a:gd name="T93" fmla="*/ 30 h 421"/>
                <a:gd name="T94" fmla="*/ 406 w 781"/>
                <a:gd name="T95" fmla="*/ 30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81" h="421">
                  <a:moveTo>
                    <a:pt x="406" y="30"/>
                  </a:moveTo>
                  <a:lnTo>
                    <a:pt x="406" y="30"/>
                  </a:lnTo>
                  <a:lnTo>
                    <a:pt x="473" y="45"/>
                  </a:lnTo>
                  <a:lnTo>
                    <a:pt x="533" y="68"/>
                  </a:lnTo>
                  <a:lnTo>
                    <a:pt x="593" y="98"/>
                  </a:lnTo>
                  <a:lnTo>
                    <a:pt x="638" y="120"/>
                  </a:lnTo>
                  <a:lnTo>
                    <a:pt x="676" y="150"/>
                  </a:lnTo>
                  <a:lnTo>
                    <a:pt x="706" y="173"/>
                  </a:lnTo>
                  <a:lnTo>
                    <a:pt x="736" y="203"/>
                  </a:lnTo>
                  <a:lnTo>
                    <a:pt x="759" y="233"/>
                  </a:lnTo>
                  <a:lnTo>
                    <a:pt x="766" y="256"/>
                  </a:lnTo>
                  <a:lnTo>
                    <a:pt x="781" y="286"/>
                  </a:lnTo>
                  <a:lnTo>
                    <a:pt x="781" y="308"/>
                  </a:lnTo>
                  <a:lnTo>
                    <a:pt x="781" y="331"/>
                  </a:lnTo>
                  <a:lnTo>
                    <a:pt x="774" y="376"/>
                  </a:lnTo>
                  <a:lnTo>
                    <a:pt x="744" y="406"/>
                  </a:lnTo>
                  <a:lnTo>
                    <a:pt x="744" y="406"/>
                  </a:lnTo>
                  <a:lnTo>
                    <a:pt x="714" y="421"/>
                  </a:lnTo>
                  <a:lnTo>
                    <a:pt x="684" y="421"/>
                  </a:lnTo>
                  <a:lnTo>
                    <a:pt x="684" y="421"/>
                  </a:lnTo>
                  <a:lnTo>
                    <a:pt x="706" y="413"/>
                  </a:lnTo>
                  <a:lnTo>
                    <a:pt x="706" y="413"/>
                  </a:lnTo>
                  <a:lnTo>
                    <a:pt x="736" y="383"/>
                  </a:lnTo>
                  <a:lnTo>
                    <a:pt x="751" y="338"/>
                  </a:lnTo>
                  <a:lnTo>
                    <a:pt x="751" y="316"/>
                  </a:lnTo>
                  <a:lnTo>
                    <a:pt x="744" y="293"/>
                  </a:lnTo>
                  <a:lnTo>
                    <a:pt x="736" y="263"/>
                  </a:lnTo>
                  <a:lnTo>
                    <a:pt x="721" y="233"/>
                  </a:lnTo>
                  <a:lnTo>
                    <a:pt x="699" y="210"/>
                  </a:lnTo>
                  <a:lnTo>
                    <a:pt x="676" y="180"/>
                  </a:lnTo>
                  <a:lnTo>
                    <a:pt x="638" y="150"/>
                  </a:lnTo>
                  <a:lnTo>
                    <a:pt x="601" y="128"/>
                  </a:lnTo>
                  <a:lnTo>
                    <a:pt x="556" y="98"/>
                  </a:lnTo>
                  <a:lnTo>
                    <a:pt x="503" y="75"/>
                  </a:lnTo>
                  <a:lnTo>
                    <a:pt x="436" y="53"/>
                  </a:lnTo>
                  <a:lnTo>
                    <a:pt x="368" y="30"/>
                  </a:lnTo>
                  <a:lnTo>
                    <a:pt x="368" y="30"/>
                  </a:lnTo>
                  <a:lnTo>
                    <a:pt x="278" y="15"/>
                  </a:lnTo>
                  <a:lnTo>
                    <a:pt x="180" y="8"/>
                  </a:lnTo>
                  <a:lnTo>
                    <a:pt x="90" y="8"/>
                  </a:lnTo>
                  <a:lnTo>
                    <a:pt x="0" y="15"/>
                  </a:lnTo>
                  <a:lnTo>
                    <a:pt x="38" y="8"/>
                  </a:lnTo>
                  <a:lnTo>
                    <a:pt x="38" y="8"/>
                  </a:lnTo>
                  <a:lnTo>
                    <a:pt x="128" y="0"/>
                  </a:lnTo>
                  <a:lnTo>
                    <a:pt x="218" y="0"/>
                  </a:lnTo>
                  <a:lnTo>
                    <a:pt x="315" y="8"/>
                  </a:lnTo>
                  <a:lnTo>
                    <a:pt x="406" y="30"/>
                  </a:lnTo>
                  <a:lnTo>
                    <a:pt x="406" y="3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2" name="Freeform 48"/>
            <p:cNvSpPr>
              <a:spLocks/>
            </p:cNvSpPr>
            <p:nvPr/>
          </p:nvSpPr>
          <p:spPr bwMode="auto">
            <a:xfrm>
              <a:off x="-2381" y="2092325"/>
              <a:ext cx="643732" cy="1728788"/>
            </a:xfrm>
            <a:custGeom>
              <a:avLst/>
              <a:gdLst/>
              <a:ahLst/>
              <a:cxnLst/>
              <a:rect l="l" t="t" r="r" b="b"/>
              <a:pathLst>
                <a:path w="643732" h="1728788">
                  <a:moveTo>
                    <a:pt x="24607" y="0"/>
                  </a:moveTo>
                  <a:lnTo>
                    <a:pt x="72232" y="11113"/>
                  </a:lnTo>
                  <a:lnTo>
                    <a:pt x="143669" y="47625"/>
                  </a:lnTo>
                  <a:lnTo>
                    <a:pt x="215107" y="95250"/>
                  </a:lnTo>
                  <a:lnTo>
                    <a:pt x="310357" y="179388"/>
                  </a:lnTo>
                  <a:lnTo>
                    <a:pt x="405607" y="285750"/>
                  </a:lnTo>
                  <a:lnTo>
                    <a:pt x="488157" y="428625"/>
                  </a:lnTo>
                  <a:lnTo>
                    <a:pt x="537369" y="523875"/>
                  </a:lnTo>
                  <a:lnTo>
                    <a:pt x="572294" y="620713"/>
                  </a:lnTo>
                  <a:lnTo>
                    <a:pt x="596107" y="715963"/>
                  </a:lnTo>
                  <a:lnTo>
                    <a:pt x="619920" y="811213"/>
                  </a:lnTo>
                  <a:lnTo>
                    <a:pt x="643732" y="1001713"/>
                  </a:lnTo>
                  <a:lnTo>
                    <a:pt x="643732" y="1181101"/>
                  </a:lnTo>
                  <a:lnTo>
                    <a:pt x="632620" y="1358901"/>
                  </a:lnTo>
                  <a:lnTo>
                    <a:pt x="619920" y="1514476"/>
                  </a:lnTo>
                  <a:lnTo>
                    <a:pt x="596107" y="1633538"/>
                  </a:lnTo>
                  <a:lnTo>
                    <a:pt x="572294" y="1728788"/>
                  </a:lnTo>
                  <a:lnTo>
                    <a:pt x="584995" y="1443038"/>
                  </a:lnTo>
                  <a:lnTo>
                    <a:pt x="572294" y="1204913"/>
                  </a:lnTo>
                  <a:lnTo>
                    <a:pt x="561182" y="1096963"/>
                  </a:lnTo>
                  <a:lnTo>
                    <a:pt x="537369" y="1025525"/>
                  </a:lnTo>
                  <a:lnTo>
                    <a:pt x="488157" y="954088"/>
                  </a:lnTo>
                  <a:lnTo>
                    <a:pt x="440532" y="906463"/>
                  </a:lnTo>
                  <a:lnTo>
                    <a:pt x="392907" y="882650"/>
                  </a:lnTo>
                  <a:lnTo>
                    <a:pt x="334169" y="882650"/>
                  </a:lnTo>
                  <a:lnTo>
                    <a:pt x="310357" y="882650"/>
                  </a:lnTo>
                  <a:lnTo>
                    <a:pt x="286544" y="893763"/>
                  </a:lnTo>
                  <a:lnTo>
                    <a:pt x="238919" y="930275"/>
                  </a:lnTo>
                  <a:lnTo>
                    <a:pt x="191294" y="965200"/>
                  </a:lnTo>
                  <a:lnTo>
                    <a:pt x="167482" y="977900"/>
                  </a:lnTo>
                  <a:lnTo>
                    <a:pt x="83344" y="954088"/>
                  </a:lnTo>
                  <a:lnTo>
                    <a:pt x="794" y="930275"/>
                  </a:lnTo>
                  <a:lnTo>
                    <a:pt x="0" y="929758"/>
                  </a:lnTo>
                  <a:lnTo>
                    <a:pt x="0" y="735358"/>
                  </a:lnTo>
                  <a:lnTo>
                    <a:pt x="24607" y="703263"/>
                  </a:lnTo>
                  <a:lnTo>
                    <a:pt x="72232" y="668338"/>
                  </a:lnTo>
                  <a:lnTo>
                    <a:pt x="119857" y="631825"/>
                  </a:lnTo>
                  <a:lnTo>
                    <a:pt x="178594" y="620713"/>
                  </a:lnTo>
                  <a:lnTo>
                    <a:pt x="250032" y="631825"/>
                  </a:lnTo>
                  <a:lnTo>
                    <a:pt x="310357" y="655638"/>
                  </a:lnTo>
                  <a:lnTo>
                    <a:pt x="357982" y="692150"/>
                  </a:lnTo>
                  <a:lnTo>
                    <a:pt x="405607" y="727075"/>
                  </a:lnTo>
                  <a:lnTo>
                    <a:pt x="488157" y="811213"/>
                  </a:lnTo>
                  <a:lnTo>
                    <a:pt x="537369" y="882650"/>
                  </a:lnTo>
                  <a:lnTo>
                    <a:pt x="561182" y="893763"/>
                  </a:lnTo>
                  <a:lnTo>
                    <a:pt x="561182" y="882650"/>
                  </a:lnTo>
                  <a:lnTo>
                    <a:pt x="561182" y="822325"/>
                  </a:lnTo>
                  <a:lnTo>
                    <a:pt x="524670" y="739775"/>
                  </a:lnTo>
                  <a:lnTo>
                    <a:pt x="500857" y="655638"/>
                  </a:lnTo>
                  <a:lnTo>
                    <a:pt x="453232" y="584200"/>
                  </a:lnTo>
                  <a:lnTo>
                    <a:pt x="405607" y="536575"/>
                  </a:lnTo>
                  <a:lnTo>
                    <a:pt x="357982" y="512763"/>
                  </a:lnTo>
                  <a:lnTo>
                    <a:pt x="310357" y="488950"/>
                  </a:lnTo>
                  <a:lnTo>
                    <a:pt x="273844" y="488950"/>
                  </a:lnTo>
                  <a:lnTo>
                    <a:pt x="250032" y="500063"/>
                  </a:lnTo>
                  <a:lnTo>
                    <a:pt x="215107" y="512763"/>
                  </a:lnTo>
                  <a:lnTo>
                    <a:pt x="226219" y="417513"/>
                  </a:lnTo>
                  <a:lnTo>
                    <a:pt x="226219" y="333375"/>
                  </a:lnTo>
                  <a:lnTo>
                    <a:pt x="215107" y="238125"/>
                  </a:lnTo>
                  <a:lnTo>
                    <a:pt x="202407" y="190500"/>
                  </a:lnTo>
                  <a:lnTo>
                    <a:pt x="167482" y="142875"/>
                  </a:lnTo>
                  <a:lnTo>
                    <a:pt x="107157" y="71438"/>
                  </a:lnTo>
                  <a:lnTo>
                    <a:pt x="48419" y="111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3" name="Freeform 49"/>
            <p:cNvSpPr>
              <a:spLocks/>
            </p:cNvSpPr>
            <p:nvPr/>
          </p:nvSpPr>
          <p:spPr bwMode="auto">
            <a:xfrm>
              <a:off x="2000250" y="5740400"/>
              <a:ext cx="573088" cy="739775"/>
            </a:xfrm>
            <a:custGeom>
              <a:avLst/>
              <a:gdLst>
                <a:gd name="T0" fmla="*/ 0 w 361"/>
                <a:gd name="T1" fmla="*/ 0 h 466"/>
                <a:gd name="T2" fmla="*/ 0 w 361"/>
                <a:gd name="T3" fmla="*/ 0 h 466"/>
                <a:gd name="T4" fmla="*/ 68 w 361"/>
                <a:gd name="T5" fmla="*/ 60 h 466"/>
                <a:gd name="T6" fmla="*/ 113 w 361"/>
                <a:gd name="T7" fmla="*/ 113 h 466"/>
                <a:gd name="T8" fmla="*/ 136 w 361"/>
                <a:gd name="T9" fmla="*/ 143 h 466"/>
                <a:gd name="T10" fmla="*/ 151 w 361"/>
                <a:gd name="T11" fmla="*/ 173 h 466"/>
                <a:gd name="T12" fmla="*/ 151 w 361"/>
                <a:gd name="T13" fmla="*/ 173 h 466"/>
                <a:gd name="T14" fmla="*/ 158 w 361"/>
                <a:gd name="T15" fmla="*/ 211 h 466"/>
                <a:gd name="T16" fmla="*/ 158 w 361"/>
                <a:gd name="T17" fmla="*/ 256 h 466"/>
                <a:gd name="T18" fmla="*/ 151 w 361"/>
                <a:gd name="T19" fmla="*/ 293 h 466"/>
                <a:gd name="T20" fmla="*/ 151 w 361"/>
                <a:gd name="T21" fmla="*/ 293 h 466"/>
                <a:gd name="T22" fmla="*/ 188 w 361"/>
                <a:gd name="T23" fmla="*/ 293 h 466"/>
                <a:gd name="T24" fmla="*/ 226 w 361"/>
                <a:gd name="T25" fmla="*/ 301 h 466"/>
                <a:gd name="T26" fmla="*/ 248 w 361"/>
                <a:gd name="T27" fmla="*/ 308 h 466"/>
                <a:gd name="T28" fmla="*/ 248 w 361"/>
                <a:gd name="T29" fmla="*/ 308 h 466"/>
                <a:gd name="T30" fmla="*/ 278 w 361"/>
                <a:gd name="T31" fmla="*/ 331 h 466"/>
                <a:gd name="T32" fmla="*/ 301 w 361"/>
                <a:gd name="T33" fmla="*/ 353 h 466"/>
                <a:gd name="T34" fmla="*/ 338 w 361"/>
                <a:gd name="T35" fmla="*/ 406 h 466"/>
                <a:gd name="T36" fmla="*/ 353 w 361"/>
                <a:gd name="T37" fmla="*/ 444 h 466"/>
                <a:gd name="T38" fmla="*/ 361 w 361"/>
                <a:gd name="T39" fmla="*/ 466 h 466"/>
                <a:gd name="T40" fmla="*/ 361 w 361"/>
                <a:gd name="T41" fmla="*/ 466 h 466"/>
                <a:gd name="T42" fmla="*/ 361 w 361"/>
                <a:gd name="T43" fmla="*/ 263 h 466"/>
                <a:gd name="T44" fmla="*/ 361 w 361"/>
                <a:gd name="T45" fmla="*/ 263 h 466"/>
                <a:gd name="T46" fmla="*/ 353 w 361"/>
                <a:gd name="T47" fmla="*/ 181 h 466"/>
                <a:gd name="T48" fmla="*/ 346 w 361"/>
                <a:gd name="T49" fmla="*/ 151 h 466"/>
                <a:gd name="T50" fmla="*/ 346 w 361"/>
                <a:gd name="T51" fmla="*/ 151 h 466"/>
                <a:gd name="T52" fmla="*/ 286 w 361"/>
                <a:gd name="T53" fmla="*/ 128 h 466"/>
                <a:gd name="T54" fmla="*/ 286 w 361"/>
                <a:gd name="T55" fmla="*/ 128 h 466"/>
                <a:gd name="T56" fmla="*/ 248 w 361"/>
                <a:gd name="T57" fmla="*/ 113 h 466"/>
                <a:gd name="T58" fmla="*/ 203 w 361"/>
                <a:gd name="T59" fmla="*/ 98 h 466"/>
                <a:gd name="T60" fmla="*/ 151 w 361"/>
                <a:gd name="T61" fmla="*/ 68 h 466"/>
                <a:gd name="T62" fmla="*/ 151 w 361"/>
                <a:gd name="T63" fmla="*/ 68 h 466"/>
                <a:gd name="T64" fmla="*/ 203 w 361"/>
                <a:gd name="T65" fmla="*/ 106 h 466"/>
                <a:gd name="T66" fmla="*/ 241 w 361"/>
                <a:gd name="T67" fmla="*/ 143 h 466"/>
                <a:gd name="T68" fmla="*/ 271 w 361"/>
                <a:gd name="T69" fmla="*/ 181 h 466"/>
                <a:gd name="T70" fmla="*/ 271 w 361"/>
                <a:gd name="T71" fmla="*/ 181 h 466"/>
                <a:gd name="T72" fmla="*/ 293 w 361"/>
                <a:gd name="T73" fmla="*/ 218 h 466"/>
                <a:gd name="T74" fmla="*/ 308 w 361"/>
                <a:gd name="T75" fmla="*/ 248 h 466"/>
                <a:gd name="T76" fmla="*/ 316 w 361"/>
                <a:gd name="T77" fmla="*/ 293 h 466"/>
                <a:gd name="T78" fmla="*/ 316 w 361"/>
                <a:gd name="T79" fmla="*/ 293 h 466"/>
                <a:gd name="T80" fmla="*/ 293 w 361"/>
                <a:gd name="T81" fmla="*/ 248 h 466"/>
                <a:gd name="T82" fmla="*/ 271 w 361"/>
                <a:gd name="T83" fmla="*/ 218 h 466"/>
                <a:gd name="T84" fmla="*/ 241 w 361"/>
                <a:gd name="T85" fmla="*/ 173 h 466"/>
                <a:gd name="T86" fmla="*/ 241 w 361"/>
                <a:gd name="T87" fmla="*/ 173 h 466"/>
                <a:gd name="T88" fmla="*/ 181 w 361"/>
                <a:gd name="T89" fmla="*/ 121 h 466"/>
                <a:gd name="T90" fmla="*/ 106 w 361"/>
                <a:gd name="T91" fmla="*/ 68 h 466"/>
                <a:gd name="T92" fmla="*/ 0 w 361"/>
                <a:gd name="T93" fmla="*/ 0 h 466"/>
                <a:gd name="T94" fmla="*/ 0 w 361"/>
                <a:gd name="T95" fmla="*/ 0 h 4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61" h="466">
                  <a:moveTo>
                    <a:pt x="0" y="0"/>
                  </a:moveTo>
                  <a:lnTo>
                    <a:pt x="0" y="0"/>
                  </a:lnTo>
                  <a:lnTo>
                    <a:pt x="68" y="60"/>
                  </a:lnTo>
                  <a:lnTo>
                    <a:pt x="113" y="113"/>
                  </a:lnTo>
                  <a:lnTo>
                    <a:pt x="136" y="143"/>
                  </a:lnTo>
                  <a:lnTo>
                    <a:pt x="151" y="173"/>
                  </a:lnTo>
                  <a:lnTo>
                    <a:pt x="151" y="173"/>
                  </a:lnTo>
                  <a:lnTo>
                    <a:pt x="158" y="211"/>
                  </a:lnTo>
                  <a:lnTo>
                    <a:pt x="158" y="256"/>
                  </a:lnTo>
                  <a:lnTo>
                    <a:pt x="151" y="293"/>
                  </a:lnTo>
                  <a:lnTo>
                    <a:pt x="151" y="293"/>
                  </a:lnTo>
                  <a:lnTo>
                    <a:pt x="188" y="293"/>
                  </a:lnTo>
                  <a:lnTo>
                    <a:pt x="226" y="301"/>
                  </a:lnTo>
                  <a:lnTo>
                    <a:pt x="248" y="308"/>
                  </a:lnTo>
                  <a:lnTo>
                    <a:pt x="248" y="308"/>
                  </a:lnTo>
                  <a:lnTo>
                    <a:pt x="278" y="331"/>
                  </a:lnTo>
                  <a:lnTo>
                    <a:pt x="301" y="353"/>
                  </a:lnTo>
                  <a:lnTo>
                    <a:pt x="338" y="406"/>
                  </a:lnTo>
                  <a:lnTo>
                    <a:pt x="353" y="444"/>
                  </a:lnTo>
                  <a:lnTo>
                    <a:pt x="361" y="466"/>
                  </a:lnTo>
                  <a:lnTo>
                    <a:pt x="361" y="466"/>
                  </a:lnTo>
                  <a:lnTo>
                    <a:pt x="361" y="263"/>
                  </a:lnTo>
                  <a:lnTo>
                    <a:pt x="361" y="263"/>
                  </a:lnTo>
                  <a:lnTo>
                    <a:pt x="353" y="181"/>
                  </a:lnTo>
                  <a:lnTo>
                    <a:pt x="346" y="151"/>
                  </a:lnTo>
                  <a:lnTo>
                    <a:pt x="346" y="151"/>
                  </a:lnTo>
                  <a:lnTo>
                    <a:pt x="286" y="128"/>
                  </a:lnTo>
                  <a:lnTo>
                    <a:pt x="286" y="128"/>
                  </a:lnTo>
                  <a:lnTo>
                    <a:pt x="248" y="113"/>
                  </a:lnTo>
                  <a:lnTo>
                    <a:pt x="203" y="98"/>
                  </a:lnTo>
                  <a:lnTo>
                    <a:pt x="151" y="68"/>
                  </a:lnTo>
                  <a:lnTo>
                    <a:pt x="151" y="68"/>
                  </a:lnTo>
                  <a:lnTo>
                    <a:pt x="203" y="106"/>
                  </a:lnTo>
                  <a:lnTo>
                    <a:pt x="241" y="143"/>
                  </a:lnTo>
                  <a:lnTo>
                    <a:pt x="271" y="181"/>
                  </a:lnTo>
                  <a:lnTo>
                    <a:pt x="271" y="181"/>
                  </a:lnTo>
                  <a:lnTo>
                    <a:pt x="293" y="218"/>
                  </a:lnTo>
                  <a:lnTo>
                    <a:pt x="308" y="248"/>
                  </a:lnTo>
                  <a:lnTo>
                    <a:pt x="316" y="293"/>
                  </a:lnTo>
                  <a:lnTo>
                    <a:pt x="316" y="293"/>
                  </a:lnTo>
                  <a:lnTo>
                    <a:pt x="293" y="248"/>
                  </a:lnTo>
                  <a:lnTo>
                    <a:pt x="271" y="218"/>
                  </a:lnTo>
                  <a:lnTo>
                    <a:pt x="241" y="173"/>
                  </a:lnTo>
                  <a:lnTo>
                    <a:pt x="241" y="173"/>
                  </a:lnTo>
                  <a:lnTo>
                    <a:pt x="181" y="121"/>
                  </a:lnTo>
                  <a:lnTo>
                    <a:pt x="106" y="68"/>
                  </a:lnTo>
                  <a:lnTo>
                    <a:pt x="0"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4" name="Freeform 50"/>
            <p:cNvSpPr>
              <a:spLocks/>
            </p:cNvSpPr>
            <p:nvPr/>
          </p:nvSpPr>
          <p:spPr bwMode="auto">
            <a:xfrm>
              <a:off x="450850" y="6099175"/>
              <a:ext cx="1012825" cy="608013"/>
            </a:xfrm>
            <a:custGeom>
              <a:avLst/>
              <a:gdLst>
                <a:gd name="T0" fmla="*/ 218 w 638"/>
                <a:gd name="T1" fmla="*/ 308 h 383"/>
                <a:gd name="T2" fmla="*/ 218 w 638"/>
                <a:gd name="T3" fmla="*/ 308 h 383"/>
                <a:gd name="T4" fmla="*/ 270 w 638"/>
                <a:gd name="T5" fmla="*/ 330 h 383"/>
                <a:gd name="T6" fmla="*/ 330 w 638"/>
                <a:gd name="T7" fmla="*/ 338 h 383"/>
                <a:gd name="T8" fmla="*/ 391 w 638"/>
                <a:gd name="T9" fmla="*/ 330 h 383"/>
                <a:gd name="T10" fmla="*/ 451 w 638"/>
                <a:gd name="T11" fmla="*/ 315 h 383"/>
                <a:gd name="T12" fmla="*/ 503 w 638"/>
                <a:gd name="T13" fmla="*/ 285 h 383"/>
                <a:gd name="T14" fmla="*/ 548 w 638"/>
                <a:gd name="T15" fmla="*/ 248 h 383"/>
                <a:gd name="T16" fmla="*/ 586 w 638"/>
                <a:gd name="T17" fmla="*/ 203 h 383"/>
                <a:gd name="T18" fmla="*/ 616 w 638"/>
                <a:gd name="T19" fmla="*/ 150 h 383"/>
                <a:gd name="T20" fmla="*/ 616 w 638"/>
                <a:gd name="T21" fmla="*/ 150 h 383"/>
                <a:gd name="T22" fmla="*/ 623 w 638"/>
                <a:gd name="T23" fmla="*/ 112 h 383"/>
                <a:gd name="T24" fmla="*/ 631 w 638"/>
                <a:gd name="T25" fmla="*/ 75 h 383"/>
                <a:gd name="T26" fmla="*/ 631 w 638"/>
                <a:gd name="T27" fmla="*/ 37 h 383"/>
                <a:gd name="T28" fmla="*/ 631 w 638"/>
                <a:gd name="T29" fmla="*/ 0 h 383"/>
                <a:gd name="T30" fmla="*/ 631 w 638"/>
                <a:gd name="T31" fmla="*/ 0 h 383"/>
                <a:gd name="T32" fmla="*/ 638 w 638"/>
                <a:gd name="T33" fmla="*/ 45 h 383"/>
                <a:gd name="T34" fmla="*/ 638 w 638"/>
                <a:gd name="T35" fmla="*/ 90 h 383"/>
                <a:gd name="T36" fmla="*/ 638 w 638"/>
                <a:gd name="T37" fmla="*/ 135 h 383"/>
                <a:gd name="T38" fmla="*/ 623 w 638"/>
                <a:gd name="T39" fmla="*/ 180 h 383"/>
                <a:gd name="T40" fmla="*/ 623 w 638"/>
                <a:gd name="T41" fmla="*/ 180 h 383"/>
                <a:gd name="T42" fmla="*/ 593 w 638"/>
                <a:gd name="T43" fmla="*/ 233 h 383"/>
                <a:gd name="T44" fmla="*/ 556 w 638"/>
                <a:gd name="T45" fmla="*/ 285 h 383"/>
                <a:gd name="T46" fmla="*/ 518 w 638"/>
                <a:gd name="T47" fmla="*/ 323 h 383"/>
                <a:gd name="T48" fmla="*/ 466 w 638"/>
                <a:gd name="T49" fmla="*/ 353 h 383"/>
                <a:gd name="T50" fmla="*/ 413 w 638"/>
                <a:gd name="T51" fmla="*/ 375 h 383"/>
                <a:gd name="T52" fmla="*/ 353 w 638"/>
                <a:gd name="T53" fmla="*/ 383 h 383"/>
                <a:gd name="T54" fmla="*/ 293 w 638"/>
                <a:gd name="T55" fmla="*/ 375 h 383"/>
                <a:gd name="T56" fmla="*/ 225 w 638"/>
                <a:gd name="T57" fmla="*/ 360 h 383"/>
                <a:gd name="T58" fmla="*/ 225 w 638"/>
                <a:gd name="T59" fmla="*/ 360 h 383"/>
                <a:gd name="T60" fmla="*/ 180 w 638"/>
                <a:gd name="T61" fmla="*/ 338 h 383"/>
                <a:gd name="T62" fmla="*/ 143 w 638"/>
                <a:gd name="T63" fmla="*/ 315 h 383"/>
                <a:gd name="T64" fmla="*/ 113 w 638"/>
                <a:gd name="T65" fmla="*/ 285 h 383"/>
                <a:gd name="T66" fmla="*/ 83 w 638"/>
                <a:gd name="T67" fmla="*/ 248 h 383"/>
                <a:gd name="T68" fmla="*/ 53 w 638"/>
                <a:gd name="T69" fmla="*/ 203 h 383"/>
                <a:gd name="T70" fmla="*/ 30 w 638"/>
                <a:gd name="T71" fmla="*/ 165 h 383"/>
                <a:gd name="T72" fmla="*/ 15 w 638"/>
                <a:gd name="T73" fmla="*/ 120 h 383"/>
                <a:gd name="T74" fmla="*/ 0 w 638"/>
                <a:gd name="T75" fmla="*/ 75 h 383"/>
                <a:gd name="T76" fmla="*/ 0 w 638"/>
                <a:gd name="T77" fmla="*/ 75 h 383"/>
                <a:gd name="T78" fmla="*/ 38 w 638"/>
                <a:gd name="T79" fmla="*/ 150 h 383"/>
                <a:gd name="T80" fmla="*/ 83 w 638"/>
                <a:gd name="T81" fmla="*/ 218 h 383"/>
                <a:gd name="T82" fmla="*/ 143 w 638"/>
                <a:gd name="T83" fmla="*/ 270 h 383"/>
                <a:gd name="T84" fmla="*/ 180 w 638"/>
                <a:gd name="T85" fmla="*/ 293 h 383"/>
                <a:gd name="T86" fmla="*/ 218 w 638"/>
                <a:gd name="T87" fmla="*/ 308 h 383"/>
                <a:gd name="T88" fmla="*/ 218 w 638"/>
                <a:gd name="T89" fmla="*/ 308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38" h="383">
                  <a:moveTo>
                    <a:pt x="218" y="308"/>
                  </a:moveTo>
                  <a:lnTo>
                    <a:pt x="218" y="308"/>
                  </a:lnTo>
                  <a:lnTo>
                    <a:pt x="270" y="330"/>
                  </a:lnTo>
                  <a:lnTo>
                    <a:pt x="330" y="338"/>
                  </a:lnTo>
                  <a:lnTo>
                    <a:pt x="391" y="330"/>
                  </a:lnTo>
                  <a:lnTo>
                    <a:pt x="451" y="315"/>
                  </a:lnTo>
                  <a:lnTo>
                    <a:pt x="503" y="285"/>
                  </a:lnTo>
                  <a:lnTo>
                    <a:pt x="548" y="248"/>
                  </a:lnTo>
                  <a:lnTo>
                    <a:pt x="586" y="203"/>
                  </a:lnTo>
                  <a:lnTo>
                    <a:pt x="616" y="150"/>
                  </a:lnTo>
                  <a:lnTo>
                    <a:pt x="616" y="150"/>
                  </a:lnTo>
                  <a:lnTo>
                    <a:pt x="623" y="112"/>
                  </a:lnTo>
                  <a:lnTo>
                    <a:pt x="631" y="75"/>
                  </a:lnTo>
                  <a:lnTo>
                    <a:pt x="631" y="37"/>
                  </a:lnTo>
                  <a:lnTo>
                    <a:pt x="631" y="0"/>
                  </a:lnTo>
                  <a:lnTo>
                    <a:pt x="631" y="0"/>
                  </a:lnTo>
                  <a:lnTo>
                    <a:pt x="638" y="45"/>
                  </a:lnTo>
                  <a:lnTo>
                    <a:pt x="638" y="90"/>
                  </a:lnTo>
                  <a:lnTo>
                    <a:pt x="638" y="135"/>
                  </a:lnTo>
                  <a:lnTo>
                    <a:pt x="623" y="180"/>
                  </a:lnTo>
                  <a:lnTo>
                    <a:pt x="623" y="180"/>
                  </a:lnTo>
                  <a:lnTo>
                    <a:pt x="593" y="233"/>
                  </a:lnTo>
                  <a:lnTo>
                    <a:pt x="556" y="285"/>
                  </a:lnTo>
                  <a:lnTo>
                    <a:pt x="518" y="323"/>
                  </a:lnTo>
                  <a:lnTo>
                    <a:pt x="466" y="353"/>
                  </a:lnTo>
                  <a:lnTo>
                    <a:pt x="413" y="375"/>
                  </a:lnTo>
                  <a:lnTo>
                    <a:pt x="353" y="383"/>
                  </a:lnTo>
                  <a:lnTo>
                    <a:pt x="293" y="375"/>
                  </a:lnTo>
                  <a:lnTo>
                    <a:pt x="225" y="360"/>
                  </a:lnTo>
                  <a:lnTo>
                    <a:pt x="225" y="360"/>
                  </a:lnTo>
                  <a:lnTo>
                    <a:pt x="180" y="338"/>
                  </a:lnTo>
                  <a:lnTo>
                    <a:pt x="143" y="315"/>
                  </a:lnTo>
                  <a:lnTo>
                    <a:pt x="113" y="285"/>
                  </a:lnTo>
                  <a:lnTo>
                    <a:pt x="83" y="248"/>
                  </a:lnTo>
                  <a:lnTo>
                    <a:pt x="53" y="203"/>
                  </a:lnTo>
                  <a:lnTo>
                    <a:pt x="30" y="165"/>
                  </a:lnTo>
                  <a:lnTo>
                    <a:pt x="15" y="120"/>
                  </a:lnTo>
                  <a:lnTo>
                    <a:pt x="0" y="75"/>
                  </a:lnTo>
                  <a:lnTo>
                    <a:pt x="0" y="75"/>
                  </a:lnTo>
                  <a:lnTo>
                    <a:pt x="38" y="150"/>
                  </a:lnTo>
                  <a:lnTo>
                    <a:pt x="83" y="218"/>
                  </a:lnTo>
                  <a:lnTo>
                    <a:pt x="143" y="270"/>
                  </a:lnTo>
                  <a:lnTo>
                    <a:pt x="180" y="293"/>
                  </a:lnTo>
                  <a:lnTo>
                    <a:pt x="218" y="308"/>
                  </a:lnTo>
                  <a:lnTo>
                    <a:pt x="218" y="30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5" name="Freeform 51"/>
            <p:cNvSpPr>
              <a:spLocks/>
            </p:cNvSpPr>
            <p:nvPr/>
          </p:nvSpPr>
          <p:spPr bwMode="auto">
            <a:xfrm>
              <a:off x="773113" y="5788025"/>
              <a:ext cx="679450" cy="525463"/>
            </a:xfrm>
            <a:custGeom>
              <a:avLst/>
              <a:gdLst>
                <a:gd name="T0" fmla="*/ 293 w 428"/>
                <a:gd name="T1" fmla="*/ 53 h 331"/>
                <a:gd name="T2" fmla="*/ 293 w 428"/>
                <a:gd name="T3" fmla="*/ 53 h 331"/>
                <a:gd name="T4" fmla="*/ 255 w 428"/>
                <a:gd name="T5" fmla="*/ 46 h 331"/>
                <a:gd name="T6" fmla="*/ 225 w 428"/>
                <a:gd name="T7" fmla="*/ 38 h 331"/>
                <a:gd name="T8" fmla="*/ 195 w 428"/>
                <a:gd name="T9" fmla="*/ 46 h 331"/>
                <a:gd name="T10" fmla="*/ 165 w 428"/>
                <a:gd name="T11" fmla="*/ 46 h 331"/>
                <a:gd name="T12" fmla="*/ 135 w 428"/>
                <a:gd name="T13" fmla="*/ 61 h 331"/>
                <a:gd name="T14" fmla="*/ 105 w 428"/>
                <a:gd name="T15" fmla="*/ 76 h 331"/>
                <a:gd name="T16" fmla="*/ 82 w 428"/>
                <a:gd name="T17" fmla="*/ 98 h 331"/>
                <a:gd name="T18" fmla="*/ 60 w 428"/>
                <a:gd name="T19" fmla="*/ 121 h 331"/>
                <a:gd name="T20" fmla="*/ 60 w 428"/>
                <a:gd name="T21" fmla="*/ 121 h 331"/>
                <a:gd name="T22" fmla="*/ 45 w 428"/>
                <a:gd name="T23" fmla="*/ 143 h 331"/>
                <a:gd name="T24" fmla="*/ 45 w 428"/>
                <a:gd name="T25" fmla="*/ 166 h 331"/>
                <a:gd name="T26" fmla="*/ 45 w 428"/>
                <a:gd name="T27" fmla="*/ 181 h 331"/>
                <a:gd name="T28" fmla="*/ 45 w 428"/>
                <a:gd name="T29" fmla="*/ 181 h 331"/>
                <a:gd name="T30" fmla="*/ 52 w 428"/>
                <a:gd name="T31" fmla="*/ 196 h 331"/>
                <a:gd name="T32" fmla="*/ 67 w 428"/>
                <a:gd name="T33" fmla="*/ 203 h 331"/>
                <a:gd name="T34" fmla="*/ 90 w 428"/>
                <a:gd name="T35" fmla="*/ 218 h 331"/>
                <a:gd name="T36" fmla="*/ 90 w 428"/>
                <a:gd name="T37" fmla="*/ 218 h 331"/>
                <a:gd name="T38" fmla="*/ 120 w 428"/>
                <a:gd name="T39" fmla="*/ 248 h 331"/>
                <a:gd name="T40" fmla="*/ 127 w 428"/>
                <a:gd name="T41" fmla="*/ 278 h 331"/>
                <a:gd name="T42" fmla="*/ 127 w 428"/>
                <a:gd name="T43" fmla="*/ 301 h 331"/>
                <a:gd name="T44" fmla="*/ 120 w 428"/>
                <a:gd name="T45" fmla="*/ 316 h 331"/>
                <a:gd name="T46" fmla="*/ 120 w 428"/>
                <a:gd name="T47" fmla="*/ 316 h 331"/>
                <a:gd name="T48" fmla="*/ 105 w 428"/>
                <a:gd name="T49" fmla="*/ 331 h 331"/>
                <a:gd name="T50" fmla="*/ 75 w 428"/>
                <a:gd name="T51" fmla="*/ 331 h 331"/>
                <a:gd name="T52" fmla="*/ 60 w 428"/>
                <a:gd name="T53" fmla="*/ 331 h 331"/>
                <a:gd name="T54" fmla="*/ 45 w 428"/>
                <a:gd name="T55" fmla="*/ 316 h 331"/>
                <a:gd name="T56" fmla="*/ 30 w 428"/>
                <a:gd name="T57" fmla="*/ 301 h 331"/>
                <a:gd name="T58" fmla="*/ 15 w 428"/>
                <a:gd name="T59" fmla="*/ 278 h 331"/>
                <a:gd name="T60" fmla="*/ 15 w 428"/>
                <a:gd name="T61" fmla="*/ 278 h 331"/>
                <a:gd name="T62" fmla="*/ 7 w 428"/>
                <a:gd name="T63" fmla="*/ 256 h 331"/>
                <a:gd name="T64" fmla="*/ 0 w 428"/>
                <a:gd name="T65" fmla="*/ 226 h 331"/>
                <a:gd name="T66" fmla="*/ 7 w 428"/>
                <a:gd name="T67" fmla="*/ 181 h 331"/>
                <a:gd name="T68" fmla="*/ 15 w 428"/>
                <a:gd name="T69" fmla="*/ 143 h 331"/>
                <a:gd name="T70" fmla="*/ 22 w 428"/>
                <a:gd name="T71" fmla="*/ 128 h 331"/>
                <a:gd name="T72" fmla="*/ 22 w 428"/>
                <a:gd name="T73" fmla="*/ 128 h 331"/>
                <a:gd name="T74" fmla="*/ 45 w 428"/>
                <a:gd name="T75" fmla="*/ 91 h 331"/>
                <a:gd name="T76" fmla="*/ 67 w 428"/>
                <a:gd name="T77" fmla="*/ 61 h 331"/>
                <a:gd name="T78" fmla="*/ 97 w 428"/>
                <a:gd name="T79" fmla="*/ 38 h 331"/>
                <a:gd name="T80" fmla="*/ 135 w 428"/>
                <a:gd name="T81" fmla="*/ 23 h 331"/>
                <a:gd name="T82" fmla="*/ 165 w 428"/>
                <a:gd name="T83" fmla="*/ 8 h 331"/>
                <a:gd name="T84" fmla="*/ 203 w 428"/>
                <a:gd name="T85" fmla="*/ 0 h 331"/>
                <a:gd name="T86" fmla="*/ 240 w 428"/>
                <a:gd name="T87" fmla="*/ 0 h 331"/>
                <a:gd name="T88" fmla="*/ 285 w 428"/>
                <a:gd name="T89" fmla="*/ 15 h 331"/>
                <a:gd name="T90" fmla="*/ 285 w 428"/>
                <a:gd name="T91" fmla="*/ 15 h 331"/>
                <a:gd name="T92" fmla="*/ 308 w 428"/>
                <a:gd name="T93" fmla="*/ 30 h 331"/>
                <a:gd name="T94" fmla="*/ 330 w 428"/>
                <a:gd name="T95" fmla="*/ 46 h 331"/>
                <a:gd name="T96" fmla="*/ 375 w 428"/>
                <a:gd name="T97" fmla="*/ 91 h 331"/>
                <a:gd name="T98" fmla="*/ 405 w 428"/>
                <a:gd name="T99" fmla="*/ 143 h 331"/>
                <a:gd name="T100" fmla="*/ 428 w 428"/>
                <a:gd name="T101" fmla="*/ 196 h 331"/>
                <a:gd name="T102" fmla="*/ 428 w 428"/>
                <a:gd name="T103" fmla="*/ 196 h 331"/>
                <a:gd name="T104" fmla="*/ 405 w 428"/>
                <a:gd name="T105" fmla="*/ 158 h 331"/>
                <a:gd name="T106" fmla="*/ 375 w 428"/>
                <a:gd name="T107" fmla="*/ 113 h 331"/>
                <a:gd name="T108" fmla="*/ 338 w 428"/>
                <a:gd name="T109" fmla="*/ 83 h 331"/>
                <a:gd name="T110" fmla="*/ 293 w 428"/>
                <a:gd name="T111" fmla="*/ 53 h 331"/>
                <a:gd name="T112" fmla="*/ 293 w 428"/>
                <a:gd name="T113" fmla="*/ 53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28" h="331">
                  <a:moveTo>
                    <a:pt x="293" y="53"/>
                  </a:moveTo>
                  <a:lnTo>
                    <a:pt x="293" y="53"/>
                  </a:lnTo>
                  <a:lnTo>
                    <a:pt x="255" y="46"/>
                  </a:lnTo>
                  <a:lnTo>
                    <a:pt x="225" y="38"/>
                  </a:lnTo>
                  <a:lnTo>
                    <a:pt x="195" y="46"/>
                  </a:lnTo>
                  <a:lnTo>
                    <a:pt x="165" y="46"/>
                  </a:lnTo>
                  <a:lnTo>
                    <a:pt x="135" y="61"/>
                  </a:lnTo>
                  <a:lnTo>
                    <a:pt x="105" y="76"/>
                  </a:lnTo>
                  <a:lnTo>
                    <a:pt x="82" y="98"/>
                  </a:lnTo>
                  <a:lnTo>
                    <a:pt x="60" y="121"/>
                  </a:lnTo>
                  <a:lnTo>
                    <a:pt x="60" y="121"/>
                  </a:lnTo>
                  <a:lnTo>
                    <a:pt x="45" y="143"/>
                  </a:lnTo>
                  <a:lnTo>
                    <a:pt x="45" y="166"/>
                  </a:lnTo>
                  <a:lnTo>
                    <a:pt x="45" y="181"/>
                  </a:lnTo>
                  <a:lnTo>
                    <a:pt x="45" y="181"/>
                  </a:lnTo>
                  <a:lnTo>
                    <a:pt x="52" y="196"/>
                  </a:lnTo>
                  <a:lnTo>
                    <a:pt x="67" y="203"/>
                  </a:lnTo>
                  <a:lnTo>
                    <a:pt x="90" y="218"/>
                  </a:lnTo>
                  <a:lnTo>
                    <a:pt x="90" y="218"/>
                  </a:lnTo>
                  <a:lnTo>
                    <a:pt x="120" y="248"/>
                  </a:lnTo>
                  <a:lnTo>
                    <a:pt x="127" y="278"/>
                  </a:lnTo>
                  <a:lnTo>
                    <a:pt x="127" y="301"/>
                  </a:lnTo>
                  <a:lnTo>
                    <a:pt x="120" y="316"/>
                  </a:lnTo>
                  <a:lnTo>
                    <a:pt x="120" y="316"/>
                  </a:lnTo>
                  <a:lnTo>
                    <a:pt x="105" y="331"/>
                  </a:lnTo>
                  <a:lnTo>
                    <a:pt x="75" y="331"/>
                  </a:lnTo>
                  <a:lnTo>
                    <a:pt x="60" y="331"/>
                  </a:lnTo>
                  <a:lnTo>
                    <a:pt x="45" y="316"/>
                  </a:lnTo>
                  <a:lnTo>
                    <a:pt x="30" y="301"/>
                  </a:lnTo>
                  <a:lnTo>
                    <a:pt x="15" y="278"/>
                  </a:lnTo>
                  <a:lnTo>
                    <a:pt x="15" y="278"/>
                  </a:lnTo>
                  <a:lnTo>
                    <a:pt x="7" y="256"/>
                  </a:lnTo>
                  <a:lnTo>
                    <a:pt x="0" y="226"/>
                  </a:lnTo>
                  <a:lnTo>
                    <a:pt x="7" y="181"/>
                  </a:lnTo>
                  <a:lnTo>
                    <a:pt x="15" y="143"/>
                  </a:lnTo>
                  <a:lnTo>
                    <a:pt x="22" y="128"/>
                  </a:lnTo>
                  <a:lnTo>
                    <a:pt x="22" y="128"/>
                  </a:lnTo>
                  <a:lnTo>
                    <a:pt x="45" y="91"/>
                  </a:lnTo>
                  <a:lnTo>
                    <a:pt x="67" y="61"/>
                  </a:lnTo>
                  <a:lnTo>
                    <a:pt x="97" y="38"/>
                  </a:lnTo>
                  <a:lnTo>
                    <a:pt x="135" y="23"/>
                  </a:lnTo>
                  <a:lnTo>
                    <a:pt x="165" y="8"/>
                  </a:lnTo>
                  <a:lnTo>
                    <a:pt x="203" y="0"/>
                  </a:lnTo>
                  <a:lnTo>
                    <a:pt x="240" y="0"/>
                  </a:lnTo>
                  <a:lnTo>
                    <a:pt x="285" y="15"/>
                  </a:lnTo>
                  <a:lnTo>
                    <a:pt x="285" y="15"/>
                  </a:lnTo>
                  <a:lnTo>
                    <a:pt x="308" y="30"/>
                  </a:lnTo>
                  <a:lnTo>
                    <a:pt x="330" y="46"/>
                  </a:lnTo>
                  <a:lnTo>
                    <a:pt x="375" y="91"/>
                  </a:lnTo>
                  <a:lnTo>
                    <a:pt x="405" y="143"/>
                  </a:lnTo>
                  <a:lnTo>
                    <a:pt x="428" y="196"/>
                  </a:lnTo>
                  <a:lnTo>
                    <a:pt x="428" y="196"/>
                  </a:lnTo>
                  <a:lnTo>
                    <a:pt x="405" y="158"/>
                  </a:lnTo>
                  <a:lnTo>
                    <a:pt x="375" y="113"/>
                  </a:lnTo>
                  <a:lnTo>
                    <a:pt x="338" y="83"/>
                  </a:lnTo>
                  <a:lnTo>
                    <a:pt x="293" y="53"/>
                  </a:lnTo>
                  <a:lnTo>
                    <a:pt x="293" y="5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7" name="Freeform 52"/>
            <p:cNvSpPr>
              <a:spLocks/>
            </p:cNvSpPr>
            <p:nvPr/>
          </p:nvSpPr>
          <p:spPr bwMode="auto">
            <a:xfrm>
              <a:off x="414338" y="5287963"/>
              <a:ext cx="1562100" cy="930275"/>
            </a:xfrm>
            <a:custGeom>
              <a:avLst/>
              <a:gdLst>
                <a:gd name="T0" fmla="*/ 669 w 984"/>
                <a:gd name="T1" fmla="*/ 98 h 586"/>
                <a:gd name="T2" fmla="*/ 669 w 984"/>
                <a:gd name="T3" fmla="*/ 98 h 586"/>
                <a:gd name="T4" fmla="*/ 624 w 984"/>
                <a:gd name="T5" fmla="*/ 83 h 586"/>
                <a:gd name="T6" fmla="*/ 571 w 984"/>
                <a:gd name="T7" fmla="*/ 75 h 586"/>
                <a:gd name="T8" fmla="*/ 526 w 984"/>
                <a:gd name="T9" fmla="*/ 68 h 586"/>
                <a:gd name="T10" fmla="*/ 481 w 984"/>
                <a:gd name="T11" fmla="*/ 60 h 586"/>
                <a:gd name="T12" fmla="*/ 391 w 984"/>
                <a:gd name="T13" fmla="*/ 75 h 586"/>
                <a:gd name="T14" fmla="*/ 301 w 984"/>
                <a:gd name="T15" fmla="*/ 98 h 586"/>
                <a:gd name="T16" fmla="*/ 226 w 984"/>
                <a:gd name="T17" fmla="*/ 143 h 586"/>
                <a:gd name="T18" fmla="*/ 151 w 984"/>
                <a:gd name="T19" fmla="*/ 195 h 586"/>
                <a:gd name="T20" fmla="*/ 121 w 984"/>
                <a:gd name="T21" fmla="*/ 233 h 586"/>
                <a:gd name="T22" fmla="*/ 91 w 984"/>
                <a:gd name="T23" fmla="*/ 270 h 586"/>
                <a:gd name="T24" fmla="*/ 68 w 984"/>
                <a:gd name="T25" fmla="*/ 308 h 586"/>
                <a:gd name="T26" fmla="*/ 45 w 984"/>
                <a:gd name="T27" fmla="*/ 353 h 586"/>
                <a:gd name="T28" fmla="*/ 45 w 984"/>
                <a:gd name="T29" fmla="*/ 353 h 586"/>
                <a:gd name="T30" fmla="*/ 23 w 984"/>
                <a:gd name="T31" fmla="*/ 413 h 586"/>
                <a:gd name="T32" fmla="*/ 15 w 984"/>
                <a:gd name="T33" fmla="*/ 473 h 586"/>
                <a:gd name="T34" fmla="*/ 15 w 984"/>
                <a:gd name="T35" fmla="*/ 533 h 586"/>
                <a:gd name="T36" fmla="*/ 23 w 984"/>
                <a:gd name="T37" fmla="*/ 586 h 586"/>
                <a:gd name="T38" fmla="*/ 23 w 984"/>
                <a:gd name="T39" fmla="*/ 586 h 586"/>
                <a:gd name="T40" fmla="*/ 8 w 984"/>
                <a:gd name="T41" fmla="*/ 518 h 586"/>
                <a:gd name="T42" fmla="*/ 0 w 984"/>
                <a:gd name="T43" fmla="*/ 451 h 586"/>
                <a:gd name="T44" fmla="*/ 8 w 984"/>
                <a:gd name="T45" fmla="*/ 376 h 586"/>
                <a:gd name="T46" fmla="*/ 30 w 984"/>
                <a:gd name="T47" fmla="*/ 300 h 586"/>
                <a:gd name="T48" fmla="*/ 30 w 984"/>
                <a:gd name="T49" fmla="*/ 300 h 586"/>
                <a:gd name="T50" fmla="*/ 76 w 984"/>
                <a:gd name="T51" fmla="*/ 218 h 586"/>
                <a:gd name="T52" fmla="*/ 98 w 984"/>
                <a:gd name="T53" fmla="*/ 180 h 586"/>
                <a:gd name="T54" fmla="*/ 128 w 984"/>
                <a:gd name="T55" fmla="*/ 143 h 586"/>
                <a:gd name="T56" fmla="*/ 166 w 984"/>
                <a:gd name="T57" fmla="*/ 105 h 586"/>
                <a:gd name="T58" fmla="*/ 203 w 984"/>
                <a:gd name="T59" fmla="*/ 75 h 586"/>
                <a:gd name="T60" fmla="*/ 248 w 984"/>
                <a:gd name="T61" fmla="*/ 45 h 586"/>
                <a:gd name="T62" fmla="*/ 293 w 984"/>
                <a:gd name="T63" fmla="*/ 22 h 586"/>
                <a:gd name="T64" fmla="*/ 293 w 984"/>
                <a:gd name="T65" fmla="*/ 22 h 586"/>
                <a:gd name="T66" fmla="*/ 338 w 984"/>
                <a:gd name="T67" fmla="*/ 7 h 586"/>
                <a:gd name="T68" fmla="*/ 383 w 984"/>
                <a:gd name="T69" fmla="*/ 0 h 586"/>
                <a:gd name="T70" fmla="*/ 429 w 984"/>
                <a:gd name="T71" fmla="*/ 0 h 586"/>
                <a:gd name="T72" fmla="*/ 481 w 984"/>
                <a:gd name="T73" fmla="*/ 0 h 586"/>
                <a:gd name="T74" fmla="*/ 579 w 984"/>
                <a:gd name="T75" fmla="*/ 15 h 586"/>
                <a:gd name="T76" fmla="*/ 669 w 984"/>
                <a:gd name="T77" fmla="*/ 53 h 586"/>
                <a:gd name="T78" fmla="*/ 669 w 984"/>
                <a:gd name="T79" fmla="*/ 53 h 586"/>
                <a:gd name="T80" fmla="*/ 737 w 984"/>
                <a:gd name="T81" fmla="*/ 83 h 586"/>
                <a:gd name="T82" fmla="*/ 789 w 984"/>
                <a:gd name="T83" fmla="*/ 120 h 586"/>
                <a:gd name="T84" fmla="*/ 834 w 984"/>
                <a:gd name="T85" fmla="*/ 158 h 586"/>
                <a:gd name="T86" fmla="*/ 872 w 984"/>
                <a:gd name="T87" fmla="*/ 203 h 586"/>
                <a:gd name="T88" fmla="*/ 909 w 984"/>
                <a:gd name="T89" fmla="*/ 255 h 586"/>
                <a:gd name="T90" fmla="*/ 939 w 984"/>
                <a:gd name="T91" fmla="*/ 308 h 586"/>
                <a:gd name="T92" fmla="*/ 984 w 984"/>
                <a:gd name="T93" fmla="*/ 413 h 586"/>
                <a:gd name="T94" fmla="*/ 984 w 984"/>
                <a:gd name="T95" fmla="*/ 413 h 586"/>
                <a:gd name="T96" fmla="*/ 962 w 984"/>
                <a:gd name="T97" fmla="*/ 368 h 586"/>
                <a:gd name="T98" fmla="*/ 932 w 984"/>
                <a:gd name="T99" fmla="*/ 315 h 586"/>
                <a:gd name="T100" fmla="*/ 894 w 984"/>
                <a:gd name="T101" fmla="*/ 270 h 586"/>
                <a:gd name="T102" fmla="*/ 857 w 984"/>
                <a:gd name="T103" fmla="*/ 225 h 586"/>
                <a:gd name="T104" fmla="*/ 812 w 984"/>
                <a:gd name="T105" fmla="*/ 188 h 586"/>
                <a:gd name="T106" fmla="*/ 767 w 984"/>
                <a:gd name="T107" fmla="*/ 158 h 586"/>
                <a:gd name="T108" fmla="*/ 721 w 984"/>
                <a:gd name="T109" fmla="*/ 128 h 586"/>
                <a:gd name="T110" fmla="*/ 669 w 984"/>
                <a:gd name="T111" fmla="*/ 98 h 586"/>
                <a:gd name="T112" fmla="*/ 669 w 984"/>
                <a:gd name="T113" fmla="*/ 98 h 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984" h="586">
                  <a:moveTo>
                    <a:pt x="669" y="98"/>
                  </a:moveTo>
                  <a:lnTo>
                    <a:pt x="669" y="98"/>
                  </a:lnTo>
                  <a:lnTo>
                    <a:pt x="624" y="83"/>
                  </a:lnTo>
                  <a:lnTo>
                    <a:pt x="571" y="75"/>
                  </a:lnTo>
                  <a:lnTo>
                    <a:pt x="526" y="68"/>
                  </a:lnTo>
                  <a:lnTo>
                    <a:pt x="481" y="60"/>
                  </a:lnTo>
                  <a:lnTo>
                    <a:pt x="391" y="75"/>
                  </a:lnTo>
                  <a:lnTo>
                    <a:pt x="301" y="98"/>
                  </a:lnTo>
                  <a:lnTo>
                    <a:pt x="226" y="143"/>
                  </a:lnTo>
                  <a:lnTo>
                    <a:pt x="151" y="195"/>
                  </a:lnTo>
                  <a:lnTo>
                    <a:pt x="121" y="233"/>
                  </a:lnTo>
                  <a:lnTo>
                    <a:pt x="91" y="270"/>
                  </a:lnTo>
                  <a:lnTo>
                    <a:pt x="68" y="308"/>
                  </a:lnTo>
                  <a:lnTo>
                    <a:pt x="45" y="353"/>
                  </a:lnTo>
                  <a:lnTo>
                    <a:pt x="45" y="353"/>
                  </a:lnTo>
                  <a:lnTo>
                    <a:pt x="23" y="413"/>
                  </a:lnTo>
                  <a:lnTo>
                    <a:pt x="15" y="473"/>
                  </a:lnTo>
                  <a:lnTo>
                    <a:pt x="15" y="533"/>
                  </a:lnTo>
                  <a:lnTo>
                    <a:pt x="23" y="586"/>
                  </a:lnTo>
                  <a:lnTo>
                    <a:pt x="23" y="586"/>
                  </a:lnTo>
                  <a:lnTo>
                    <a:pt x="8" y="518"/>
                  </a:lnTo>
                  <a:lnTo>
                    <a:pt x="0" y="451"/>
                  </a:lnTo>
                  <a:lnTo>
                    <a:pt x="8" y="376"/>
                  </a:lnTo>
                  <a:lnTo>
                    <a:pt x="30" y="300"/>
                  </a:lnTo>
                  <a:lnTo>
                    <a:pt x="30" y="300"/>
                  </a:lnTo>
                  <a:lnTo>
                    <a:pt x="76" y="218"/>
                  </a:lnTo>
                  <a:lnTo>
                    <a:pt x="98" y="180"/>
                  </a:lnTo>
                  <a:lnTo>
                    <a:pt x="128" y="143"/>
                  </a:lnTo>
                  <a:lnTo>
                    <a:pt x="166" y="105"/>
                  </a:lnTo>
                  <a:lnTo>
                    <a:pt x="203" y="75"/>
                  </a:lnTo>
                  <a:lnTo>
                    <a:pt x="248" y="45"/>
                  </a:lnTo>
                  <a:lnTo>
                    <a:pt x="293" y="22"/>
                  </a:lnTo>
                  <a:lnTo>
                    <a:pt x="293" y="22"/>
                  </a:lnTo>
                  <a:lnTo>
                    <a:pt x="338" y="7"/>
                  </a:lnTo>
                  <a:lnTo>
                    <a:pt x="383" y="0"/>
                  </a:lnTo>
                  <a:lnTo>
                    <a:pt x="429" y="0"/>
                  </a:lnTo>
                  <a:lnTo>
                    <a:pt x="481" y="0"/>
                  </a:lnTo>
                  <a:lnTo>
                    <a:pt x="579" y="15"/>
                  </a:lnTo>
                  <a:lnTo>
                    <a:pt x="669" y="53"/>
                  </a:lnTo>
                  <a:lnTo>
                    <a:pt x="669" y="53"/>
                  </a:lnTo>
                  <a:lnTo>
                    <a:pt x="737" y="83"/>
                  </a:lnTo>
                  <a:lnTo>
                    <a:pt x="789" y="120"/>
                  </a:lnTo>
                  <a:lnTo>
                    <a:pt x="834" y="158"/>
                  </a:lnTo>
                  <a:lnTo>
                    <a:pt x="872" y="203"/>
                  </a:lnTo>
                  <a:lnTo>
                    <a:pt x="909" y="255"/>
                  </a:lnTo>
                  <a:lnTo>
                    <a:pt x="939" y="308"/>
                  </a:lnTo>
                  <a:lnTo>
                    <a:pt x="984" y="413"/>
                  </a:lnTo>
                  <a:lnTo>
                    <a:pt x="984" y="413"/>
                  </a:lnTo>
                  <a:lnTo>
                    <a:pt x="962" y="368"/>
                  </a:lnTo>
                  <a:lnTo>
                    <a:pt x="932" y="315"/>
                  </a:lnTo>
                  <a:lnTo>
                    <a:pt x="894" y="270"/>
                  </a:lnTo>
                  <a:lnTo>
                    <a:pt x="857" y="225"/>
                  </a:lnTo>
                  <a:lnTo>
                    <a:pt x="812" y="188"/>
                  </a:lnTo>
                  <a:lnTo>
                    <a:pt x="767" y="158"/>
                  </a:lnTo>
                  <a:lnTo>
                    <a:pt x="721" y="128"/>
                  </a:lnTo>
                  <a:lnTo>
                    <a:pt x="669" y="98"/>
                  </a:lnTo>
                  <a:lnTo>
                    <a:pt x="669" y="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8" name="Freeform 53"/>
            <p:cNvSpPr>
              <a:spLocks/>
            </p:cNvSpPr>
            <p:nvPr/>
          </p:nvSpPr>
          <p:spPr bwMode="auto">
            <a:xfrm>
              <a:off x="-74612" y="5956300"/>
              <a:ext cx="2159000" cy="930729"/>
            </a:xfrm>
            <a:custGeom>
              <a:avLst/>
              <a:gdLst/>
              <a:ahLst/>
              <a:cxnLst/>
              <a:rect l="l" t="t" r="r" b="b"/>
              <a:pathLst>
                <a:path w="2159000" h="930729">
                  <a:moveTo>
                    <a:pt x="0" y="917575"/>
                  </a:moveTo>
                  <a:lnTo>
                    <a:pt x="10085" y="930729"/>
                  </a:lnTo>
                  <a:lnTo>
                    <a:pt x="7962" y="930729"/>
                  </a:lnTo>
                  <a:close/>
                  <a:moveTo>
                    <a:pt x="2063750" y="0"/>
                  </a:moveTo>
                  <a:lnTo>
                    <a:pt x="2098675" y="82550"/>
                  </a:lnTo>
                  <a:lnTo>
                    <a:pt x="2122488" y="177800"/>
                  </a:lnTo>
                  <a:lnTo>
                    <a:pt x="2146300" y="285750"/>
                  </a:lnTo>
                  <a:lnTo>
                    <a:pt x="2159000" y="381000"/>
                  </a:lnTo>
                  <a:lnTo>
                    <a:pt x="2159000" y="476250"/>
                  </a:lnTo>
                  <a:lnTo>
                    <a:pt x="2146300" y="584200"/>
                  </a:lnTo>
                  <a:lnTo>
                    <a:pt x="2122488" y="679450"/>
                  </a:lnTo>
                  <a:lnTo>
                    <a:pt x="2087563" y="774700"/>
                  </a:lnTo>
                  <a:lnTo>
                    <a:pt x="2039938" y="881063"/>
                  </a:lnTo>
                  <a:lnTo>
                    <a:pt x="2003298" y="930729"/>
                  </a:lnTo>
                  <a:lnTo>
                    <a:pt x="1904263" y="930729"/>
                  </a:lnTo>
                  <a:lnTo>
                    <a:pt x="1931988" y="893763"/>
                  </a:lnTo>
                  <a:lnTo>
                    <a:pt x="1992313" y="785813"/>
                  </a:lnTo>
                  <a:lnTo>
                    <a:pt x="2039938" y="679450"/>
                  </a:lnTo>
                  <a:lnTo>
                    <a:pt x="2074863" y="595313"/>
                  </a:lnTo>
                  <a:lnTo>
                    <a:pt x="2098675" y="512763"/>
                  </a:lnTo>
                  <a:lnTo>
                    <a:pt x="2111375" y="415925"/>
                  </a:lnTo>
                  <a:lnTo>
                    <a:pt x="2111375" y="333375"/>
                  </a:lnTo>
                  <a:lnTo>
                    <a:pt x="2111375" y="249238"/>
                  </a:lnTo>
                  <a:lnTo>
                    <a:pt x="2098675" y="166688"/>
                  </a:lnTo>
                  <a:lnTo>
                    <a:pt x="2087563" y="8255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49" name="Freeform 54"/>
            <p:cNvSpPr>
              <a:spLocks/>
            </p:cNvSpPr>
            <p:nvPr/>
          </p:nvSpPr>
          <p:spPr bwMode="auto">
            <a:xfrm>
              <a:off x="998538" y="6051550"/>
              <a:ext cx="227013" cy="261938"/>
            </a:xfrm>
            <a:custGeom>
              <a:avLst/>
              <a:gdLst>
                <a:gd name="T0" fmla="*/ 136 w 143"/>
                <a:gd name="T1" fmla="*/ 52 h 165"/>
                <a:gd name="T2" fmla="*/ 136 w 143"/>
                <a:gd name="T3" fmla="*/ 52 h 165"/>
                <a:gd name="T4" fmla="*/ 143 w 143"/>
                <a:gd name="T5" fmla="*/ 75 h 165"/>
                <a:gd name="T6" fmla="*/ 143 w 143"/>
                <a:gd name="T7" fmla="*/ 97 h 165"/>
                <a:gd name="T8" fmla="*/ 136 w 143"/>
                <a:gd name="T9" fmla="*/ 120 h 165"/>
                <a:gd name="T10" fmla="*/ 128 w 143"/>
                <a:gd name="T11" fmla="*/ 135 h 165"/>
                <a:gd name="T12" fmla="*/ 113 w 143"/>
                <a:gd name="T13" fmla="*/ 150 h 165"/>
                <a:gd name="T14" fmla="*/ 91 w 143"/>
                <a:gd name="T15" fmla="*/ 165 h 165"/>
                <a:gd name="T16" fmla="*/ 76 w 143"/>
                <a:gd name="T17" fmla="*/ 165 h 165"/>
                <a:gd name="T18" fmla="*/ 53 w 143"/>
                <a:gd name="T19" fmla="*/ 165 h 165"/>
                <a:gd name="T20" fmla="*/ 53 w 143"/>
                <a:gd name="T21" fmla="*/ 165 h 165"/>
                <a:gd name="T22" fmla="*/ 76 w 143"/>
                <a:gd name="T23" fmla="*/ 150 h 165"/>
                <a:gd name="T24" fmla="*/ 98 w 143"/>
                <a:gd name="T25" fmla="*/ 120 h 165"/>
                <a:gd name="T26" fmla="*/ 106 w 143"/>
                <a:gd name="T27" fmla="*/ 90 h 165"/>
                <a:gd name="T28" fmla="*/ 98 w 143"/>
                <a:gd name="T29" fmla="*/ 67 h 165"/>
                <a:gd name="T30" fmla="*/ 91 w 143"/>
                <a:gd name="T31" fmla="*/ 52 h 165"/>
                <a:gd name="T32" fmla="*/ 91 w 143"/>
                <a:gd name="T33" fmla="*/ 52 h 165"/>
                <a:gd name="T34" fmla="*/ 76 w 143"/>
                <a:gd name="T35" fmla="*/ 30 h 165"/>
                <a:gd name="T36" fmla="*/ 53 w 143"/>
                <a:gd name="T37" fmla="*/ 22 h 165"/>
                <a:gd name="T38" fmla="*/ 31 w 143"/>
                <a:gd name="T39" fmla="*/ 7 h 165"/>
                <a:gd name="T40" fmla="*/ 0 w 143"/>
                <a:gd name="T41" fmla="*/ 7 h 165"/>
                <a:gd name="T42" fmla="*/ 0 w 143"/>
                <a:gd name="T43" fmla="*/ 7 h 165"/>
                <a:gd name="T44" fmla="*/ 46 w 143"/>
                <a:gd name="T45" fmla="*/ 0 h 165"/>
                <a:gd name="T46" fmla="*/ 83 w 143"/>
                <a:gd name="T47" fmla="*/ 7 h 165"/>
                <a:gd name="T48" fmla="*/ 113 w 143"/>
                <a:gd name="T49" fmla="*/ 30 h 165"/>
                <a:gd name="T50" fmla="*/ 136 w 143"/>
                <a:gd name="T51" fmla="*/ 52 h 165"/>
                <a:gd name="T52" fmla="*/ 136 w 143"/>
                <a:gd name="T53" fmla="*/ 52 h 1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3" h="165">
                  <a:moveTo>
                    <a:pt x="136" y="52"/>
                  </a:moveTo>
                  <a:lnTo>
                    <a:pt x="136" y="52"/>
                  </a:lnTo>
                  <a:lnTo>
                    <a:pt x="143" y="75"/>
                  </a:lnTo>
                  <a:lnTo>
                    <a:pt x="143" y="97"/>
                  </a:lnTo>
                  <a:lnTo>
                    <a:pt x="136" y="120"/>
                  </a:lnTo>
                  <a:lnTo>
                    <a:pt x="128" y="135"/>
                  </a:lnTo>
                  <a:lnTo>
                    <a:pt x="113" y="150"/>
                  </a:lnTo>
                  <a:lnTo>
                    <a:pt x="91" y="165"/>
                  </a:lnTo>
                  <a:lnTo>
                    <a:pt x="76" y="165"/>
                  </a:lnTo>
                  <a:lnTo>
                    <a:pt x="53" y="165"/>
                  </a:lnTo>
                  <a:lnTo>
                    <a:pt x="53" y="165"/>
                  </a:lnTo>
                  <a:lnTo>
                    <a:pt x="76" y="150"/>
                  </a:lnTo>
                  <a:lnTo>
                    <a:pt x="98" y="120"/>
                  </a:lnTo>
                  <a:lnTo>
                    <a:pt x="106" y="90"/>
                  </a:lnTo>
                  <a:lnTo>
                    <a:pt x="98" y="67"/>
                  </a:lnTo>
                  <a:lnTo>
                    <a:pt x="91" y="52"/>
                  </a:lnTo>
                  <a:lnTo>
                    <a:pt x="91" y="52"/>
                  </a:lnTo>
                  <a:lnTo>
                    <a:pt x="76" y="30"/>
                  </a:lnTo>
                  <a:lnTo>
                    <a:pt x="53" y="22"/>
                  </a:lnTo>
                  <a:lnTo>
                    <a:pt x="31" y="7"/>
                  </a:lnTo>
                  <a:lnTo>
                    <a:pt x="0" y="7"/>
                  </a:lnTo>
                  <a:lnTo>
                    <a:pt x="0" y="7"/>
                  </a:lnTo>
                  <a:lnTo>
                    <a:pt x="46" y="0"/>
                  </a:lnTo>
                  <a:lnTo>
                    <a:pt x="83" y="7"/>
                  </a:lnTo>
                  <a:lnTo>
                    <a:pt x="113" y="30"/>
                  </a:lnTo>
                  <a:lnTo>
                    <a:pt x="136" y="52"/>
                  </a:lnTo>
                  <a:lnTo>
                    <a:pt x="136" y="5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sp>
          <p:nvSpPr>
            <p:cNvPr id="250" name="Freeform 55"/>
            <p:cNvSpPr>
              <a:spLocks/>
            </p:cNvSpPr>
            <p:nvPr/>
          </p:nvSpPr>
          <p:spPr bwMode="auto">
            <a:xfrm>
              <a:off x="820738" y="4822825"/>
              <a:ext cx="238125" cy="285750"/>
            </a:xfrm>
            <a:custGeom>
              <a:avLst/>
              <a:gdLst>
                <a:gd name="T0" fmla="*/ 143 w 150"/>
                <a:gd name="T1" fmla="*/ 135 h 180"/>
                <a:gd name="T2" fmla="*/ 143 w 150"/>
                <a:gd name="T3" fmla="*/ 135 h 180"/>
                <a:gd name="T4" fmla="*/ 127 w 150"/>
                <a:gd name="T5" fmla="*/ 158 h 180"/>
                <a:gd name="T6" fmla="*/ 112 w 150"/>
                <a:gd name="T7" fmla="*/ 173 h 180"/>
                <a:gd name="T8" fmla="*/ 90 w 150"/>
                <a:gd name="T9" fmla="*/ 180 h 180"/>
                <a:gd name="T10" fmla="*/ 67 w 150"/>
                <a:gd name="T11" fmla="*/ 180 h 180"/>
                <a:gd name="T12" fmla="*/ 45 w 150"/>
                <a:gd name="T13" fmla="*/ 180 h 180"/>
                <a:gd name="T14" fmla="*/ 22 w 150"/>
                <a:gd name="T15" fmla="*/ 173 h 180"/>
                <a:gd name="T16" fmla="*/ 7 w 150"/>
                <a:gd name="T17" fmla="*/ 158 h 180"/>
                <a:gd name="T18" fmla="*/ 0 w 150"/>
                <a:gd name="T19" fmla="*/ 135 h 180"/>
                <a:gd name="T20" fmla="*/ 0 w 150"/>
                <a:gd name="T21" fmla="*/ 135 h 180"/>
                <a:gd name="T22" fmla="*/ 30 w 150"/>
                <a:gd name="T23" fmla="*/ 150 h 180"/>
                <a:gd name="T24" fmla="*/ 67 w 150"/>
                <a:gd name="T25" fmla="*/ 150 h 180"/>
                <a:gd name="T26" fmla="*/ 90 w 150"/>
                <a:gd name="T27" fmla="*/ 135 h 180"/>
                <a:gd name="T28" fmla="*/ 105 w 150"/>
                <a:gd name="T29" fmla="*/ 120 h 180"/>
                <a:gd name="T30" fmla="*/ 112 w 150"/>
                <a:gd name="T31" fmla="*/ 105 h 180"/>
                <a:gd name="T32" fmla="*/ 112 w 150"/>
                <a:gd name="T33" fmla="*/ 105 h 180"/>
                <a:gd name="T34" fmla="*/ 120 w 150"/>
                <a:gd name="T35" fmla="*/ 83 h 180"/>
                <a:gd name="T36" fmla="*/ 120 w 150"/>
                <a:gd name="T37" fmla="*/ 53 h 180"/>
                <a:gd name="T38" fmla="*/ 112 w 150"/>
                <a:gd name="T39" fmla="*/ 30 h 180"/>
                <a:gd name="T40" fmla="*/ 97 w 150"/>
                <a:gd name="T41" fmla="*/ 0 h 180"/>
                <a:gd name="T42" fmla="*/ 97 w 150"/>
                <a:gd name="T43" fmla="*/ 0 h 180"/>
                <a:gd name="T44" fmla="*/ 127 w 150"/>
                <a:gd name="T45" fmla="*/ 38 h 180"/>
                <a:gd name="T46" fmla="*/ 143 w 150"/>
                <a:gd name="T47" fmla="*/ 75 h 180"/>
                <a:gd name="T48" fmla="*/ 150 w 150"/>
                <a:gd name="T49" fmla="*/ 105 h 180"/>
                <a:gd name="T50" fmla="*/ 143 w 150"/>
                <a:gd name="T51" fmla="*/ 135 h 180"/>
                <a:gd name="T52" fmla="*/ 143 w 150"/>
                <a:gd name="T53"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0" h="180">
                  <a:moveTo>
                    <a:pt x="143" y="135"/>
                  </a:moveTo>
                  <a:lnTo>
                    <a:pt x="143" y="135"/>
                  </a:lnTo>
                  <a:lnTo>
                    <a:pt x="127" y="158"/>
                  </a:lnTo>
                  <a:lnTo>
                    <a:pt x="112" y="173"/>
                  </a:lnTo>
                  <a:lnTo>
                    <a:pt x="90" y="180"/>
                  </a:lnTo>
                  <a:lnTo>
                    <a:pt x="67" y="180"/>
                  </a:lnTo>
                  <a:lnTo>
                    <a:pt x="45" y="180"/>
                  </a:lnTo>
                  <a:lnTo>
                    <a:pt x="22" y="173"/>
                  </a:lnTo>
                  <a:lnTo>
                    <a:pt x="7" y="158"/>
                  </a:lnTo>
                  <a:lnTo>
                    <a:pt x="0" y="135"/>
                  </a:lnTo>
                  <a:lnTo>
                    <a:pt x="0" y="135"/>
                  </a:lnTo>
                  <a:lnTo>
                    <a:pt x="30" y="150"/>
                  </a:lnTo>
                  <a:lnTo>
                    <a:pt x="67" y="150"/>
                  </a:lnTo>
                  <a:lnTo>
                    <a:pt x="90" y="135"/>
                  </a:lnTo>
                  <a:lnTo>
                    <a:pt x="105" y="120"/>
                  </a:lnTo>
                  <a:lnTo>
                    <a:pt x="112" y="105"/>
                  </a:lnTo>
                  <a:lnTo>
                    <a:pt x="112" y="105"/>
                  </a:lnTo>
                  <a:lnTo>
                    <a:pt x="120" y="83"/>
                  </a:lnTo>
                  <a:lnTo>
                    <a:pt x="120" y="53"/>
                  </a:lnTo>
                  <a:lnTo>
                    <a:pt x="112" y="30"/>
                  </a:lnTo>
                  <a:lnTo>
                    <a:pt x="97" y="0"/>
                  </a:lnTo>
                  <a:lnTo>
                    <a:pt x="97" y="0"/>
                  </a:lnTo>
                  <a:lnTo>
                    <a:pt x="127" y="38"/>
                  </a:lnTo>
                  <a:lnTo>
                    <a:pt x="143" y="75"/>
                  </a:lnTo>
                  <a:lnTo>
                    <a:pt x="150" y="105"/>
                  </a:lnTo>
                  <a:lnTo>
                    <a:pt x="143" y="135"/>
                  </a:lnTo>
                  <a:lnTo>
                    <a:pt x="143" y="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tr-TR"/>
            </a:p>
          </p:txBody>
        </p:sp>
      </p:grpSp>
      <p:sp>
        <p:nvSpPr>
          <p:cNvPr id="53" name="TextBox 52"/>
          <p:cNvSpPr txBox="1"/>
          <p:nvPr/>
        </p:nvSpPr>
        <p:spPr>
          <a:xfrm>
            <a:off x="1704082" y="2394020"/>
            <a:ext cx="7439918" cy="707886"/>
          </a:xfrm>
          <a:prstGeom prst="rect">
            <a:avLst/>
          </a:prstGeom>
          <a:noFill/>
        </p:spPr>
        <p:txBody>
          <a:bodyPr wrap="square" rtlCol="0">
            <a:spAutoFit/>
          </a:bodyPr>
          <a:lstStyle/>
          <a:p>
            <a:pPr algn="l" defTabSz="914400" rtl="1">
              <a:buNone/>
            </a:pPr>
            <a:r>
              <a:rPr lang="tr-TR" sz="4000" b="1" i="0" dirty="0" smtClean="0">
                <a:solidFill>
                  <a:schemeClr val="bg1"/>
                </a:solidFill>
                <a:latin typeface="Garamond"/>
                <a:ea typeface="+mn-ea"/>
                <a:cs typeface="+mn-cs"/>
              </a:rPr>
              <a:t>FİİLİMSİLER (EYLEMSİLER)</a:t>
            </a:r>
            <a:endParaRPr lang="tr-TR" sz="4000" b="1" i="0" dirty="0">
              <a:solidFill>
                <a:schemeClr val="bg1"/>
              </a:solidFill>
              <a:latin typeface="Garamond"/>
              <a:ea typeface="+mn-ea"/>
              <a:cs typeface="+mn-cs"/>
            </a:endParaRPr>
          </a:p>
        </p:txBody>
      </p:sp>
      <p:sp>
        <p:nvSpPr>
          <p:cNvPr id="54" name="53 Dikdörtgen"/>
          <p:cNvSpPr/>
          <p:nvPr/>
        </p:nvSpPr>
        <p:spPr>
          <a:xfrm>
            <a:off x="3428992" y="6488668"/>
            <a:ext cx="2245679" cy="369332"/>
          </a:xfrm>
          <a:prstGeom prst="rect">
            <a:avLst/>
          </a:prstGeom>
        </p:spPr>
        <p:txBody>
          <a:bodyPr wrap="none">
            <a:spAutoFit/>
          </a:bodyPr>
          <a:lstStyle/>
          <a:p>
            <a:r>
              <a:rPr lang="tr-TR" u="sng" dirty="0" smtClean="0">
                <a:hlinkClick r:id="rId9"/>
              </a:rPr>
              <a:t>www.</a:t>
            </a:r>
            <a:r>
              <a:rPr lang="tr-TR" u="sng" dirty="0" err="1" smtClean="0">
                <a:hlinkClick r:id="rId9"/>
              </a:rPr>
              <a:t>egitimhane</a:t>
            </a:r>
            <a:r>
              <a:rPr lang="tr-TR" u="sng" dirty="0" smtClean="0">
                <a:hlinkClick r:id="rId9"/>
              </a:rPr>
              <a:t>.com</a:t>
            </a:r>
            <a:endParaRPr lang="tr-TR" dirty="0"/>
          </a:p>
        </p:txBody>
      </p:sp>
    </p:spTree>
    <p:extLst>
      <p:ext uri="{BB962C8B-B14F-4D97-AF65-F5344CB8AC3E}">
        <p14:creationId xmlns:p14="http://schemas.microsoft.com/office/powerpoint/2010/main" xmlns="" val="67492288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Kadınlar hep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sevilmek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ister ama bunun gerçekleşmesi için erkeklerin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sevmesi</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gerekir.</a:t>
              </a:r>
              <a:endPar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5949543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3. –</a:t>
              </a:r>
              <a:r>
                <a:rPr lang="tr-TR" sz="36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isim-fiil eki ile –</a:t>
              </a:r>
              <a:r>
                <a:rPr lang="tr-TR" sz="36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olumsuzluk eki aynı kelimede olduğunda hangisi olumsuzluk eki hangisi isim-fiil ekidir?</a:t>
              </a:r>
            </a:p>
          </p:txBody>
        </p:sp>
      </p:grpSp>
    </p:spTree>
    <p:extLst>
      <p:ext uri="{BB962C8B-B14F-4D97-AF65-F5344CB8AC3E}">
        <p14:creationId xmlns:p14="http://schemas.microsoft.com/office/powerpoint/2010/main" xmlns="" val="20956111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Böyle durumlarda ilk –</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olumsuzluk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eki; ikinci –</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isim-fiil</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ekidir.</a:t>
              </a:r>
            </a:p>
          </p:txBody>
        </p:sp>
      </p:grpSp>
    </p:spTree>
    <p:extLst>
      <p:ext uri="{BB962C8B-B14F-4D97-AF65-F5344CB8AC3E}">
        <p14:creationId xmlns:p14="http://schemas.microsoft.com/office/powerpoint/2010/main" xmlns="" val="26207582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[1] Okumama, toplumumuzun kötü bir alışkanlığıdır.</a:t>
              </a:r>
            </a:p>
            <a:p>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[2] Güneşte fazla kalmamak gerekir.</a:t>
              </a:r>
            </a:p>
            <a:p>
              <a:endParaRPr lang="tr-TR" sz="3600" dirty="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Oku</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olumsuzluk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isim fiil eki</a:t>
              </a:r>
            </a:p>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Kal</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mak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olumsuzluk</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rPr>
                <a:t>isim fiil eki</a:t>
              </a:r>
            </a:p>
          </p:txBody>
        </p:sp>
      </p:grpSp>
    </p:spTree>
    <p:extLst>
      <p:ext uri="{BB962C8B-B14F-4D97-AF65-F5344CB8AC3E}">
        <p14:creationId xmlns:p14="http://schemas.microsoft.com/office/powerpoint/2010/main" xmlns="" val="26587209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i="1"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UNUTMA:</a:t>
              </a:r>
            </a:p>
            <a:p>
              <a:pPr algn="just"/>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Cümleye sadece şekil açısında bakmak, ekleri birbirine karıştırmamıza neden olur. Eklerin görevinin kelimeye anlam katarak cümledeki anlamın tamamlanmasına katkıda bulunmak olduğunu ve ekler tespit edilirken anlama mutlaka dikkat etmemiz gerektiğini unutma.</a:t>
              </a:r>
              <a:endParaRPr lang="tr-TR" sz="3600" dirty="0" smtClean="0">
                <a:solidFill>
                  <a:schemeClr val="tx2"/>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3036199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[1] Sende ders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çalışmama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gibi kötü bir alışkanlık var.</a:t>
              </a:r>
            </a:p>
            <a:p>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[2] Annem, çok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çalışmama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karşı çıkıyor.</a:t>
              </a:r>
            </a:p>
            <a:p>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Her iki cümlede de «çalışmama» kelimesi var ancak ikisi de aynı ekleri mi almış? Anlamdan yola çıkarak karar verin!</a:t>
              </a:r>
            </a:p>
          </p:txBody>
        </p:sp>
      </p:grpSp>
    </p:spTree>
    <p:extLst>
      <p:ext uri="{BB962C8B-B14F-4D97-AF65-F5344CB8AC3E}">
        <p14:creationId xmlns:p14="http://schemas.microsoft.com/office/powerpoint/2010/main" xmlns="" val="307509631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Anlam olarak baktığımızda [1] numaralı cümlede olumsuzluk, [2] numaralı cümlede iyelik(sahiplik) anlamı vardır:</a:t>
              </a:r>
            </a:p>
            <a:p>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[1] çalışmama &gt;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-olumsuzluk-</a:t>
              </a:r>
              <a:r>
                <a:rPr lang="tr-TR" sz="2400" dirty="0" smtClean="0">
                  <a:solidFill>
                    <a:schemeClr val="bg2"/>
                  </a:solidFill>
                  <a:latin typeface="Tahoma" panose="020B0604030504040204" pitchFamily="34" charset="0"/>
                  <a:ea typeface="Tahoma" panose="020B0604030504040204" pitchFamily="34" charset="0"/>
                  <a:cs typeface="Tahoma" panose="020B0604030504040204" pitchFamily="34" charset="0"/>
                </a:rPr>
                <a:t>isim 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[2] çalışmama &gt;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smtClean="0">
                  <a:solidFill>
                    <a:srgbClr val="00B050"/>
                  </a:solidFill>
                  <a:latin typeface="Tahoma" panose="020B0604030504040204" pitchFamily="34" charset="0"/>
                  <a:ea typeface="Tahoma" panose="020B0604030504040204" pitchFamily="34" charset="0"/>
                  <a:cs typeface="Tahoma" panose="020B0604030504040204" pitchFamily="34" charset="0"/>
                </a:rPr>
                <a:t>m</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 </a:t>
              </a:r>
              <a:r>
                <a:rPr lang="tr-TR" sz="2400" dirty="0" smtClean="0">
                  <a:solidFill>
                    <a:srgbClr val="00B0F0"/>
                  </a:solidFill>
                  <a:latin typeface="Tahoma" panose="020B0604030504040204" pitchFamily="34" charset="0"/>
                  <a:ea typeface="Tahoma" panose="020B0604030504040204" pitchFamily="34" charset="0"/>
                  <a:cs typeface="Tahoma" panose="020B0604030504040204" pitchFamily="34" charset="0"/>
                </a:rPr>
                <a:t>a</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400" dirty="0" smtClean="0">
                  <a:solidFill>
                    <a:schemeClr val="bg2"/>
                  </a:solidFill>
                  <a:latin typeface="Tahoma" panose="020B0604030504040204" pitchFamily="34" charset="0"/>
                  <a:ea typeface="Tahoma" panose="020B0604030504040204" pitchFamily="34" charset="0"/>
                  <a:cs typeface="Tahoma" panose="020B0604030504040204" pitchFamily="34" charset="0"/>
                </a:rPr>
                <a:t>isim</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chemeClr val="bg2"/>
                  </a:solidFill>
                  <a:latin typeface="Tahoma" panose="020B0604030504040204" pitchFamily="34" charset="0"/>
                  <a:ea typeface="Tahoma" panose="020B0604030504040204" pitchFamily="34" charset="0"/>
                  <a:cs typeface="Tahoma" panose="020B0604030504040204" pitchFamily="34" charset="0"/>
                </a:rPr>
                <a:t>fiil</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400" dirty="0" smtClean="0">
                  <a:solidFill>
                    <a:srgbClr val="00B0F0"/>
                  </a:solidFill>
                  <a:latin typeface="Tahoma" panose="020B0604030504040204" pitchFamily="34" charset="0"/>
                  <a:ea typeface="Tahoma" panose="020B0604030504040204" pitchFamily="34" charset="0"/>
                  <a:cs typeface="Tahoma" panose="020B0604030504040204" pitchFamily="34" charset="0"/>
                </a:rPr>
                <a:t>iyelik-yönelme hal eki</a:t>
              </a:r>
              <a:r>
                <a:rPr lang="tr-TR" sz="24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spTree>
    <p:extLst>
      <p:ext uri="{BB962C8B-B14F-4D97-AF65-F5344CB8AC3E}">
        <p14:creationId xmlns:p14="http://schemas.microsoft.com/office/powerpoint/2010/main" xmlns="" val="385293275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B.</a:t>
              </a:r>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Sıfat-Fiiller</a:t>
              </a:r>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74707155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Wingdings" panose="05000000000000000000" pitchFamily="2" charset="2"/>
                <a:buChar char="ü"/>
              </a:pP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İsim-fiillerden en önemli farkı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zaman anlamı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da taşımalarıdır.</a:t>
              </a:r>
            </a:p>
            <a:p>
              <a:pPr marL="457200" indent="-457200">
                <a:buFont typeface="Wingdings" panose="05000000000000000000" pitchFamily="2" charset="2"/>
                <a:buChar char="ü"/>
              </a:pP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görevinde kullanılma, iyelik, çokluk, hal eki ve ek fiil alabilme konusunda isim fiillerle benzerli gösterirler.</a:t>
              </a:r>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92016815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Ekleri:</a:t>
              </a:r>
            </a:p>
            <a:p>
              <a:r>
                <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Geçmiş zaman bildirenler: </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Dık</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Duk</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mIş</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mUş</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Geniş zaman bildirenler: </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-An, -r, -Ar,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Ir</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/-Ur,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mAz</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IcI</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UcU</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rPr>
                <a:t>Gelecek zaman bildirenler: </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AcAk</a:t>
              </a: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200"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AsI</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67153199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ctr">
                <a:buFont typeface="Wingdings" panose="05000000000000000000" pitchFamily="2" charset="2"/>
                <a:buChar char="ü"/>
              </a:pP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Türkçenin en güçlü özelliklerinden biridir.</a:t>
              </a:r>
            </a:p>
            <a:p>
              <a:pPr marL="457200" indent="-457200" algn="ctr">
                <a:buFont typeface="Wingdings" panose="05000000000000000000" pitchFamily="2" charset="2"/>
                <a:buChar char="ü"/>
              </a:pP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Fiilimsiler, dile ifade kolaylığı sağlar.</a:t>
              </a:r>
            </a:p>
            <a:p>
              <a:pPr marL="457200" indent="-457200" algn="ctr">
                <a:buFont typeface="Wingdings" panose="05000000000000000000" pitchFamily="2" charset="2"/>
                <a:buChar char="ü"/>
              </a:pPr>
              <a:r>
                <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rPr>
                <a:t>Az sözle çok şey anlatmamıza yardımcı olur.</a:t>
              </a:r>
              <a:endParaRPr lang="tr-TR" sz="32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8603769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İsim-fiiller ve sıfat-fiiller, gerek tek başına gerekse de bir kelime grubu içinde ek-fiil alarak cümlenin yüklemi olabilirler.</a:t>
              </a:r>
              <a:endParaRPr lang="tr-TR" sz="32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698635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40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Tek istediği şey, dinlenmekti.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40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«dinlenmek» </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fiili, yüklem olmuştur.</a:t>
              </a:r>
            </a:p>
            <a:p>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[2]</a:t>
              </a:r>
              <a:r>
                <a:rPr lang="tr-TR" sz="40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Vatanı sevmek, görevini en iyi şekilde yapmaktır.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«görevini en iyi şekilde yapmak» </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fiil grubu, yüklem olmuştur.</a:t>
              </a:r>
            </a:p>
            <a:p>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[3] </a:t>
              </a:r>
              <a:r>
                <a:rPr lang="tr-TR" sz="40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Bu çocuk, en çok çalışandı.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«en çok çalışan» </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grubu, yüklem olmuştur.</a:t>
              </a:r>
              <a:endParaRPr lang="tr-TR" sz="32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23332570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chemeClr val="bg2"/>
                  </a:solidFill>
                  <a:latin typeface="Tahoma" panose="020B0604030504040204" pitchFamily="34" charset="0"/>
                  <a:ea typeface="Tahoma" panose="020B0604030504040204" pitchFamily="34" charset="0"/>
                  <a:cs typeface="Tahoma" panose="020B0604030504040204" pitchFamily="34" charset="0"/>
                </a:rPr>
                <a:t>B.1. Sıfat-Fiillerin Cümledeki Görevleri</a:t>
              </a:r>
              <a:endParaRPr lang="tr-TR" sz="3200" dirty="0" smtClean="0">
                <a:solidFill>
                  <a:schemeClr val="bg2"/>
                </a:solidFill>
                <a:latin typeface="Tahoma" panose="020B0604030504040204" pitchFamily="34" charset="0"/>
                <a:ea typeface="Tahoma" panose="020B0604030504040204" pitchFamily="34" charset="0"/>
                <a:cs typeface="Tahoma" panose="020B0604030504040204" pitchFamily="34" charset="0"/>
              </a:endParaRP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29758217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Sıfat-fiillerin öncelikli görevi, isimleri niteleyip veya belirtip cümle içinde </a:t>
              </a:r>
              <a:r>
                <a:rPr lang="tr-TR" sz="40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olarak kullanılmaktadır.</a:t>
              </a:r>
            </a:p>
            <a:p>
              <a:endPar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Bir sıfat-fiil cümle içinde </a:t>
              </a:r>
              <a:r>
                <a:rPr lang="tr-TR" sz="40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40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000" dirty="0" smtClean="0">
                  <a:solidFill>
                    <a:srgbClr val="FF0000"/>
                  </a:solidFill>
                  <a:latin typeface="Tahoma" panose="020B0604030504040204" pitchFamily="34" charset="0"/>
                  <a:ea typeface="Tahoma" panose="020B0604030504040204" pitchFamily="34" charset="0"/>
                  <a:cs typeface="Tahoma" panose="020B0604030504040204" pitchFamily="34" charset="0"/>
                </a:rPr>
                <a:t>olarak da kullanılabilir.</a:t>
              </a:r>
            </a:p>
            <a:p>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8277348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[1]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Konuşan çocukları sınavdan çıkarın.</a:t>
              </a:r>
            </a:p>
            <a:p>
              <a:r>
                <a:rPr lang="tr-TR" sz="32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a:t>
              </a:r>
            </a:p>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[2]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Konuşanları sınavdan çıkarın.</a:t>
              </a:r>
            </a:p>
            <a:p>
              <a:r>
                <a:rPr lang="tr-TR" sz="32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konuşanları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konuşanları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a:t>
              </a:r>
            </a:p>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[3]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Okumuş insanlara hayranım.</a:t>
              </a:r>
            </a:p>
            <a:p>
              <a:r>
                <a:rPr lang="tr-TR" sz="28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a:t>
              </a:r>
            </a:p>
            <a:p>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[4] </a:t>
              </a:r>
              <a:r>
                <a:rPr lang="tr-TR" sz="3200" i="1"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Okumuşlara hayranım.</a:t>
              </a:r>
            </a:p>
            <a:p>
              <a:r>
                <a:rPr lang="tr-TR" sz="28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okumuşlara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türü</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a:t>
              </a:r>
            </a:p>
            <a:p>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okumuşlara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sözcüğünün cümledeki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a:t>
              </a:r>
            </a:p>
          </p:txBody>
        </p:sp>
      </p:grpSp>
    </p:spTree>
    <p:extLst>
      <p:ext uri="{BB962C8B-B14F-4D97-AF65-F5344CB8AC3E}">
        <p14:creationId xmlns:p14="http://schemas.microsoft.com/office/powerpoint/2010/main" xmlns="" val="12618352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Bir sıfat-fiil; mutlaka sıfat olmak, isimle kullanılmak zorunda değildir. Özellikle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Dık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ve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AcAk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ekiyle türetilen sıfat-fiillerin cümle içinde </a:t>
              </a:r>
              <a:r>
                <a:rPr lang="tr-TR" sz="2800" u="sng" dirty="0" smtClean="0">
                  <a:solidFill>
                    <a:srgbClr val="00B050"/>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görevinde kullanıldığı, önüne bir isim eklenemediği durumlar, daha yaygındır.</a:t>
              </a:r>
            </a:p>
          </p:txBody>
        </p:sp>
      </p:grpSp>
    </p:spTree>
    <p:extLst>
      <p:ext uri="{BB962C8B-B14F-4D97-AF65-F5344CB8AC3E}">
        <p14:creationId xmlns:p14="http://schemas.microsoft.com/office/powerpoint/2010/main" xmlns="" val="181207599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Ağla</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dığ</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ımı kim söyledi, ağlamadım.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 eki ve iyelik eki alan sıfat-fiil, cümlede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görevinde kullanılmıştır.</a:t>
              </a:r>
            </a:p>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eceğ</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ini tahmin etmiyordum, iyi ki geldin.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AcAk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 eki ve iyelik eki alan sıfat-fiil, cümlede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görevinde kullanılmıştır.</a:t>
              </a:r>
            </a:p>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İşin böyle sonuçlan</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acağ</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ını biliyordum.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AcAk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 fiil eki ve iyelik eki alan sıfat-fiil, cümlede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görevinde kullanılmıştır.</a:t>
              </a:r>
            </a:p>
          </p:txBody>
        </p:sp>
      </p:grpSp>
    </p:spTree>
    <p:extLst>
      <p:ext uri="{BB962C8B-B14F-4D97-AF65-F5344CB8AC3E}">
        <p14:creationId xmlns:p14="http://schemas.microsoft.com/office/powerpoint/2010/main" xmlns="" val="18576790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Bir sıfat-fiilin cümle içinde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görevinde kullanılmasıyla sıfat-fiilin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özelliğini yitirip kalıcı isme dönüşmesi karıştırılmamalıdır.</a:t>
              </a:r>
            </a:p>
          </p:txBody>
        </p:sp>
      </p:grpSp>
    </p:spTree>
    <p:extLst>
      <p:ext uri="{BB962C8B-B14F-4D97-AF65-F5344CB8AC3E}">
        <p14:creationId xmlns:p14="http://schemas.microsoft.com/office/powerpoint/2010/main" xmlns="" val="240688579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Kağıdına bak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öğrenciler, dışarı çıksın.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«bakan»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kelimesi</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sıfat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a:p>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başarır.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«çalışanlar»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kelimesi</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cümlede</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isim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 Bu sıfat-fiilin </a:t>
              </a:r>
              <a:r>
                <a:rPr lang="tr-TR" sz="2800"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önünde isim kullanılmaması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bunun</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kalıcı isim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olup fiilimsi özelliğini yitirdiği anlamına gelmez.</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«çalışanlar»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kelimesinin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fiilimsi(hareket)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özelliği devam etmektedir.</a:t>
              </a:r>
            </a:p>
          </p:txBody>
        </p:sp>
      </p:grpSp>
    </p:spTree>
    <p:extLst>
      <p:ext uri="{BB962C8B-B14F-4D97-AF65-F5344CB8AC3E}">
        <p14:creationId xmlns:p14="http://schemas.microsoft.com/office/powerpoint/2010/main" xmlns="" val="220190801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sıfat-fiil, fiilimsi özelliğini yitirmişse «fiilimsi grubu»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kuramaz</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başarır.» cümlesindeki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sıfat-fiiline yeni kelimeler bağlayarak bir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 grubu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oluşturabiliriz: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Gece gündüz devamlı 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lar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başarır.</a:t>
              </a:r>
            </a:p>
          </p:txBody>
        </p:sp>
      </p:grpSp>
    </p:spTree>
    <p:extLst>
      <p:ext uri="{BB962C8B-B14F-4D97-AF65-F5344CB8AC3E}">
        <p14:creationId xmlns:p14="http://schemas.microsoft.com/office/powerpoint/2010/main" xmlns="" val="124553361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tr-TR" sz="8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-(İ)MSİ</a:t>
              </a:r>
              <a:endParaRPr lang="tr-TR" sz="8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
        <p:nvSpPr>
          <p:cNvPr id="2" name="Metin kutusu 1"/>
          <p:cNvSpPr txBox="1"/>
          <p:nvPr/>
        </p:nvSpPr>
        <p:spPr>
          <a:xfrm>
            <a:off x="2555776" y="4365104"/>
            <a:ext cx="4896544" cy="523220"/>
          </a:xfrm>
          <a:prstGeom prst="rect">
            <a:avLst/>
          </a:prstGeom>
          <a:noFill/>
        </p:spPr>
        <p:txBody>
          <a:bodyPr wrap="square" rtlCol="0">
            <a:spAutoFit/>
          </a:bodyPr>
          <a:lstStyle/>
          <a:p>
            <a:r>
              <a:rPr lang="tr-TR" sz="2800" dirty="0" smtClean="0">
                <a:solidFill>
                  <a:srgbClr val="FF0000"/>
                </a:solidFill>
              </a:rPr>
              <a:t>Benzerlik anlamı katan bir ektir.</a:t>
            </a:r>
            <a:endParaRPr lang="tr-TR" sz="2800" dirty="0">
              <a:solidFill>
                <a:srgbClr val="FF0000"/>
              </a:solidFill>
            </a:endParaRPr>
          </a:p>
        </p:txBody>
      </p:sp>
    </p:spTree>
    <p:extLst>
      <p:ext uri="{BB962C8B-B14F-4D97-AF65-F5344CB8AC3E}">
        <p14:creationId xmlns:p14="http://schemas.microsoft.com/office/powerpoint/2010/main" xmlns="" val="89836833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Milli Eğitim Bakanı, görevine başladı.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«bakan»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fiilimsi(hareket) özelliğini kaybetmiş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isimdir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p:txBody>
        </p:sp>
      </p:grpSp>
    </p:spTree>
    <p:extLst>
      <p:ext uri="{BB962C8B-B14F-4D97-AF65-F5344CB8AC3E}">
        <p14:creationId xmlns:p14="http://schemas.microsoft.com/office/powerpoint/2010/main" xmlns="" val="74403480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Fiilimsinin önündeki isim düşmüş olsa bile sıfat-fiil ekinde bir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kalıplaşma olmadığı müddetçe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özelliği devam eder ve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grubu»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kurabilir:</a:t>
              </a: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Güzel konuş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öğrenciler, alkışlandı.</a:t>
              </a:r>
            </a:p>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Güzel konuş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lar, alkışlandı.</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Her iki cümlede de «konuş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«konuş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kelimesi fiilimsi(hareket) özelliğini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kaybetmediği için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ikisi de sıfat-fiildir. Ancak [1] numaralı cümlede «konuşan»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görevinde, [2] numaralı cümlede «konuşanlar»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görevindedir.</a:t>
              </a:r>
            </a:p>
          </p:txBody>
        </p:sp>
      </p:grpSp>
    </p:spTree>
    <p:extLst>
      <p:ext uri="{BB962C8B-B14F-4D97-AF65-F5344CB8AC3E}">
        <p14:creationId xmlns:p14="http://schemas.microsoft.com/office/powerpoint/2010/main" xmlns="" val="2383918407"/>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000" dirty="0" smtClean="0">
                  <a:solidFill>
                    <a:schemeClr val="bg2">
                      <a:lumMod val="75000"/>
                    </a:schemeClr>
                  </a:solidFill>
                  <a:latin typeface="Tahoma" panose="020B0604030504040204" pitchFamily="34" charset="0"/>
                  <a:ea typeface="Tahoma" panose="020B0604030504040204" pitchFamily="34" charset="0"/>
                  <a:cs typeface="Tahoma" panose="020B0604030504040204" pitchFamily="34" charset="0"/>
                </a:rPr>
                <a:t>B.2. Fiilden Türeyen Her Sıfat, Sıfat-Fiil Olabilir Mi?</a:t>
              </a:r>
            </a:p>
          </p:txBody>
        </p:sp>
      </p:grpSp>
    </p:spTree>
    <p:extLst>
      <p:ext uri="{BB962C8B-B14F-4D97-AF65-F5344CB8AC3E}">
        <p14:creationId xmlns:p14="http://schemas.microsoft.com/office/powerpoint/2010/main" xmlns="" val="351755388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Korkak adam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tamlamasındaki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sıfatı da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fiilinden  türemiştir;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korkan adam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tamlamasındaki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fiilinden türemiştir. Bu ikisi arasındaki fark nedir?</a:t>
              </a:r>
            </a:p>
          </p:txBody>
        </p:sp>
      </p:grpSp>
    </p:spTree>
    <p:extLst>
      <p:ext uri="{BB962C8B-B14F-4D97-AF65-F5344CB8AC3E}">
        <p14:creationId xmlns:p14="http://schemas.microsoft.com/office/powerpoint/2010/main" xmlns="" val="338531430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eklerinin, fiilden isim yapan diğer eklerden önemli bir farkı vardır. Bu ekler, eklendiği fiil kök veya gövdesindeki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hareket anlamını tam olarak yok etmezler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Bu nedenle fiilimsiler, hareketi çeşitli bakımlardan tamamlayan unsurları kendilerine bağlayarak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oluştururlar.</a:t>
              </a:r>
            </a:p>
          </p:txBody>
        </p:sp>
      </p:grpSp>
    </p:spTree>
    <p:extLst>
      <p:ext uri="{BB962C8B-B14F-4D97-AF65-F5344CB8AC3E}">
        <p14:creationId xmlns:p14="http://schemas.microsoft.com/office/powerpoint/2010/main" xmlns="" val="222764355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korkak adam</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korkan adam</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Baktığımızda [1] numaralı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hareket anlamını yitirmiş</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ancak [2] numaralı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fiilinin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hareket anlamı devam etmektedir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 zaman [2] numaralı cümledeki «kork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sıfat-fiilken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diğeri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Sonuç olarak sıfat-fiile yeni unsurlar bağlayabiliriz ancak fiilde türemiş sıfatlara bağlayamayız:</a:t>
              </a:r>
            </a:p>
          </p:txBody>
        </p:sp>
      </p:grpSp>
    </p:spTree>
    <p:extLst>
      <p:ext uri="{BB962C8B-B14F-4D97-AF65-F5344CB8AC3E}">
        <p14:creationId xmlns:p14="http://schemas.microsoft.com/office/powerpoint/2010/main" xmlns="" val="3002432757"/>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Beni görünce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Beni görünce hemen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Bahçedeki köpekten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a:p>
              <a:pPr marL="457200" indent="-457200" algn="just">
                <a:buFontTx/>
                <a:buChar char="-"/>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Cebindeki parasını harcamaya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kork</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 adam</a:t>
              </a:r>
            </a:p>
          </p:txBody>
        </p:sp>
      </p:grpSp>
    </p:spTree>
    <p:extLst>
      <p:ext uri="{BB962C8B-B14F-4D97-AF65-F5344CB8AC3E}">
        <p14:creationId xmlns:p14="http://schemas.microsoft.com/office/powerpoint/2010/main" xmlns="" val="215683819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4800" dirty="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C</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a:t>
              </a:r>
              <a:r>
                <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Zarf-Fiiller</a:t>
              </a:r>
              <a:endParaRPr lang="tr-TR" sz="32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05801776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Zarf-fiiller, isim çekimine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girmezler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ve ek-fiil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almazlar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Fiilimsi özelliği kaybolmamış, yani hareket özelliğini yitirmemiş bir zarf-fiil, cümle içinde zarf görevinde kullanılır.</a:t>
              </a:r>
            </a:p>
          </p:txBody>
        </p:sp>
      </p:grpSp>
    </p:spTree>
    <p:extLst>
      <p:ext uri="{BB962C8B-B14F-4D97-AF65-F5344CB8AC3E}">
        <p14:creationId xmlns:p14="http://schemas.microsoft.com/office/powerpoint/2010/main" xmlns="" val="134716578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Günümüz Türkçesinde daha çok </a:t>
              </a:r>
              <a:r>
                <a:rPr lang="tr-TR" sz="2800" dirty="0" smtClean="0">
                  <a:solidFill>
                    <a:schemeClr val="accent4">
                      <a:lumMod val="75000"/>
                    </a:schemeClr>
                  </a:solidFill>
                  <a:latin typeface="Tahoma" panose="020B0604030504040204" pitchFamily="34" charset="0"/>
                  <a:ea typeface="Tahoma" panose="020B0604030504040204" pitchFamily="34" charset="0"/>
                  <a:cs typeface="Tahoma" panose="020B0604030504040204" pitchFamily="34" charset="0"/>
                </a:rPr>
                <a:t>ikileme</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yapısında kullanılmaktadır.</a:t>
              </a:r>
            </a:p>
            <a:p>
              <a:pPr marL="457200" indent="-457200" algn="just">
                <a:buFont typeface="Courier New" panose="02070309020205020404" pitchFamily="49" charset="0"/>
                <a:buChar char="o"/>
              </a:pP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koş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yan</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yan</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yat</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yat</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vb.</a:t>
              </a:r>
            </a:p>
            <a:p>
              <a:pPr marL="457200" indent="-457200" algn="just">
                <a:buFont typeface="Courier New" panose="02070309020205020404" pitchFamily="49" charset="0"/>
                <a:buChar char="o"/>
              </a:pP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Bu ek;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 rast gel-e, kal-a, geç-e, </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gitgid</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ortaklaş-a</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gibi kelimelerde karşımıza kalıplaşmış olarak çıkar.</a:t>
              </a:r>
            </a:p>
          </p:txBody>
        </p:sp>
      </p:grpSp>
    </p:spTree>
    <p:extLst>
      <p:ext uri="{BB962C8B-B14F-4D97-AF65-F5344CB8AC3E}">
        <p14:creationId xmlns:p14="http://schemas.microsoft.com/office/powerpoint/2010/main" xmlns="" val="22766779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571500" indent="-571500">
                <a:buFont typeface="Wingdings" panose="05000000000000000000" pitchFamily="2" charset="2"/>
                <a:buChar char="Ø"/>
              </a:pP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Fiilimsiler, cümle içinde </a:t>
              </a:r>
              <a:r>
                <a:rPr lang="tr-TR" sz="3600" i="1" dirty="0" smtClean="0">
                  <a:solidFill>
                    <a:schemeClr val="accent5"/>
                  </a:solidFill>
                  <a:latin typeface="Tahoma" panose="020B0604030504040204" pitchFamily="34" charset="0"/>
                  <a:ea typeface="Tahoma" panose="020B0604030504040204" pitchFamily="34" charset="0"/>
                  <a:cs typeface="Tahoma" panose="020B0604030504040204" pitchFamily="34" charset="0"/>
                </a:rPr>
                <a:t>isim, sıfat, zarf </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görevinde kullanılırlar.</a:t>
              </a:r>
            </a:p>
            <a:p>
              <a:pPr marL="571500" indent="-571500">
                <a:buFont typeface="Wingdings" panose="05000000000000000000" pitchFamily="2" charset="2"/>
                <a:buChar char="Ø"/>
              </a:pP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İsim-fiiller ve sıfat-fiillerin isim yönleri daha baskındır. Bu neden isim fiiller ve sıfat-fiiller, isim çekim eklerini rahatlıkla alabilirler.</a:t>
              </a:r>
              <a:endParaRPr lang="tr-TR" sz="3600"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97455634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3</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mAdAn</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madan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başaramazsın. &gt;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 - </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madan</a:t>
              </a:r>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0632246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ArAk</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bazı durumlarda +</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ayrılma hal ekiyle birlikte kullanılır.</a:t>
              </a:r>
            </a:p>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gez</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erek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ten, diy</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erek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ten, gel</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erek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ten…</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83805729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5</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kEn</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sadece </a:t>
              </a:r>
              <a:r>
                <a:rPr lang="tr-TR" sz="2800" i="1" dirty="0" smtClean="0">
                  <a:solidFill>
                    <a:srgbClr val="0070C0"/>
                  </a:solidFill>
                  <a:latin typeface="Tahoma" panose="020B0604030504040204" pitchFamily="34" charset="0"/>
                  <a:ea typeface="Tahoma" panose="020B0604030504040204" pitchFamily="34" charset="0"/>
                  <a:cs typeface="Tahoma" panose="020B0604030504040204" pitchFamily="34" charset="0"/>
                </a:rPr>
                <a:t>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fiilinin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ek-fiil</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üzerine doğrudan eklenebilir. Diğer fiillerin üzerine doğrudan eklenemez. Bu ek, </a:t>
              </a:r>
              <a:r>
                <a:rPr lang="tr-TR" sz="2800" i="1" dirty="0" smtClean="0">
                  <a:solidFill>
                    <a:srgbClr val="0070C0"/>
                  </a:solidFill>
                  <a:latin typeface="Tahoma" panose="020B0604030504040204" pitchFamily="34" charset="0"/>
                  <a:ea typeface="Tahoma" panose="020B0604030504040204" pitchFamily="34" charset="0"/>
                  <a:cs typeface="Tahoma" panose="020B0604030504040204" pitchFamily="34" charset="0"/>
                </a:rPr>
                <a:t>i-</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fiiline eklenip </a:t>
              </a:r>
              <a:r>
                <a:rPr lang="tr-TR" sz="2800" i="1" dirty="0" smtClean="0">
                  <a:solidFill>
                    <a:srgbClr val="0070C0"/>
                  </a:solidFill>
                  <a:latin typeface="Tahoma" panose="020B0604030504040204" pitchFamily="34" charset="0"/>
                  <a:ea typeface="Tahoma" panose="020B0604030504040204" pitchFamily="34" charset="0"/>
                  <a:cs typeface="Tahoma" panose="020B0604030504040204" pitchFamily="34" charset="0"/>
                </a:rPr>
                <a:t>iken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olduktan sonra kip eki almış diğer fiillerin üzerine eklenebilir.</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Geliyor i-</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ken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&gt;geliyorken</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Gelecek i-</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ken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&gt;gelecekken</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Gelir i-</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ken</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&gt;gelirken</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6616717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6.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UncA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Seni gör</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ünce</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heyecanlandım.&gt;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 - ünce</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195816591"/>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7.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mAksIzIn</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birden fazla ekin kalıplaşmasından oluşmuştur.</a:t>
              </a:r>
            </a:p>
            <a:p>
              <a:pPr algn="just"/>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mAk</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 fiil eki + </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sIz</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yokluk eki + </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t>
              </a:r>
              <a:r>
                <a:rPr lang="tr-TR" sz="2800" dirty="0" err="1">
                  <a:solidFill>
                    <a:srgbClr val="00B050"/>
                  </a:solidFill>
                  <a:latin typeface="Tahoma" panose="020B0604030504040204" pitchFamily="34" charset="0"/>
                  <a:ea typeface="Tahoma" panose="020B0604030504040204" pitchFamily="34" charset="0"/>
                  <a:cs typeface="Tahoma" panose="020B0604030504040204" pitchFamily="34" charset="0"/>
                </a:rPr>
                <a:t>ı</a:t>
              </a:r>
              <a:r>
                <a:rPr lang="tr-TR" sz="2800" dirty="0" err="1" smtClean="0">
                  <a:solidFill>
                    <a:srgbClr val="00B050"/>
                  </a:solidFill>
                  <a:latin typeface="Tahoma" panose="020B0604030504040204" pitchFamily="34" charset="0"/>
                  <a:ea typeface="Tahoma" panose="020B0604030504040204" pitchFamily="34" charset="0"/>
                  <a:cs typeface="Tahoma" panose="020B0604030504040204" pitchFamily="34" charset="0"/>
                </a:rPr>
                <a:t>n</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vasıta hali eki</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vasıta hali eki günümüz Türkçesinde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yazın, kışın, güzün, ilkin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gibi kelimelerde de yaşar.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99887585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8</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dIkçA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dUkça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Bu ek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eki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çA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eşitlik ekinin birleşmesinden oluşmuştur.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82799136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9.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dIğIncA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dUğUncA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Cümleye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dığı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kadar»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anlamı katan bu ek;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eki, iyelik eki, zamir n’si ve eşitlik ekinden oluşmaktadır.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28793625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10.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AcAğInA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AcAk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 fiil eki + iyelik eki + yönelme hal ekinin birleşmesiyle oluşmuştur.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50583222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11.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dIktA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dUktA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 fiil eki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dUk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bulunma hal eki –</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tA</a:t>
              </a:r>
              <a:r>
                <a:rPr lang="tr-TR" sz="28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’nın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birleşmesinden oluşmuştur. Cümlede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zaman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anlamlı zarflar üretir.</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Geldiğimde, yaptığında, vardığımızda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416628909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12.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AsIyA</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AsI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 fiil eki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yönelme hal ekinin birleşmesiyle oluşmuştur.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387373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A. İsim-Fiiller</a:t>
              </a:r>
            </a:p>
          </p:txBody>
        </p:sp>
      </p:grpSp>
    </p:spTree>
    <p:extLst>
      <p:ext uri="{BB962C8B-B14F-4D97-AF65-F5344CB8AC3E}">
        <p14:creationId xmlns:p14="http://schemas.microsoft.com/office/powerpoint/2010/main" xmlns="" val="1412843939"/>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14. </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–r…-</a:t>
              </a:r>
              <a:r>
                <a:rPr lang="tr-TR" sz="2800" b="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mEz</a:t>
              </a:r>
              <a:r>
                <a:rPr lang="tr-TR" sz="28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Zarf-fiil eki:</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Cümleye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çabukluk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anlamı katar. Bu ekin yanında </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eki de benzer işlevli zarflar üretir.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Eve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var</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dı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 var</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madı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babam aradı.</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Sofraya oturdum, iki lokma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ye</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 ye</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medi</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m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dışarıdan bir gürültü koptu.</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36888528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15. Bunların dışında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mIşçA</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AndA</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AcAğIndAn</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gibi zarf fiil ekleri de bulunmaktadır. </a:t>
              </a:r>
              <a:endPar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87729121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D. Fiilimsi Grupları</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62760925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yerde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grubundan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bahsedebilmek için o fiilimsiden önce gelen ve fiilimsiye anlamca bağlanan başka kelimelerin olması gerekir.</a:t>
              </a:r>
            </a:p>
            <a:p>
              <a:pPr algn="just"/>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gruplarını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kip eki almamış bir cümle gibi kabul edebiliriz. Grubu oluşturan fiilimsi, yüklem gibi kabul edilir; bu yükleme bağlanmış unsurlar ise grubun birer ögesi olur.</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612619648"/>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Okumak, güzeldir.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okumak</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isim-fiiline bağlanmış herhangi bir kelime olmadığı için burada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 yoktur.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Her akşam kitap okumak, güzeldir.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Bu cümlede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her akşam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kitap</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kelimeleri,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okumak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isim-fiiline bağlanmıştır.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okumak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fiilimsisi grubun yüklemi;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kitap</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bu grubun nesnesi;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her akşam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bu grubun zarfıdır. Bu nedenle bu cümlede «her akşam kitap okumak»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 vardır.</a:t>
              </a:r>
              <a:endParaRPr lang="tr-TR" sz="2800" i="1" u="sng"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2645308180"/>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kazanır.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sıfat-fiiline bağlanmış  herhangi bir kelime olmadığı için burada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grubu yoktur.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Sınava çok çalışan, kazanır.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Burada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sınava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çok</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kelimeleri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sıfat fiiline bağlanarak «sınava çok çalışan» şeklinde bir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sıfat-fiil grubu vardır.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[5]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insan kazanır.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Burada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insan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şeklinde bir sıfat tamlaması vardır. «</a:t>
              </a:r>
              <a:r>
                <a:rPr lang="tr-TR" sz="2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çalış</a:t>
              </a:r>
              <a:r>
                <a:rPr lang="tr-TR" sz="2800" i="1"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kelimesinden önce gelen ve bu kelimeye bağlanan herhangi bir kelime olmadığı için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sıfat-fiil grubu yoktur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spTree>
    <p:extLst>
      <p:ext uri="{BB962C8B-B14F-4D97-AF65-F5344CB8AC3E}">
        <p14:creationId xmlns:p14="http://schemas.microsoft.com/office/powerpoint/2010/main" xmlns="" val="90974080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	E. Fiilimsilerin Fiilimsi 	Özelliklerini Yitirmesi</a:t>
              </a:r>
            </a:p>
            <a:p>
              <a:pPr algn="just"/>
              <a:endPar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325590296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isim-fiil ve sıfat-fiil, fiilimsi(hareket) anlamını yitirdiğinde genelde «</a:t>
              </a:r>
              <a:r>
                <a:rPr lang="tr-TR" sz="2800" i="1" dirty="0" smtClean="0">
                  <a:solidFill>
                    <a:schemeClr val="accent5">
                      <a:lumMod val="75000"/>
                    </a:schemeClr>
                  </a:solidFill>
                  <a:latin typeface="Tahoma" panose="020B0604030504040204" pitchFamily="34" charset="0"/>
                  <a:ea typeface="Tahoma" panose="020B0604030504040204" pitchFamily="34" charset="0"/>
                  <a:cs typeface="Tahoma" panose="020B0604030504040204" pitchFamily="34" charset="0"/>
                </a:rPr>
                <a:t>kalıcı isim</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olur ama bir zarf-fiil, fiilimsi özelliğini yitirdiğinde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edat</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ve </a:t>
              </a:r>
              <a:r>
                <a:rPr lang="tr-TR" sz="2800" i="1"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zarf</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da olabilir. </a:t>
              </a:r>
            </a:p>
          </p:txBody>
        </p:sp>
      </p:grpSp>
    </p:spTree>
    <p:extLst>
      <p:ext uri="{BB962C8B-B14F-4D97-AF65-F5344CB8AC3E}">
        <p14:creationId xmlns:p14="http://schemas.microsoft.com/office/powerpoint/2010/main" xmlns="" val="2670192925"/>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2</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fiilimsi;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iş, hareket anlamını yitirdiğinde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özelliği de kaybolur. Doğal olarak bu kelimeleri artık birer «fiilimsi» olarak nitelemek doğru olmaz.</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Dondurma, sağlıklı bir yiyecektir.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 cümlede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dondurma</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fiilimsi eki almıştır ancak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hareket anlamını yitirdiği için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artık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değildir.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Fatura tutarı, nakit olarak ödendi.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Bu cümledeki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tutar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fiilimsi eki almıştır ancak </a:t>
              </a:r>
              <a:r>
                <a:rPr lang="tr-TR" sz="2800" dirty="0" smtClean="0">
                  <a:solidFill>
                    <a:srgbClr val="0070C0"/>
                  </a:solidFill>
                  <a:latin typeface="Tahoma" panose="020B0604030504040204" pitchFamily="34" charset="0"/>
                  <a:ea typeface="Tahoma" panose="020B0604030504040204" pitchFamily="34" charset="0"/>
                  <a:cs typeface="Tahoma" panose="020B0604030504040204" pitchFamily="34" charset="0"/>
                </a:rPr>
                <a:t>hareket anlamını yitirdiği için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artık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fiilimsi değildir.</a:t>
              </a:r>
            </a:p>
          </p:txBody>
        </p:sp>
      </p:grpSp>
    </p:spTree>
    <p:extLst>
      <p:ext uri="{BB962C8B-B14F-4D97-AF65-F5344CB8AC3E}">
        <p14:creationId xmlns:p14="http://schemas.microsoft.com/office/powerpoint/2010/main" xmlns="" val="1008280912"/>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*Bir kelimenin fiilimsi anlamını yitirip yitirmediğini anlamak için cümlenin tamamı okunup kelimenin anlamına bakmamız gerekir.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[1] Evin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döşe</a:t>
              </a:r>
              <a:r>
                <a:rPr lang="tr-TR" sz="2800" u="sng" dirty="0" smtClean="0">
                  <a:solidFill>
                    <a:srgbClr val="00B050"/>
                  </a:solidFill>
                  <a:latin typeface="Tahoma" panose="020B0604030504040204" pitchFamily="34" charset="0"/>
                  <a:ea typeface="Tahoma" panose="020B0604030504040204" pitchFamily="34" charset="0"/>
                  <a:cs typeface="Tahoma" panose="020B0604030504040204" pitchFamily="34" charset="0"/>
                </a:rPr>
                <a:t>me</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leri</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eskimiş.</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[2] Kaldırım taşı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döşe</a:t>
              </a:r>
              <a:r>
                <a:rPr lang="tr-TR" sz="2800" u="sng" dirty="0" smtClean="0">
                  <a:solidFill>
                    <a:srgbClr val="00B050"/>
                  </a:solidFill>
                  <a:latin typeface="Tahoma" panose="020B0604030504040204" pitchFamily="34" charset="0"/>
                  <a:ea typeface="Tahoma" panose="020B0604030504040204" pitchFamily="34" charset="0"/>
                  <a:cs typeface="Tahoma" panose="020B0604030504040204" pitchFamily="34" charset="0"/>
                </a:rPr>
                <a:t>me</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işi bitti, şimdi sıra asfaltta.</a:t>
              </a:r>
            </a:p>
            <a:p>
              <a:pPr algn="just"/>
              <a:endParaRPr lang="tr-TR" sz="28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?Hangi cümlede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döşe-</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fiili fiilimsi eki aldığı halde hareket anlamını yitirmiştir?</a:t>
              </a:r>
            </a:p>
          </p:txBody>
        </p:sp>
      </p:grpSp>
    </p:spTree>
    <p:extLst>
      <p:ext uri="{BB962C8B-B14F-4D97-AF65-F5344CB8AC3E}">
        <p14:creationId xmlns:p14="http://schemas.microsoft.com/office/powerpoint/2010/main" xmlns="" val="40309535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1. Ekleri:</a:t>
              </a:r>
            </a:p>
            <a:p>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mAk</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Iş</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Uş</a:t>
              </a:r>
              <a:endPar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endParaRPr>
            </a:p>
            <a:p>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Günümüzde –</a:t>
              </a:r>
              <a:r>
                <a:rPr lang="tr-TR" sz="32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mAk’tan</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2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mA’ya</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doğru bir geçiş söz konusudur.</a:t>
              </a:r>
            </a:p>
            <a:p>
              <a:r>
                <a:rPr lang="tr-TR" sz="3200" i="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sür-</a:t>
              </a:r>
              <a:r>
                <a:rPr lang="tr-TR" sz="32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mek</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sür</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rgbClr val="FFFF00"/>
                  </a:solidFill>
                  <a:latin typeface="Tahoma" panose="020B0604030504040204" pitchFamily="34" charset="0"/>
                  <a:ea typeface="Tahoma" panose="020B0604030504040204" pitchFamily="34" charset="0"/>
                  <a:cs typeface="Tahoma" panose="020B0604030504040204" pitchFamily="34" charset="0"/>
                </a:rPr>
                <a:t>ğ</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sür</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ye</a:t>
              </a:r>
            </a:p>
            <a:p>
              <a:r>
                <a:rPr lang="tr-TR" sz="3200" i="1" dirty="0">
                  <a:solidFill>
                    <a:schemeClr val="bg1"/>
                  </a:solidFill>
                  <a:latin typeface="Tahoma" panose="020B0604030504040204" pitchFamily="34" charset="0"/>
                  <a:ea typeface="Tahoma" panose="020B0604030504040204" pitchFamily="34" charset="0"/>
                  <a:cs typeface="Tahoma" panose="020B0604030504040204" pitchFamily="34" charset="0"/>
                </a:rPr>
                <a:t>	</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gel-</a:t>
              </a:r>
              <a:r>
                <a:rPr lang="tr-TR" sz="32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mek</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gel</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rgbClr val="FFFF00"/>
                  </a:solidFill>
                  <a:latin typeface="Tahoma" panose="020B0604030504040204" pitchFamily="34" charset="0"/>
                  <a:ea typeface="Tahoma" panose="020B0604030504040204" pitchFamily="34" charset="0"/>
                  <a:cs typeface="Tahoma" panose="020B0604030504040204" pitchFamily="34" charset="0"/>
                </a:rPr>
                <a:t>ğ</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e &gt; gel</a:t>
              </a:r>
              <a:r>
                <a:rPr lang="tr-TR" sz="32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me</a:t>
              </a:r>
              <a:r>
                <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ye</a:t>
              </a:r>
            </a:p>
          </p:txBody>
        </p:sp>
      </p:grpSp>
    </p:spTree>
    <p:extLst>
      <p:ext uri="{BB962C8B-B14F-4D97-AF65-F5344CB8AC3E}">
        <p14:creationId xmlns:p14="http://schemas.microsoft.com/office/powerpoint/2010/main" xmlns="" val="162560194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Bir sıfat-fiilin cümle içinde isim görevinde kullanılması ile bir sıfat-fiilin fiilimsi(hareket) anlamını yitirip kalıcı isim olması aynı şey değildir: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 insanlara saygım sonsuzdur.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&gt;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bir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cümlede </a:t>
              </a:r>
              <a:r>
                <a:rPr lang="tr-TR" sz="2800" i="1" u="sng"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sıfat</a:t>
              </a:r>
              <a:r>
                <a:rPr lang="tr-TR" sz="2800"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Çalışanlar, her zaman başarır.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lar» kelimesi </a:t>
              </a:r>
              <a:r>
                <a:rPr lang="tr-TR" sz="28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bir sıfat-fiildir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ve cümlede </a:t>
              </a:r>
              <a:r>
                <a:rPr lang="tr-TR" sz="2800" i="1" u="sng"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isim</a:t>
              </a:r>
              <a:r>
                <a:rPr lang="tr-TR" sz="2800"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görevinde kullanılmıştır.</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[3]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Kamu çalışanlarının maaşlarına zam yapıldı.</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&gt; «çalış</a:t>
              </a:r>
              <a:r>
                <a:rPr lang="tr-TR" sz="2800" dirty="0" smtClean="0">
                  <a:solidFill>
                    <a:srgbClr val="00B050"/>
                  </a:solidFill>
                  <a:latin typeface="Tahoma" panose="020B0604030504040204" pitchFamily="34" charset="0"/>
                  <a:ea typeface="Tahoma" panose="020B0604030504040204" pitchFamily="34" charset="0"/>
                  <a:cs typeface="Tahoma" panose="020B0604030504040204" pitchFamily="34" charset="0"/>
                </a:rPr>
                <a:t>an</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kelimesi sıfat-fiil eki almıştır ancak fiilimsi(hareket) anlamı kaybolmuş ve personel anlamı kazanmıştır. Bu kelime artık bir </a:t>
              </a:r>
              <a:r>
                <a:rPr lang="tr-TR" sz="2800" i="1" u="sng" dirty="0" smtClean="0">
                  <a:solidFill>
                    <a:schemeClr val="bg2">
                      <a:lumMod val="60000"/>
                      <a:lumOff val="40000"/>
                    </a:schemeClr>
                  </a:solidFill>
                  <a:latin typeface="Tahoma" panose="020B0604030504040204" pitchFamily="34" charset="0"/>
                  <a:ea typeface="Tahoma" panose="020B0604030504040204" pitchFamily="34" charset="0"/>
                  <a:cs typeface="Tahoma" panose="020B0604030504040204" pitchFamily="34" charset="0"/>
                </a:rPr>
                <a:t>fiilimsi değil, isimdir.</a:t>
              </a:r>
            </a:p>
          </p:txBody>
        </p:sp>
      </p:grpSp>
    </p:spTree>
    <p:extLst>
      <p:ext uri="{BB962C8B-B14F-4D97-AF65-F5344CB8AC3E}">
        <p14:creationId xmlns:p14="http://schemas.microsoft.com/office/powerpoint/2010/main" xmlns="" val="664342734"/>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Paketin yarın geleceği kesin değil.</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[5]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Geleceği hep beraber inşa edeceğiz.</a:t>
              </a: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[6]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Hepimiz yarın gelecek paketi bekliyoruz</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pPr algn="just"/>
              <a:endPar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Hangi cümlede fiilimsi eki almış sözcük fiilimsi özelliğini kaybedip kalıcı isim olmuştur?</a:t>
              </a:r>
            </a:p>
          </p:txBody>
        </p:sp>
      </p:grpSp>
    </p:spTree>
    <p:extLst>
      <p:ext uri="{BB962C8B-B14F-4D97-AF65-F5344CB8AC3E}">
        <p14:creationId xmlns:p14="http://schemas.microsoft.com/office/powerpoint/2010/main" xmlns="" val="413239373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***4.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Olumsuzluk eki</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kelimenin fiilimsi özelliğinin devam edip etmediğini tespit etme bakımdan önemli bir role sahiptir.</a:t>
              </a:r>
            </a:p>
            <a:p>
              <a:pPr algn="just"/>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Bir fiilimsinin fiil kökenli olması ve hareket anlamı taşıması dikkate alındığında olumsuzluk ekini de rahatlıkla alması gerekir.</a:t>
              </a:r>
            </a:p>
            <a:p>
              <a:pPr algn="just"/>
              <a:endPar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endParaRPr>
            </a:p>
            <a:p>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Anlayan&gt;anla-</a:t>
              </a:r>
              <a:r>
                <a:rPr lang="tr-TR" sz="2800" i="1" dirty="0" err="1"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-yan, anladığı&gt;anla-</a:t>
              </a:r>
              <a:r>
                <a:rPr lang="tr-TR" sz="2800" i="1" dirty="0" err="1"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dığı</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 okumak&gt;oku-</a:t>
              </a:r>
              <a:r>
                <a:rPr lang="tr-TR" sz="2800" i="1" dirty="0" err="1" smtClean="0">
                  <a:solidFill>
                    <a:schemeClr val="accent3">
                      <a:lumMod val="50000"/>
                    </a:schemeClr>
                  </a:solidFill>
                  <a:latin typeface="Tahoma" panose="020B0604030504040204" pitchFamily="34" charset="0"/>
                  <a:ea typeface="Tahoma" panose="020B0604030504040204" pitchFamily="34" charset="0"/>
                  <a:cs typeface="Tahoma" panose="020B0604030504040204" pitchFamily="34" charset="0"/>
                </a:rPr>
                <a:t>ma</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28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mak</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p:txBody>
        </p:sp>
      </p:grpSp>
    </p:spTree>
    <p:extLst>
      <p:ext uri="{BB962C8B-B14F-4D97-AF65-F5344CB8AC3E}">
        <p14:creationId xmlns:p14="http://schemas.microsoft.com/office/powerpoint/2010/main" xmlns="" val="392262424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***5. Fiilimsi eki almış bir kelimenin fiilimsi özelliğinin devam edip etmediğini anlamanın en doğru yolu, ilgili kelimenin </a:t>
              </a:r>
              <a:r>
                <a:rPr lang="tr-TR" sz="2800" u="sng" dirty="0" smtClean="0">
                  <a:solidFill>
                    <a:srgbClr val="FF0000"/>
                  </a:solidFill>
                  <a:latin typeface="Tahoma" panose="020B0604030504040204" pitchFamily="34" charset="0"/>
                  <a:ea typeface="Tahoma" panose="020B0604030504040204" pitchFamily="34" charset="0"/>
                  <a:cs typeface="Tahoma" panose="020B0604030504040204" pitchFamily="34" charset="0"/>
                </a:rPr>
                <a:t>fiilimsi grubu kurup kurmadığına bakmaktır</a:t>
              </a:r>
              <a:r>
                <a:rPr lang="tr-TR" sz="2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Eğer fiilimsi özelliği devam ediyorsa fiilimsi grubu kurması mümkündür.</a:t>
              </a:r>
            </a:p>
            <a:p>
              <a:pPr algn="just"/>
              <a:endParaRPr lang="tr-TR" sz="2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419200821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[1] </a:t>
              </a:r>
              <a:r>
                <a:rPr lang="tr-TR" sz="28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Bu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konuda herhangi bir görüş beyan etmeyeceğim.</a:t>
              </a:r>
            </a:p>
            <a:p>
              <a:pPr lvl="0" algn="just"/>
              <a:r>
                <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rPr>
                <a:t>[2]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Görüş mesafesi kısaldı, dikkatli sür.</a:t>
              </a:r>
            </a:p>
            <a:p>
              <a:pPr lvl="0" algn="just"/>
              <a:endParaRPr lang="tr-TR" sz="2800" dirty="0">
                <a:solidFill>
                  <a:srgbClr val="FF0000"/>
                </a:solidFill>
                <a:latin typeface="Tahoma" panose="020B0604030504040204" pitchFamily="34" charset="0"/>
                <a:ea typeface="Tahoma" panose="020B0604030504040204" pitchFamily="34" charset="0"/>
                <a:cs typeface="Tahoma" panose="020B0604030504040204" pitchFamily="34" charset="0"/>
              </a:endParaRPr>
            </a:p>
            <a:p>
              <a:pPr lvl="0" algn="just"/>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Cümlelere baktığımızda [1] numaralı cümlede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gör-</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fiili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–iş </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fiilimsi ekini almış ancak </a:t>
              </a:r>
              <a:r>
                <a:rPr lang="tr-TR" sz="2800" u="sng" dirty="0">
                  <a:solidFill>
                    <a:schemeClr val="bg1"/>
                  </a:solidFill>
                  <a:latin typeface="Tahoma" panose="020B0604030504040204" pitchFamily="34" charset="0"/>
                  <a:ea typeface="Tahoma" panose="020B0604030504040204" pitchFamily="34" charset="0"/>
                  <a:cs typeface="Tahoma" panose="020B0604030504040204" pitchFamily="34" charset="0"/>
                </a:rPr>
                <a:t>hareket anlamı tamamen kaybolmuştur.</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Aynı zamanda bu kelimeye başka kelimeler ekleyerek </a:t>
              </a:r>
              <a:r>
                <a:rPr lang="tr-TR" sz="2800" u="sng" dirty="0">
                  <a:solidFill>
                    <a:schemeClr val="bg1"/>
                  </a:solidFill>
                  <a:latin typeface="Tahoma" panose="020B0604030504040204" pitchFamily="34" charset="0"/>
                  <a:ea typeface="Tahoma" panose="020B0604030504040204" pitchFamily="34" charset="0"/>
                  <a:cs typeface="Tahoma" panose="020B0604030504040204" pitchFamily="34" charset="0"/>
                </a:rPr>
                <a:t>grup kuramayız. </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[2] numaralı cümlede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gör-</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 fiili </a:t>
              </a:r>
              <a:r>
                <a:rPr lang="tr-TR" sz="2800" i="1" dirty="0">
                  <a:solidFill>
                    <a:schemeClr val="bg1"/>
                  </a:solidFill>
                  <a:latin typeface="Tahoma" panose="020B0604030504040204" pitchFamily="34" charset="0"/>
                  <a:ea typeface="Tahoma" panose="020B0604030504040204" pitchFamily="34" charset="0"/>
                  <a:cs typeface="Tahoma" panose="020B0604030504040204" pitchFamily="34" charset="0"/>
                </a:rPr>
                <a:t>–iş </a:t>
              </a:r>
              <a:r>
                <a:rPr lang="tr-TR" sz="2800" dirty="0">
                  <a:solidFill>
                    <a:schemeClr val="bg1"/>
                  </a:solidFill>
                  <a:latin typeface="Tahoma" panose="020B0604030504040204" pitchFamily="34" charset="0"/>
                  <a:ea typeface="Tahoma" panose="020B0604030504040204" pitchFamily="34" charset="0"/>
                  <a:cs typeface="Tahoma" panose="020B0604030504040204" pitchFamily="34" charset="0"/>
                </a:rPr>
                <a:t>fiilimsi ekini almış ve hareket anlamı devam etmektedir</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İlgili kelimeye başka kelimeler ekleyerek grup oluşturabiliriz:</a:t>
              </a:r>
            </a:p>
            <a:p>
              <a:pPr lvl="0" algn="just"/>
              <a:r>
                <a:rPr lang="tr-TR" sz="2800" i="1" dirty="0" smtClean="0">
                  <a:solidFill>
                    <a:srgbClr val="FFC000"/>
                  </a:solidFill>
                  <a:latin typeface="Tahoma" panose="020B0604030504040204" pitchFamily="34" charset="0"/>
                  <a:ea typeface="Tahoma" panose="020B0604030504040204" pitchFamily="34" charset="0"/>
                  <a:cs typeface="Tahoma" panose="020B0604030504040204" pitchFamily="34" charset="0"/>
                </a:rPr>
                <a:t>Uzağı net olarak </a:t>
              </a:r>
              <a:r>
                <a:rPr lang="tr-TR" sz="2800" dirty="0" smtClean="0">
                  <a:solidFill>
                    <a:schemeClr val="bg1"/>
                  </a:solidFill>
                  <a:latin typeface="Tahoma" panose="020B0604030504040204" pitchFamily="34" charset="0"/>
                  <a:ea typeface="Tahoma" panose="020B0604030504040204" pitchFamily="34" charset="0"/>
                  <a:cs typeface="Tahoma" panose="020B0604030504040204" pitchFamily="34" charset="0"/>
                </a:rPr>
                <a:t>/ görüş mesafesi kısaldı.</a:t>
              </a:r>
              <a:endParaRPr lang="tr-TR" sz="2800"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05894816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tr-TR" sz="8000" b="1" dirty="0" smtClean="0">
                  <a:solidFill>
                    <a:srgbClr val="FF0000"/>
                  </a:solidFill>
                  <a:latin typeface="Tahoma" panose="020B0604030504040204" pitchFamily="34" charset="0"/>
                  <a:ea typeface="Tahoma" panose="020B0604030504040204" pitchFamily="34" charset="0"/>
                  <a:cs typeface="Tahoma" panose="020B0604030504040204" pitchFamily="34" charset="0"/>
                </a:rPr>
                <a:t>SON</a:t>
              </a:r>
              <a:endParaRPr lang="tr-TR" sz="8000" b="1" dirty="0">
                <a:solidFill>
                  <a:schemeClr val="bg1"/>
                </a:solidFill>
                <a:latin typeface="Tahoma" panose="020B0604030504040204" pitchFamily="34" charset="0"/>
                <a:ea typeface="Tahoma" panose="020B0604030504040204" pitchFamily="34" charset="0"/>
                <a:cs typeface="Tahoma" panose="020B0604030504040204" pitchFamily="34" charset="0"/>
              </a:endParaRPr>
            </a:p>
            <a:p>
              <a:pPr algn="just"/>
              <a:endParaRPr lang="tr-TR" sz="2800" i="1" dirty="0">
                <a:solidFill>
                  <a:srgbClr val="FF0000"/>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42816161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	2. </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mAk</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ile </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a:t>
              </a:r>
              <a:r>
                <a:rPr lang="tr-TR" sz="4800" i="1" dirty="0" err="1" smtClean="0">
                  <a:solidFill>
                    <a:srgbClr val="FF0000"/>
                  </a:solidFill>
                  <a:latin typeface="Tahoma" panose="020B0604030504040204" pitchFamily="34" charset="0"/>
                  <a:ea typeface="Tahoma" panose="020B0604030504040204" pitchFamily="34" charset="0"/>
                  <a:cs typeface="Tahoma" panose="020B0604030504040204" pitchFamily="34" charset="0"/>
                </a:rPr>
                <a:t>mA</a:t>
              </a:r>
              <a:r>
                <a:rPr lang="tr-TR" sz="4800" i="1"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4800" dirty="0" smtClean="0">
                  <a:solidFill>
                    <a:srgbClr val="FF0000"/>
                  </a:solidFill>
                  <a:latin typeface="Tahoma" panose="020B0604030504040204" pitchFamily="34" charset="0"/>
                  <a:ea typeface="Tahoma" panose="020B0604030504040204" pitchFamily="34" charset="0"/>
                  <a:cs typeface="Tahoma" panose="020B0604030504040204" pitchFamily="34" charset="0"/>
                </a:rPr>
                <a:t>eki arasında bir fark var mı?</a:t>
              </a:r>
              <a:endParaRPr lang="tr-TR" sz="3200" i="1" dirty="0" smtClean="0">
                <a:solidFill>
                  <a:schemeClr val="bg1"/>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15727744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Bu iki ek arasında ince bir anlam farkı vardır.</a:t>
              </a:r>
            </a:p>
            <a:p>
              <a:pPr marL="1028700" lvl="1" indent="-571500">
                <a:buFont typeface="Wingdings" panose="05000000000000000000" pitchFamily="2" charset="2"/>
                <a:buChar char="ü"/>
              </a:pP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mAk</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’lı</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isim-fiiller, fiilin gösterdiği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hareketin</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p>
            <a:p>
              <a:pPr marL="1028700" lvl="1" indent="-571500">
                <a:buFont typeface="Wingdings" panose="05000000000000000000" pitchFamily="2" charset="2"/>
                <a:buChar char="ü"/>
              </a:pP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mA</a:t>
              </a:r>
              <a:r>
                <a:rPr lang="tr-TR" sz="3600" dirty="0" err="1" smtClean="0">
                  <a:solidFill>
                    <a:schemeClr val="bg1"/>
                  </a:solidFill>
                  <a:latin typeface="Tahoma" panose="020B0604030504040204" pitchFamily="34" charset="0"/>
                  <a:ea typeface="Tahoma" panose="020B0604030504040204" pitchFamily="34" charset="0"/>
                  <a:cs typeface="Tahoma" panose="020B0604030504040204" pitchFamily="34" charset="0"/>
                </a:rPr>
                <a:t>’lı</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isim-fiiller ise fiilin gösterdiği </a:t>
              </a:r>
              <a:r>
                <a:rPr lang="tr-TR" sz="3600" u="sng" dirty="0" smtClean="0">
                  <a:solidFill>
                    <a:schemeClr val="bg1"/>
                  </a:solidFill>
                  <a:latin typeface="Tahoma" panose="020B0604030504040204" pitchFamily="34" charset="0"/>
                  <a:ea typeface="Tahoma" panose="020B0604030504040204" pitchFamily="34" charset="0"/>
                  <a:cs typeface="Tahoma" panose="020B0604030504040204" pitchFamily="34" charset="0"/>
                </a:rPr>
                <a:t>işin</a:t>
              </a:r>
              <a:r>
                <a:rPr lang="tr-TR" sz="3600" dirty="0" smtClean="0">
                  <a:solidFill>
                    <a:schemeClr val="bg1"/>
                  </a:solidFill>
                  <a:latin typeface="Tahoma" panose="020B0604030504040204" pitchFamily="34" charset="0"/>
                  <a:ea typeface="Tahoma" panose="020B0604030504040204" pitchFamily="34" charset="0"/>
                  <a:cs typeface="Tahoma" panose="020B0604030504040204" pitchFamily="34" charset="0"/>
                </a:rPr>
                <a:t> adıdır.</a:t>
              </a:r>
            </a:p>
            <a:p>
              <a:pPr lvl="1"/>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Yani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mAk</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 hareketi karşılar, </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a:t>
              </a:r>
              <a:r>
                <a:rPr lang="tr-TR" sz="3600" i="1" dirty="0" err="1" smtClean="0">
                  <a:solidFill>
                    <a:schemeClr val="bg2"/>
                  </a:solidFill>
                  <a:latin typeface="Tahoma" panose="020B0604030504040204" pitchFamily="34" charset="0"/>
                  <a:ea typeface="Tahoma" panose="020B0604030504040204" pitchFamily="34" charset="0"/>
                  <a:cs typeface="Tahoma" panose="020B0604030504040204" pitchFamily="34" charset="0"/>
                </a:rPr>
                <a:t>mA</a:t>
              </a:r>
              <a:r>
                <a:rPr lang="tr-TR" sz="3600" i="1" dirty="0" smtClean="0">
                  <a:solidFill>
                    <a:schemeClr val="bg2"/>
                  </a:solidFill>
                  <a:latin typeface="Tahoma" panose="020B0604030504040204" pitchFamily="34" charset="0"/>
                  <a:ea typeface="Tahoma" panose="020B0604030504040204" pitchFamily="34" charset="0"/>
                  <a:cs typeface="Tahoma" panose="020B0604030504040204" pitchFamily="34" charset="0"/>
                </a:rPr>
                <a:t> </a:t>
              </a:r>
              <a:r>
                <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rPr>
                <a:t>eki ise o hareketi yapma işini karşılar.</a:t>
              </a:r>
            </a:p>
          </p:txBody>
        </p:sp>
      </p:grpSp>
    </p:spTree>
    <p:extLst>
      <p:ext uri="{BB962C8B-B14F-4D97-AF65-F5344CB8AC3E}">
        <p14:creationId xmlns:p14="http://schemas.microsoft.com/office/powerpoint/2010/main" xmlns="" val="2928314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10" name="Group 109"/>
          <p:cNvGrpSpPr/>
          <p:nvPr/>
        </p:nvGrpSpPr>
        <p:grpSpPr>
          <a:xfrm>
            <a:off x="-8544" y="-18375"/>
            <a:ext cx="9162661" cy="6890637"/>
            <a:chOff x="0" y="0"/>
            <a:chExt cx="9162661" cy="6890637"/>
          </a:xfrm>
        </p:grpSpPr>
        <p:sp>
          <p:nvSpPr>
            <p:cNvPr id="111" name="Rectangle 110"/>
            <p:cNvSpPr/>
            <p:nvPr/>
          </p:nvSpPr>
          <p:spPr>
            <a:xfrm>
              <a:off x="18661" y="11349"/>
              <a:ext cx="9144000" cy="6858000"/>
            </a:xfrm>
            <a:prstGeom prst="rect">
              <a:avLst/>
            </a:prstGeom>
            <a:blipFill dpi="0" rotWithShape="1">
              <a:blip r:embed="rId3" cstate="print">
                <a:extLst>
                  <a:ext uri="{BEBA8EAE-BF5A-486C-A8C5-ECC9F3942E4B}">
                    <a14:imgProps xmlns:a14="http://schemas.microsoft.com/office/drawing/2010/main" xmlns="">
                      <a14:imgLayer r:embed="rId4">
                        <a14:imgEffect>
                          <a14:artisticPaintBrush trans="15000"/>
                        </a14:imgEffect>
                        <a14:imgEffect>
                          <a14:sharpenSoften amount="-70000"/>
                        </a14:imgEffect>
                        <a14:imgEffect>
                          <a14:colorTemperature colorTemp="5300"/>
                        </a14:imgEffect>
                        <a14:imgEffect>
                          <a14:saturation sat="200000"/>
                        </a14:imgEffect>
                        <a14:imgEffect>
                          <a14:brightnessContrast contrast="10000"/>
                        </a14:imgEffect>
                      </a14:imgLayer>
                    </a14:imgProps>
                  </a:ext>
                </a:extLst>
              </a:blip>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2" name="Rectangle 111"/>
            <p:cNvSpPr/>
            <p:nvPr/>
          </p:nvSpPr>
          <p:spPr>
            <a:xfrm>
              <a:off x="0" y="0"/>
              <a:ext cx="9144000" cy="6858000"/>
            </a:xfrm>
            <a:prstGeom prst="rect">
              <a:avLst/>
            </a:prstGeom>
            <a:gradFill flip="none" rotWithShape="1">
              <a:gsLst>
                <a:gs pos="28756">
                  <a:srgbClr val="24190F">
                    <a:alpha val="0"/>
                  </a:srgbClr>
                </a:gs>
                <a:gs pos="0">
                  <a:schemeClr val="bg1">
                    <a:alpha val="0"/>
                  </a:schemeClr>
                </a:gs>
                <a:gs pos="68000">
                  <a:srgbClr val="684722">
                    <a:alpha val="31765"/>
                  </a:srgbClr>
                </a:gs>
                <a:gs pos="100000">
                  <a:srgbClr val="544136">
                    <a:alpha val="63000"/>
                  </a:srgbClr>
                </a:gs>
              </a:gsLst>
              <a:lin ang="96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3" name="Rectangle 112"/>
            <p:cNvSpPr/>
            <p:nvPr/>
          </p:nvSpPr>
          <p:spPr>
            <a:xfrm>
              <a:off x="0" y="0"/>
              <a:ext cx="9144000" cy="6858000"/>
            </a:xfrm>
            <a:prstGeom prst="rect">
              <a:avLst/>
            </a:prstGeom>
            <a:blipFill dpi="0" rotWithShape="1">
              <a:blip r:embed="rId5" cstate="print">
                <a:alphaModFix amt="16000"/>
                <a:extLst>
                  <a:ext uri="{BEBA8EAE-BF5A-486C-A8C5-ECC9F3942E4B}">
                    <a14:imgProps xmlns:a14="http://schemas.microsoft.com/office/drawing/2010/main" xmlns="">
                      <a14:imgLayer r:embed="rId6">
                        <a14:imgEffect>
                          <a14:artisticPaintBrush brushSize="1"/>
                        </a14:imgEffect>
                        <a14:imgEffect>
                          <a14:brightnessContrast bright="1000" contrast="2600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r-TR"/>
            </a:p>
          </p:txBody>
        </p:sp>
        <p:sp>
          <p:nvSpPr>
            <p:cNvPr id="114" name="Rectangle 113"/>
            <p:cNvSpPr/>
            <p:nvPr/>
          </p:nvSpPr>
          <p:spPr>
            <a:xfrm>
              <a:off x="18661" y="32637"/>
              <a:ext cx="9144000" cy="6858000"/>
            </a:xfrm>
            <a:prstGeom prst="rect">
              <a:avLst/>
            </a:prstGeom>
            <a:blipFill dpi="0" rotWithShape="1">
              <a:blip r:embed="rId7" cstate="print">
                <a:alphaModFix amt="10000"/>
                <a:duotone>
                  <a:prstClr val="black"/>
                  <a:srgbClr val="C2A85E">
                    <a:tint val="45000"/>
                    <a:satMod val="400000"/>
                  </a:srgbClr>
                </a:duotone>
                <a:extLst>
                  <a:ext uri="{BEBA8EAE-BF5A-486C-A8C5-ECC9F3942E4B}">
                    <a14:imgProps xmlns:a14="http://schemas.microsoft.com/office/drawing/2010/main" xmlns="">
                      <a14:imgLayer r:embed="rId8">
                        <a14:imgEffect>
                          <a14:artisticPhotocopy trans="94000" detail="9"/>
                        </a14:imgEffect>
                        <a14:imgEffect>
                          <a14:brightnessContrast contrast="60000"/>
                        </a14:imgEffect>
                      </a14:imgLayer>
                    </a14:imgProps>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Okumak</a:t>
              </a:r>
              <a:r>
                <a:rPr lang="tr-TR" sz="3600" dirty="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bir hareketin adıdır.</a:t>
              </a:r>
            </a:p>
            <a:p>
              <a:r>
                <a:rPr lang="tr-TR" sz="3600" dirty="0">
                  <a:solidFill>
                    <a:srgbClr val="FF0000"/>
                  </a:solidFill>
                  <a:latin typeface="Tahoma" panose="020B0604030504040204" pitchFamily="34" charset="0"/>
                  <a:ea typeface="Tahoma" panose="020B0604030504040204" pitchFamily="34" charset="0"/>
                  <a:cs typeface="Tahoma" panose="020B0604030504040204" pitchFamily="34" charset="0"/>
                </a:rPr>
                <a:t>	</a:t>
              </a:r>
              <a:r>
                <a:rPr lang="tr-TR" sz="3600" i="1" dirty="0" smtClean="0">
                  <a:solidFill>
                    <a:schemeClr val="bg1"/>
                  </a:solidFill>
                  <a:latin typeface="Tahoma" panose="020B0604030504040204" pitchFamily="34" charset="0"/>
                  <a:ea typeface="Tahoma" panose="020B0604030504040204" pitchFamily="34" charset="0"/>
                  <a:cs typeface="Tahoma" panose="020B0604030504040204" pitchFamily="34" charset="0"/>
                </a:rPr>
                <a:t>Okuma</a:t>
              </a:r>
              <a:r>
                <a:rPr lang="tr-TR" sz="3600" dirty="0">
                  <a:solidFill>
                    <a:schemeClr val="bg1"/>
                  </a:solidFill>
                  <a:latin typeface="Tahoma" panose="020B0604030504040204" pitchFamily="34" charset="0"/>
                  <a:ea typeface="Tahoma" panose="020B0604030504040204" pitchFamily="34" charset="0"/>
                  <a:cs typeface="Tahoma" panose="020B0604030504040204" pitchFamily="34" charset="0"/>
                </a:rPr>
                <a:t>,</a:t>
              </a:r>
              <a:r>
                <a:rPr lang="tr-TR" sz="3600" dirty="0" smtClean="0">
                  <a:solidFill>
                    <a:srgbClr val="FF0000"/>
                  </a:solidFill>
                  <a:latin typeface="Tahoma" panose="020B0604030504040204" pitchFamily="34" charset="0"/>
                  <a:ea typeface="Tahoma" panose="020B0604030504040204" pitchFamily="34" charset="0"/>
                  <a:cs typeface="Tahoma" panose="020B0604030504040204" pitchFamily="34" charset="0"/>
                </a:rPr>
                <a:t> bu hareketi gerçekleştirme işidir.</a:t>
              </a:r>
              <a:endParaRPr lang="tr-TR" sz="3600" dirty="0" smtClean="0">
                <a:solidFill>
                  <a:schemeClr val="bg2"/>
                </a:solidFill>
                <a:latin typeface="Tahoma" panose="020B0604030504040204" pitchFamily="34" charset="0"/>
                <a:ea typeface="Tahoma" panose="020B0604030504040204" pitchFamily="34" charset="0"/>
                <a:cs typeface="Tahoma" panose="020B0604030504040204" pitchFamily="34" charset="0"/>
              </a:endParaRPr>
            </a:p>
          </p:txBody>
        </p:sp>
      </p:grpSp>
    </p:spTree>
    <p:extLst>
      <p:ext uri="{BB962C8B-B14F-4D97-AF65-F5344CB8AC3E}">
        <p14:creationId xmlns:p14="http://schemas.microsoft.com/office/powerpoint/2010/main" xmlns="" val="976810561"/>
      </p:ext>
    </p:extLst>
  </p:cSld>
  <p:clrMapOvr>
    <a:masterClrMapping/>
  </p:clrMapOvr>
  <p:timing>
    <p:tnLst>
      <p:par>
        <p:cTn id="1" dur="indefinite" restart="never" nodeType="tmRoot"/>
      </p:par>
    </p:tnLst>
  </p:timing>
</p:sld>
</file>

<file path=ppt/theme/theme1.xml><?xml version="1.0" encoding="utf-8"?>
<a:theme xmlns:a="http://schemas.openxmlformats.org/drawingml/2006/main" name="Textured_and_layered_background_with_titl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6C4881A1-0BD8-463A-899E-1BC4C08AA29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Textured_and_layered_background_with_title</Template>
  <TotalTime>0</TotalTime>
  <Words>2169</Words>
  <PresentationFormat>Ekran Gösterisi (4:3)</PresentationFormat>
  <Paragraphs>235</Paragraphs>
  <Slides>65</Slides>
  <Notes>65</Notes>
  <HiddenSlides>0</HiddenSlides>
  <MMClips>0</MMClips>
  <ScaleCrop>false</ScaleCrop>
  <HeadingPairs>
    <vt:vector size="4" baseType="variant">
      <vt:variant>
        <vt:lpstr>Tema</vt:lpstr>
      </vt:variant>
      <vt:variant>
        <vt:i4>1</vt:i4>
      </vt:variant>
      <vt:variant>
        <vt:lpstr>Slayt Başlıkları</vt:lpstr>
      </vt:variant>
      <vt:variant>
        <vt:i4>65</vt:i4>
      </vt:variant>
    </vt:vector>
  </HeadingPairs>
  <TitlesOfParts>
    <vt:vector size="66" baseType="lpstr">
      <vt:lpstr>Textured_and_layered_background_with_title</vt:lpstr>
      <vt:lpstr>Slayt 1</vt:lpstr>
      <vt:lpstr>Slayt 2</vt:lpstr>
      <vt:lpstr>Slayt 3</vt:lpstr>
      <vt:lpstr>Slayt 4</vt:lpstr>
      <vt:lpstr>Slayt 5</vt:lpstr>
      <vt:lpstr>Slayt 6</vt:lpstr>
      <vt:lpstr>Slayt 7</vt:lpstr>
      <vt:lpstr>Slayt 8</vt:lpstr>
      <vt:lpstr>Slayt 9</vt:lpstr>
      <vt:lpstr>Slayt 10</vt:lpstr>
      <vt:lpstr>Slayt 11</vt:lpstr>
      <vt:lpstr>Slayt 12</vt:lpstr>
      <vt:lpstr>Slayt 13</vt:lpstr>
      <vt:lpstr>Slayt 14</vt:lpstr>
      <vt:lpstr>Slayt 15</vt:lpstr>
      <vt:lpstr>Slayt 16</vt:lpstr>
      <vt:lpstr>Slayt 17</vt:lpstr>
      <vt:lpstr>Slayt 18</vt:lpstr>
      <vt:lpstr>Slayt 19</vt:lpstr>
      <vt:lpstr>Slayt 20</vt:lpstr>
      <vt:lpstr>Slayt 21</vt:lpstr>
      <vt:lpstr>Slayt 22</vt:lpstr>
      <vt:lpstr>Slayt 23</vt:lpstr>
      <vt:lpstr>Slayt 24</vt:lpstr>
      <vt:lpstr>Slayt 25</vt:lpstr>
      <vt:lpstr>Slayt 26</vt:lpstr>
      <vt:lpstr>Slayt 27</vt:lpstr>
      <vt:lpstr>Slayt 28</vt:lpstr>
      <vt:lpstr>Slayt 29</vt:lpstr>
      <vt:lpstr>Slayt 30</vt:lpstr>
      <vt:lpstr>Slayt 31</vt:lpstr>
      <vt:lpstr>Slayt 32</vt:lpstr>
      <vt:lpstr>Slayt 33</vt:lpstr>
      <vt:lpstr>Slayt 34</vt:lpstr>
      <vt:lpstr>Slayt 35</vt:lpstr>
      <vt:lpstr>Slayt 36</vt:lpstr>
      <vt:lpstr>Slayt 37</vt:lpstr>
      <vt:lpstr>Slayt 38</vt:lpstr>
      <vt:lpstr>Slayt 39</vt:lpstr>
      <vt:lpstr>Slayt 40</vt:lpstr>
      <vt:lpstr>Slayt 41</vt:lpstr>
      <vt:lpstr>Slayt 42</vt:lpstr>
      <vt:lpstr>Slayt 43</vt:lpstr>
      <vt:lpstr>Slayt 44</vt:lpstr>
      <vt:lpstr>Slayt 45</vt:lpstr>
      <vt:lpstr>Slayt 46</vt:lpstr>
      <vt:lpstr>Slayt 47</vt:lpstr>
      <vt:lpstr>Slayt 48</vt:lpstr>
      <vt:lpstr>Slayt 49</vt:lpstr>
      <vt:lpstr>Slayt 50</vt:lpstr>
      <vt:lpstr>Slayt 51</vt:lpstr>
      <vt:lpstr>Slayt 52</vt:lpstr>
      <vt:lpstr>Slayt 53</vt:lpstr>
      <vt:lpstr>Slayt 54</vt:lpstr>
      <vt:lpstr>Slayt 55</vt:lpstr>
      <vt:lpstr>Slayt 56</vt:lpstr>
      <vt:lpstr>Slayt 57</vt:lpstr>
      <vt:lpstr>Slayt 58</vt:lpstr>
      <vt:lpstr>Slayt 59</vt:lpstr>
      <vt:lpstr>Slayt 60</vt:lpstr>
      <vt:lpstr>Slayt 61</vt:lpstr>
      <vt:lpstr>Slayt 62</vt:lpstr>
      <vt:lpstr>Slayt 63</vt:lpstr>
      <vt:lpstr>Slayt 64</vt:lpstr>
      <vt:lpstr>Slayt 65</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cp:lastModifiedBy/>
  <dcterms:created xsi:type="dcterms:W3CDTF">2016-05-30T06:30:15Z</dcterms:created>
  <dcterms:modified xsi:type="dcterms:W3CDTF">2017-02-22T13:14:50Z</dcterms:modified>
  <cp:category>www.sorubak.com</cp:category>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TC020116339991</vt:lpwstr>
  </property>
</Properties>
</file>