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Default Extension="png" ContentType="image/png"/>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1"/>
  </p:notesMasterIdLst>
  <p:sldIdLst>
    <p:sldId id="256" r:id="rId2"/>
    <p:sldId id="257" r:id="rId3"/>
    <p:sldId id="258" r:id="rId4"/>
    <p:sldId id="264" r:id="rId5"/>
    <p:sldId id="259" r:id="rId6"/>
    <p:sldId id="260" r:id="rId7"/>
    <p:sldId id="261" r:id="rId8"/>
    <p:sldId id="262" r:id="rId9"/>
    <p:sldId id="263" r:id="rId10"/>
    <p:sldId id="265" r:id="rId11"/>
    <p:sldId id="266" r:id="rId12"/>
    <p:sldId id="267" r:id="rId13"/>
    <p:sldId id="268" r:id="rId14"/>
    <p:sldId id="269" r:id="rId15"/>
    <p:sldId id="270" r:id="rId16"/>
    <p:sldId id="271" r:id="rId17"/>
    <p:sldId id="272" r:id="rId18"/>
    <p:sldId id="273" r:id="rId19"/>
    <p:sldId id="274" r:id="rId20"/>
    <p:sldId id="277" r:id="rId21"/>
    <p:sldId id="279" r:id="rId22"/>
    <p:sldId id="278" r:id="rId23"/>
    <p:sldId id="275" r:id="rId24"/>
    <p:sldId id="281" r:id="rId25"/>
    <p:sldId id="276" r:id="rId26"/>
    <p:sldId id="280" r:id="rId27"/>
    <p:sldId id="282" r:id="rId28"/>
    <p:sldId id="283" r:id="rId29"/>
    <p:sldId id="284" r:id="rId3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94624" autoAdjust="0"/>
  </p:normalViewPr>
  <p:slideViewPr>
    <p:cSldViewPr>
      <p:cViewPr varScale="1">
        <p:scale>
          <a:sx n="86" d="100"/>
          <a:sy n="86" d="100"/>
        </p:scale>
        <p:origin x="-108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CAF1B4-6209-4631-A108-C963E2E3043C}" type="doc">
      <dgm:prSet loTypeId="urn:microsoft.com/office/officeart/2005/8/layout/chevron2" loCatId="list" qsTypeId="urn:microsoft.com/office/officeart/2005/8/quickstyle/simple5" qsCatId="simple" csTypeId="urn:microsoft.com/office/officeart/2005/8/colors/colorful5" csCatId="colorful" phldr="1"/>
      <dgm:spPr/>
      <dgm:t>
        <a:bodyPr/>
        <a:lstStyle/>
        <a:p>
          <a:endParaRPr lang="tr-TR"/>
        </a:p>
      </dgm:t>
    </dgm:pt>
    <dgm:pt modelId="{3A9FA67D-A4F0-4F40-9B59-9FD26E4ABFB3}">
      <dgm:prSet phldrT="[Metin]"/>
      <dgm:spPr>
        <a:effectLst>
          <a:glow rad="228600">
            <a:schemeClr val="accent3">
              <a:satMod val="175000"/>
              <a:alpha val="40000"/>
            </a:schemeClr>
          </a:glow>
        </a:effectLst>
      </dgm:spPr>
      <dgm:t>
        <a:bodyPr/>
        <a:lstStyle/>
        <a:p>
          <a:r>
            <a:rPr lang="tr-TR" dirty="0" smtClean="0"/>
            <a:t>1</a:t>
          </a:r>
          <a:endParaRPr lang="tr-TR" dirty="0"/>
        </a:p>
      </dgm:t>
    </dgm:pt>
    <dgm:pt modelId="{7C51B610-F2C8-4881-941D-87513AAF26CA}" type="parTrans" cxnId="{A5205076-8D46-4909-962B-2C213D76A400}">
      <dgm:prSet/>
      <dgm:spPr/>
      <dgm:t>
        <a:bodyPr/>
        <a:lstStyle/>
        <a:p>
          <a:endParaRPr lang="tr-TR"/>
        </a:p>
      </dgm:t>
    </dgm:pt>
    <dgm:pt modelId="{7F7FF27E-E4D1-4F3C-91EE-7868AC134B42}" type="sibTrans" cxnId="{A5205076-8D46-4909-962B-2C213D76A400}">
      <dgm:prSet/>
      <dgm:spPr/>
      <dgm:t>
        <a:bodyPr/>
        <a:lstStyle/>
        <a:p>
          <a:endParaRPr lang="tr-TR"/>
        </a:p>
      </dgm:t>
    </dgm:pt>
    <dgm:pt modelId="{25BA8C49-4506-4CE9-89C9-18754EFD2164}">
      <dgm:prSet phldrT="[Metin]" custT="1">
        <dgm:style>
          <a:lnRef idx="1">
            <a:schemeClr val="accent5"/>
          </a:lnRef>
          <a:fillRef idx="2">
            <a:schemeClr val="accent5"/>
          </a:fillRef>
          <a:effectRef idx="1">
            <a:schemeClr val="accent5"/>
          </a:effectRef>
          <a:fontRef idx="minor">
            <a:schemeClr val="dk1"/>
          </a:fontRef>
        </dgm:style>
      </dgm:prSet>
      <dgm:spPr>
        <a:effectLst>
          <a:glow rad="228600">
            <a:schemeClr val="accent3">
              <a:satMod val="175000"/>
              <a:alpha val="40000"/>
            </a:schemeClr>
          </a:glow>
        </a:effectLst>
      </dgm:spPr>
      <dgm:t>
        <a:bodyPr/>
        <a:lstStyle/>
        <a:p>
          <a:r>
            <a:rPr lang="tr-TR" sz="1400" b="1" dirty="0" smtClean="0">
              <a:solidFill>
                <a:srgbClr val="FF0000"/>
              </a:solidFill>
            </a:rPr>
            <a:t>Mahalle Mektebi</a:t>
          </a:r>
          <a:r>
            <a:rPr lang="tr-TR" sz="1400" b="1" dirty="0" smtClean="0">
              <a:solidFill>
                <a:schemeClr val="tx1"/>
              </a:solidFill>
            </a:rPr>
            <a:t>(</a:t>
          </a:r>
          <a:r>
            <a:rPr lang="tr-TR" sz="1400" b="1" dirty="0" smtClean="0"/>
            <a:t>Selanik)</a:t>
          </a:r>
          <a:endParaRPr lang="tr-TR" sz="1400" b="1" dirty="0"/>
        </a:p>
      </dgm:t>
    </dgm:pt>
    <dgm:pt modelId="{B4AE20A3-2FE9-40B6-9FF9-5857B03D51CC}" type="parTrans" cxnId="{2C8CDC02-73E0-4C82-B1FE-4B5490E2BC12}">
      <dgm:prSet/>
      <dgm:spPr/>
      <dgm:t>
        <a:bodyPr/>
        <a:lstStyle/>
        <a:p>
          <a:endParaRPr lang="tr-TR"/>
        </a:p>
      </dgm:t>
    </dgm:pt>
    <dgm:pt modelId="{5A2D54A6-3E8D-4D99-A48A-C89380CCFAD6}" type="sibTrans" cxnId="{2C8CDC02-73E0-4C82-B1FE-4B5490E2BC12}">
      <dgm:prSet/>
      <dgm:spPr/>
      <dgm:t>
        <a:bodyPr/>
        <a:lstStyle/>
        <a:p>
          <a:endParaRPr lang="tr-TR"/>
        </a:p>
      </dgm:t>
    </dgm:pt>
    <dgm:pt modelId="{2BB8EA65-2ADA-4BBD-A63D-DEB2AD3F72B2}">
      <dgm:prSet phldrT="[Metin]" custT="1">
        <dgm:style>
          <a:lnRef idx="1">
            <a:schemeClr val="accent5"/>
          </a:lnRef>
          <a:fillRef idx="2">
            <a:schemeClr val="accent5"/>
          </a:fillRef>
          <a:effectRef idx="1">
            <a:schemeClr val="accent5"/>
          </a:effectRef>
          <a:fontRef idx="minor">
            <a:schemeClr val="dk1"/>
          </a:fontRef>
        </dgm:style>
      </dgm:prSet>
      <dgm:spPr>
        <a:effectLst>
          <a:glow rad="228600">
            <a:schemeClr val="accent3">
              <a:satMod val="175000"/>
              <a:alpha val="40000"/>
            </a:schemeClr>
          </a:glow>
        </a:effectLst>
      </dgm:spPr>
      <dgm:t>
        <a:bodyPr/>
        <a:lstStyle/>
        <a:p>
          <a:r>
            <a:rPr lang="tr-TR" sz="1400" b="1" dirty="0" smtClean="0"/>
            <a:t>İlkokul seviyesindeki okuldur.Annesi Zübeyde hanımın gitmesini istediği okuldu.</a:t>
          </a:r>
          <a:endParaRPr lang="tr-TR" sz="1400" b="1" dirty="0"/>
        </a:p>
      </dgm:t>
    </dgm:pt>
    <dgm:pt modelId="{CF6F8057-455E-4B5B-A838-F9ECCC4AC0B6}" type="parTrans" cxnId="{4D2F0CA4-E2F6-48C5-A076-F65D586AB89B}">
      <dgm:prSet/>
      <dgm:spPr/>
      <dgm:t>
        <a:bodyPr/>
        <a:lstStyle/>
        <a:p>
          <a:endParaRPr lang="tr-TR"/>
        </a:p>
      </dgm:t>
    </dgm:pt>
    <dgm:pt modelId="{3FCF6616-4B0B-4A33-A3C5-747747D29CF0}" type="sibTrans" cxnId="{4D2F0CA4-E2F6-48C5-A076-F65D586AB89B}">
      <dgm:prSet/>
      <dgm:spPr/>
      <dgm:t>
        <a:bodyPr/>
        <a:lstStyle/>
        <a:p>
          <a:endParaRPr lang="tr-TR"/>
        </a:p>
      </dgm:t>
    </dgm:pt>
    <dgm:pt modelId="{F0F702A2-1453-41D9-B78D-B8D2BBFC5F4A}">
      <dgm:prSet phldrT="[Metin]"/>
      <dgm:spPr>
        <a:effectLst>
          <a:glow rad="228600">
            <a:schemeClr val="accent4">
              <a:satMod val="175000"/>
              <a:alpha val="40000"/>
            </a:schemeClr>
          </a:glow>
        </a:effectLst>
      </dgm:spPr>
      <dgm:t>
        <a:bodyPr/>
        <a:lstStyle/>
        <a:p>
          <a:r>
            <a:rPr lang="tr-TR" dirty="0" smtClean="0"/>
            <a:t>2</a:t>
          </a:r>
          <a:endParaRPr lang="tr-TR" dirty="0"/>
        </a:p>
      </dgm:t>
    </dgm:pt>
    <dgm:pt modelId="{42A9D8C3-0570-4785-8B0D-1C51BF36DC60}" type="parTrans" cxnId="{AD69B2E1-9AAC-4FC9-9081-CDA1FA09F4BC}">
      <dgm:prSet/>
      <dgm:spPr/>
      <dgm:t>
        <a:bodyPr/>
        <a:lstStyle/>
        <a:p>
          <a:endParaRPr lang="tr-TR"/>
        </a:p>
      </dgm:t>
    </dgm:pt>
    <dgm:pt modelId="{FF1EA75E-57F7-4DA5-A057-8D008FB9F07A}" type="sibTrans" cxnId="{AD69B2E1-9AAC-4FC9-9081-CDA1FA09F4BC}">
      <dgm:prSet/>
      <dgm:spPr/>
      <dgm:t>
        <a:bodyPr/>
        <a:lstStyle/>
        <a:p>
          <a:endParaRPr lang="tr-TR"/>
        </a:p>
      </dgm:t>
    </dgm:pt>
    <dgm:pt modelId="{EC498F24-C5CC-4E65-96F2-9A95C478AB1E}">
      <dgm:prSet phldrT="[Metin]" custT="1">
        <dgm:style>
          <a:lnRef idx="1">
            <a:schemeClr val="accent4"/>
          </a:lnRef>
          <a:fillRef idx="3">
            <a:schemeClr val="accent4"/>
          </a:fillRef>
          <a:effectRef idx="2">
            <a:schemeClr val="accent4"/>
          </a:effectRef>
          <a:fontRef idx="minor">
            <a:schemeClr val="lt1"/>
          </a:fontRef>
        </dgm:style>
      </dgm:prSet>
      <dgm:spPr>
        <a:effectLst>
          <a:glow rad="228600">
            <a:schemeClr val="accent4">
              <a:satMod val="175000"/>
              <a:alpha val="40000"/>
            </a:schemeClr>
          </a:glow>
        </a:effectLst>
      </dgm:spPr>
      <dgm:t>
        <a:bodyPr/>
        <a:lstStyle/>
        <a:p>
          <a:r>
            <a:rPr lang="tr-TR" sz="1400" b="1" dirty="0" smtClean="0">
              <a:solidFill>
                <a:srgbClr val="FF0000"/>
              </a:solidFill>
            </a:rPr>
            <a:t>Şemsi Efendi Mektebi</a:t>
          </a:r>
          <a:r>
            <a:rPr lang="tr-TR" sz="1400" b="1" dirty="0" smtClean="0">
              <a:solidFill>
                <a:schemeClr val="tx1"/>
              </a:solidFill>
            </a:rPr>
            <a:t>(Selanik</a:t>
          </a:r>
          <a:r>
            <a:rPr lang="tr-TR" sz="1400" b="1" dirty="0" smtClean="0"/>
            <a:t>)</a:t>
          </a:r>
          <a:endParaRPr lang="tr-TR" sz="1400" b="1" dirty="0"/>
        </a:p>
      </dgm:t>
    </dgm:pt>
    <dgm:pt modelId="{0CA5C24F-8CE5-44B8-BF51-DEDCE48961F4}" type="parTrans" cxnId="{18A245F5-28F7-4E09-A1E2-5E0422A51B50}">
      <dgm:prSet/>
      <dgm:spPr/>
      <dgm:t>
        <a:bodyPr/>
        <a:lstStyle/>
        <a:p>
          <a:endParaRPr lang="tr-TR"/>
        </a:p>
      </dgm:t>
    </dgm:pt>
    <dgm:pt modelId="{29712A10-C517-4678-BCCC-E8B1CCDE396C}" type="sibTrans" cxnId="{18A245F5-28F7-4E09-A1E2-5E0422A51B50}">
      <dgm:prSet/>
      <dgm:spPr/>
      <dgm:t>
        <a:bodyPr/>
        <a:lstStyle/>
        <a:p>
          <a:endParaRPr lang="tr-TR"/>
        </a:p>
      </dgm:t>
    </dgm:pt>
    <dgm:pt modelId="{D13A4A07-DAC3-49E8-960B-922ACF3009E7}">
      <dgm:prSet phldrT="[Metin]" custT="1">
        <dgm:style>
          <a:lnRef idx="1">
            <a:schemeClr val="accent4"/>
          </a:lnRef>
          <a:fillRef idx="3">
            <a:schemeClr val="accent4"/>
          </a:fillRef>
          <a:effectRef idx="2">
            <a:schemeClr val="accent4"/>
          </a:effectRef>
          <a:fontRef idx="minor">
            <a:schemeClr val="lt1"/>
          </a:fontRef>
        </dgm:style>
      </dgm:prSet>
      <dgm:spPr>
        <a:effectLst>
          <a:glow rad="228600">
            <a:schemeClr val="accent4">
              <a:satMod val="175000"/>
              <a:alpha val="40000"/>
            </a:schemeClr>
          </a:glow>
        </a:effectLst>
      </dgm:spPr>
      <dgm:t>
        <a:bodyPr/>
        <a:lstStyle/>
        <a:p>
          <a:r>
            <a:rPr lang="tr-TR" sz="1400" b="1" dirty="0" smtClean="0"/>
            <a:t>Ali Rıza Efendinin gitmesini isteği okuldu</a:t>
          </a:r>
          <a:r>
            <a:rPr lang="tr-TR" sz="1500" dirty="0" smtClean="0"/>
            <a:t>.</a:t>
          </a:r>
          <a:endParaRPr lang="tr-TR" sz="1500" dirty="0"/>
        </a:p>
      </dgm:t>
    </dgm:pt>
    <dgm:pt modelId="{6EE3AC7D-2524-4EB0-A7CC-06B6FD4D9547}" type="parTrans" cxnId="{11204CCB-E09D-49C5-9A12-2F712AC53183}">
      <dgm:prSet/>
      <dgm:spPr/>
      <dgm:t>
        <a:bodyPr/>
        <a:lstStyle/>
        <a:p>
          <a:endParaRPr lang="tr-TR"/>
        </a:p>
      </dgm:t>
    </dgm:pt>
    <dgm:pt modelId="{C0E7CD97-4396-4B39-A6E9-A15F69CDBD23}" type="sibTrans" cxnId="{11204CCB-E09D-49C5-9A12-2F712AC53183}">
      <dgm:prSet/>
      <dgm:spPr/>
      <dgm:t>
        <a:bodyPr/>
        <a:lstStyle/>
        <a:p>
          <a:endParaRPr lang="tr-TR"/>
        </a:p>
      </dgm:t>
    </dgm:pt>
    <dgm:pt modelId="{8EA0CD83-1AF9-445B-AC63-2F9FC30A15B1}">
      <dgm:prSet phldrT="[Metin]"/>
      <dgm:spPr>
        <a:effectLst>
          <a:glow rad="228600">
            <a:schemeClr val="accent6">
              <a:satMod val="175000"/>
              <a:alpha val="40000"/>
            </a:schemeClr>
          </a:glow>
        </a:effectLst>
      </dgm:spPr>
      <dgm:t>
        <a:bodyPr/>
        <a:lstStyle/>
        <a:p>
          <a:r>
            <a:rPr lang="tr-TR" dirty="0" smtClean="0"/>
            <a:t>3</a:t>
          </a:r>
          <a:endParaRPr lang="tr-TR" dirty="0"/>
        </a:p>
      </dgm:t>
    </dgm:pt>
    <dgm:pt modelId="{1FB2C281-B343-4368-B9EA-18D08591577F}" type="parTrans" cxnId="{C4C77D1B-078E-48D5-B3B5-E5136F29CD3F}">
      <dgm:prSet/>
      <dgm:spPr/>
      <dgm:t>
        <a:bodyPr/>
        <a:lstStyle/>
        <a:p>
          <a:endParaRPr lang="tr-TR"/>
        </a:p>
      </dgm:t>
    </dgm:pt>
    <dgm:pt modelId="{C8725340-5E91-4D79-A6A1-63E4E2759577}" type="sibTrans" cxnId="{C4C77D1B-078E-48D5-B3B5-E5136F29CD3F}">
      <dgm:prSet/>
      <dgm:spPr/>
      <dgm:t>
        <a:bodyPr/>
        <a:lstStyle/>
        <a:p>
          <a:endParaRPr lang="tr-TR"/>
        </a:p>
      </dgm:t>
    </dgm:pt>
    <dgm:pt modelId="{992221A5-0882-4214-B6DA-82AC38A38347}">
      <dgm:prSet phldrT="[Metin]">
        <dgm:style>
          <a:lnRef idx="1">
            <a:schemeClr val="accent3"/>
          </a:lnRef>
          <a:fillRef idx="2">
            <a:schemeClr val="accent3"/>
          </a:fillRef>
          <a:effectRef idx="1">
            <a:schemeClr val="accent3"/>
          </a:effectRef>
          <a:fontRef idx="minor">
            <a:schemeClr val="dk1"/>
          </a:fontRef>
        </dgm:style>
      </dgm:prSet>
      <dgm:spPr>
        <a:effectLst>
          <a:glow rad="228600">
            <a:schemeClr val="accent6">
              <a:satMod val="175000"/>
              <a:alpha val="40000"/>
            </a:schemeClr>
          </a:glow>
        </a:effectLst>
      </dgm:spPr>
      <dgm:t>
        <a:bodyPr/>
        <a:lstStyle/>
        <a:p>
          <a:r>
            <a:rPr lang="tr-TR" b="1" dirty="0" smtClean="0">
              <a:solidFill>
                <a:srgbClr val="FF0000"/>
              </a:solidFill>
            </a:rPr>
            <a:t>Selanik Mülkiye Rüştiyesi</a:t>
          </a:r>
          <a:r>
            <a:rPr lang="tr-TR" b="1" dirty="0" smtClean="0"/>
            <a:t>(Ortaokul)</a:t>
          </a:r>
          <a:endParaRPr lang="tr-TR" b="1" dirty="0"/>
        </a:p>
      </dgm:t>
    </dgm:pt>
    <dgm:pt modelId="{4CFD75B6-0187-45DE-BB26-D2FA94B51A9C}" type="parTrans" cxnId="{B6405596-2208-47B9-A054-1DB25B744BFF}">
      <dgm:prSet/>
      <dgm:spPr/>
      <dgm:t>
        <a:bodyPr/>
        <a:lstStyle/>
        <a:p>
          <a:endParaRPr lang="tr-TR"/>
        </a:p>
      </dgm:t>
    </dgm:pt>
    <dgm:pt modelId="{05AB0BC9-6FC3-46B3-95CD-8C2FBE0434B1}" type="sibTrans" cxnId="{B6405596-2208-47B9-A054-1DB25B744BFF}">
      <dgm:prSet/>
      <dgm:spPr/>
      <dgm:t>
        <a:bodyPr/>
        <a:lstStyle/>
        <a:p>
          <a:endParaRPr lang="tr-TR"/>
        </a:p>
      </dgm:t>
    </dgm:pt>
    <dgm:pt modelId="{99BA62BC-855D-40D3-9ECE-5E8F05531EB7}">
      <dgm:prSet phldrT="[Metin]">
        <dgm:style>
          <a:lnRef idx="1">
            <a:schemeClr val="accent3"/>
          </a:lnRef>
          <a:fillRef idx="2">
            <a:schemeClr val="accent3"/>
          </a:fillRef>
          <a:effectRef idx="1">
            <a:schemeClr val="accent3"/>
          </a:effectRef>
          <a:fontRef idx="minor">
            <a:schemeClr val="dk1"/>
          </a:fontRef>
        </dgm:style>
      </dgm:prSet>
      <dgm:spPr>
        <a:effectLst>
          <a:glow rad="228600">
            <a:schemeClr val="accent6">
              <a:satMod val="175000"/>
              <a:alpha val="40000"/>
            </a:schemeClr>
          </a:glow>
        </a:effectLst>
      </dgm:spPr>
      <dgm:t>
        <a:bodyPr/>
        <a:lstStyle/>
        <a:p>
          <a:r>
            <a:rPr lang="tr-TR" b="1" dirty="0" smtClean="0"/>
            <a:t>Sivil Ortaokuldur</a:t>
          </a:r>
          <a:endParaRPr lang="tr-TR" b="1" dirty="0"/>
        </a:p>
      </dgm:t>
    </dgm:pt>
    <dgm:pt modelId="{8F76B527-1763-4600-8642-BE8D06F6ECCA}" type="parTrans" cxnId="{3B1C9CF5-8A05-4D64-B2F6-847DFDD71C8E}">
      <dgm:prSet/>
      <dgm:spPr/>
      <dgm:t>
        <a:bodyPr/>
        <a:lstStyle/>
        <a:p>
          <a:endParaRPr lang="tr-TR"/>
        </a:p>
      </dgm:t>
    </dgm:pt>
    <dgm:pt modelId="{C9889F4E-E225-4E62-8E57-A39191B52BBA}" type="sibTrans" cxnId="{3B1C9CF5-8A05-4D64-B2F6-847DFDD71C8E}">
      <dgm:prSet/>
      <dgm:spPr/>
      <dgm:t>
        <a:bodyPr/>
        <a:lstStyle/>
        <a:p>
          <a:endParaRPr lang="tr-TR"/>
        </a:p>
      </dgm:t>
    </dgm:pt>
    <dgm:pt modelId="{1BEE435E-7130-44C0-BB96-747170516C35}" type="pres">
      <dgm:prSet presAssocID="{D9CAF1B4-6209-4631-A108-C963E2E3043C}" presName="linearFlow" presStyleCnt="0">
        <dgm:presLayoutVars>
          <dgm:dir/>
          <dgm:animLvl val="lvl"/>
          <dgm:resizeHandles val="exact"/>
        </dgm:presLayoutVars>
      </dgm:prSet>
      <dgm:spPr/>
      <dgm:t>
        <a:bodyPr/>
        <a:lstStyle/>
        <a:p>
          <a:endParaRPr lang="tr-TR"/>
        </a:p>
      </dgm:t>
    </dgm:pt>
    <dgm:pt modelId="{3FC5DD34-A8FE-493D-BCE6-0E55B6BC4901}" type="pres">
      <dgm:prSet presAssocID="{3A9FA67D-A4F0-4F40-9B59-9FD26E4ABFB3}" presName="composite" presStyleCnt="0"/>
      <dgm:spPr/>
    </dgm:pt>
    <dgm:pt modelId="{33586E76-1B58-494D-A295-62A433DF9CCD}" type="pres">
      <dgm:prSet presAssocID="{3A9FA67D-A4F0-4F40-9B59-9FD26E4ABFB3}" presName="parentText" presStyleLbl="alignNode1" presStyleIdx="0" presStyleCnt="3">
        <dgm:presLayoutVars>
          <dgm:chMax val="1"/>
          <dgm:bulletEnabled val="1"/>
        </dgm:presLayoutVars>
      </dgm:prSet>
      <dgm:spPr/>
      <dgm:t>
        <a:bodyPr/>
        <a:lstStyle/>
        <a:p>
          <a:endParaRPr lang="tr-TR"/>
        </a:p>
      </dgm:t>
    </dgm:pt>
    <dgm:pt modelId="{63FF4474-F156-4222-92D2-2C787B0EA7B9}" type="pres">
      <dgm:prSet presAssocID="{3A9FA67D-A4F0-4F40-9B59-9FD26E4ABFB3}" presName="descendantText" presStyleLbl="alignAcc1" presStyleIdx="0" presStyleCnt="3" custScaleY="118698">
        <dgm:presLayoutVars>
          <dgm:bulletEnabled val="1"/>
        </dgm:presLayoutVars>
      </dgm:prSet>
      <dgm:spPr/>
      <dgm:t>
        <a:bodyPr/>
        <a:lstStyle/>
        <a:p>
          <a:endParaRPr lang="tr-TR"/>
        </a:p>
      </dgm:t>
    </dgm:pt>
    <dgm:pt modelId="{42A90653-7A54-48CE-94AF-EE36370551AE}" type="pres">
      <dgm:prSet presAssocID="{7F7FF27E-E4D1-4F3C-91EE-7868AC134B42}" presName="sp" presStyleCnt="0"/>
      <dgm:spPr/>
    </dgm:pt>
    <dgm:pt modelId="{F059C086-2FD8-4FE0-81A2-ED8A65807C19}" type="pres">
      <dgm:prSet presAssocID="{F0F702A2-1453-41D9-B78D-B8D2BBFC5F4A}" presName="composite" presStyleCnt="0"/>
      <dgm:spPr/>
    </dgm:pt>
    <dgm:pt modelId="{0A965ADD-51DC-4129-8D89-C66BA5B2CC62}" type="pres">
      <dgm:prSet presAssocID="{F0F702A2-1453-41D9-B78D-B8D2BBFC5F4A}" presName="parentText" presStyleLbl="alignNode1" presStyleIdx="1" presStyleCnt="3">
        <dgm:presLayoutVars>
          <dgm:chMax val="1"/>
          <dgm:bulletEnabled val="1"/>
        </dgm:presLayoutVars>
      </dgm:prSet>
      <dgm:spPr/>
      <dgm:t>
        <a:bodyPr/>
        <a:lstStyle/>
        <a:p>
          <a:endParaRPr lang="tr-TR"/>
        </a:p>
      </dgm:t>
    </dgm:pt>
    <dgm:pt modelId="{376FACC1-ADFB-487E-B457-ECCAF8DBC75E}" type="pres">
      <dgm:prSet presAssocID="{F0F702A2-1453-41D9-B78D-B8D2BBFC5F4A}" presName="descendantText" presStyleLbl="alignAcc1" presStyleIdx="1" presStyleCnt="3">
        <dgm:presLayoutVars>
          <dgm:bulletEnabled val="1"/>
        </dgm:presLayoutVars>
      </dgm:prSet>
      <dgm:spPr/>
      <dgm:t>
        <a:bodyPr/>
        <a:lstStyle/>
        <a:p>
          <a:endParaRPr lang="tr-TR"/>
        </a:p>
      </dgm:t>
    </dgm:pt>
    <dgm:pt modelId="{9CF35ECE-7475-4351-BF4D-91FAF75D0CA5}" type="pres">
      <dgm:prSet presAssocID="{FF1EA75E-57F7-4DA5-A057-8D008FB9F07A}" presName="sp" presStyleCnt="0"/>
      <dgm:spPr/>
    </dgm:pt>
    <dgm:pt modelId="{0A23CCD8-EBDD-4A0D-9884-90D5CC1189B7}" type="pres">
      <dgm:prSet presAssocID="{8EA0CD83-1AF9-445B-AC63-2F9FC30A15B1}" presName="composite" presStyleCnt="0"/>
      <dgm:spPr/>
    </dgm:pt>
    <dgm:pt modelId="{9770DEF8-6BD7-47D0-8431-7A09E2BE0BC3}" type="pres">
      <dgm:prSet presAssocID="{8EA0CD83-1AF9-445B-AC63-2F9FC30A15B1}" presName="parentText" presStyleLbl="alignNode1" presStyleIdx="2" presStyleCnt="3">
        <dgm:presLayoutVars>
          <dgm:chMax val="1"/>
          <dgm:bulletEnabled val="1"/>
        </dgm:presLayoutVars>
      </dgm:prSet>
      <dgm:spPr/>
      <dgm:t>
        <a:bodyPr/>
        <a:lstStyle/>
        <a:p>
          <a:endParaRPr lang="tr-TR"/>
        </a:p>
      </dgm:t>
    </dgm:pt>
    <dgm:pt modelId="{0E54761A-640C-43A5-8069-81B83B9CF7BA}" type="pres">
      <dgm:prSet presAssocID="{8EA0CD83-1AF9-445B-AC63-2F9FC30A15B1}" presName="descendantText" presStyleLbl="alignAcc1" presStyleIdx="2" presStyleCnt="3">
        <dgm:presLayoutVars>
          <dgm:bulletEnabled val="1"/>
        </dgm:presLayoutVars>
      </dgm:prSet>
      <dgm:spPr/>
      <dgm:t>
        <a:bodyPr/>
        <a:lstStyle/>
        <a:p>
          <a:endParaRPr lang="tr-TR"/>
        </a:p>
      </dgm:t>
    </dgm:pt>
  </dgm:ptLst>
  <dgm:cxnLst>
    <dgm:cxn modelId="{253169B6-7548-414F-AD94-6C11C2AD1C4F}" type="presOf" srcId="{25BA8C49-4506-4CE9-89C9-18754EFD2164}" destId="{63FF4474-F156-4222-92D2-2C787B0EA7B9}" srcOrd="0" destOrd="0" presId="urn:microsoft.com/office/officeart/2005/8/layout/chevron2"/>
    <dgm:cxn modelId="{C4C77D1B-078E-48D5-B3B5-E5136F29CD3F}" srcId="{D9CAF1B4-6209-4631-A108-C963E2E3043C}" destId="{8EA0CD83-1AF9-445B-AC63-2F9FC30A15B1}" srcOrd="2" destOrd="0" parTransId="{1FB2C281-B343-4368-B9EA-18D08591577F}" sibTransId="{C8725340-5E91-4D79-A6A1-63E4E2759577}"/>
    <dgm:cxn modelId="{0817ADBE-6FD5-404A-B701-FF8185194219}" type="presOf" srcId="{3A9FA67D-A4F0-4F40-9B59-9FD26E4ABFB3}" destId="{33586E76-1B58-494D-A295-62A433DF9CCD}" srcOrd="0" destOrd="0" presId="urn:microsoft.com/office/officeart/2005/8/layout/chevron2"/>
    <dgm:cxn modelId="{0E6F73C8-D0B8-401E-B8BA-7E8D8EEF0B37}" type="presOf" srcId="{EC498F24-C5CC-4E65-96F2-9A95C478AB1E}" destId="{376FACC1-ADFB-487E-B457-ECCAF8DBC75E}" srcOrd="0" destOrd="0" presId="urn:microsoft.com/office/officeart/2005/8/layout/chevron2"/>
    <dgm:cxn modelId="{11204CCB-E09D-49C5-9A12-2F712AC53183}" srcId="{F0F702A2-1453-41D9-B78D-B8D2BBFC5F4A}" destId="{D13A4A07-DAC3-49E8-960B-922ACF3009E7}" srcOrd="1" destOrd="0" parTransId="{6EE3AC7D-2524-4EB0-A7CC-06B6FD4D9547}" sibTransId="{C0E7CD97-4396-4B39-A6E9-A15F69CDBD23}"/>
    <dgm:cxn modelId="{64407B06-926E-4081-BC72-DEB02182C3FA}" type="presOf" srcId="{992221A5-0882-4214-B6DA-82AC38A38347}" destId="{0E54761A-640C-43A5-8069-81B83B9CF7BA}" srcOrd="0" destOrd="0" presId="urn:microsoft.com/office/officeart/2005/8/layout/chevron2"/>
    <dgm:cxn modelId="{18A245F5-28F7-4E09-A1E2-5E0422A51B50}" srcId="{F0F702A2-1453-41D9-B78D-B8D2BBFC5F4A}" destId="{EC498F24-C5CC-4E65-96F2-9A95C478AB1E}" srcOrd="0" destOrd="0" parTransId="{0CA5C24F-8CE5-44B8-BF51-DEDCE48961F4}" sibTransId="{29712A10-C517-4678-BCCC-E8B1CCDE396C}"/>
    <dgm:cxn modelId="{3B1C9CF5-8A05-4D64-B2F6-847DFDD71C8E}" srcId="{8EA0CD83-1AF9-445B-AC63-2F9FC30A15B1}" destId="{99BA62BC-855D-40D3-9ECE-5E8F05531EB7}" srcOrd="1" destOrd="0" parTransId="{8F76B527-1763-4600-8642-BE8D06F6ECCA}" sibTransId="{C9889F4E-E225-4E62-8E57-A39191B52BBA}"/>
    <dgm:cxn modelId="{2C8CDC02-73E0-4C82-B1FE-4B5490E2BC12}" srcId="{3A9FA67D-A4F0-4F40-9B59-9FD26E4ABFB3}" destId="{25BA8C49-4506-4CE9-89C9-18754EFD2164}" srcOrd="0" destOrd="0" parTransId="{B4AE20A3-2FE9-40B6-9FF9-5857B03D51CC}" sibTransId="{5A2D54A6-3E8D-4D99-A48A-C89380CCFAD6}"/>
    <dgm:cxn modelId="{DADE5509-8833-419F-BD0D-BAF2DCE8855B}" type="presOf" srcId="{2BB8EA65-2ADA-4BBD-A63D-DEB2AD3F72B2}" destId="{63FF4474-F156-4222-92D2-2C787B0EA7B9}" srcOrd="0" destOrd="1" presId="urn:microsoft.com/office/officeart/2005/8/layout/chevron2"/>
    <dgm:cxn modelId="{AD69B2E1-9AAC-4FC9-9081-CDA1FA09F4BC}" srcId="{D9CAF1B4-6209-4631-A108-C963E2E3043C}" destId="{F0F702A2-1453-41D9-B78D-B8D2BBFC5F4A}" srcOrd="1" destOrd="0" parTransId="{42A9D8C3-0570-4785-8B0D-1C51BF36DC60}" sibTransId="{FF1EA75E-57F7-4DA5-A057-8D008FB9F07A}"/>
    <dgm:cxn modelId="{78320070-8388-4F0B-957C-BAF786DE62E3}" type="presOf" srcId="{99BA62BC-855D-40D3-9ECE-5E8F05531EB7}" destId="{0E54761A-640C-43A5-8069-81B83B9CF7BA}" srcOrd="0" destOrd="1" presId="urn:microsoft.com/office/officeart/2005/8/layout/chevron2"/>
    <dgm:cxn modelId="{B6405596-2208-47B9-A054-1DB25B744BFF}" srcId="{8EA0CD83-1AF9-445B-AC63-2F9FC30A15B1}" destId="{992221A5-0882-4214-B6DA-82AC38A38347}" srcOrd="0" destOrd="0" parTransId="{4CFD75B6-0187-45DE-BB26-D2FA94B51A9C}" sibTransId="{05AB0BC9-6FC3-46B3-95CD-8C2FBE0434B1}"/>
    <dgm:cxn modelId="{4D2F0CA4-E2F6-48C5-A076-F65D586AB89B}" srcId="{3A9FA67D-A4F0-4F40-9B59-9FD26E4ABFB3}" destId="{2BB8EA65-2ADA-4BBD-A63D-DEB2AD3F72B2}" srcOrd="1" destOrd="0" parTransId="{CF6F8057-455E-4B5B-A838-F9ECCC4AC0B6}" sibTransId="{3FCF6616-4B0B-4A33-A3C5-747747D29CF0}"/>
    <dgm:cxn modelId="{6172FB67-E140-4464-9916-9B87E0696F01}" type="presOf" srcId="{F0F702A2-1453-41D9-B78D-B8D2BBFC5F4A}" destId="{0A965ADD-51DC-4129-8D89-C66BA5B2CC62}" srcOrd="0" destOrd="0" presId="urn:microsoft.com/office/officeart/2005/8/layout/chevron2"/>
    <dgm:cxn modelId="{9FA6B9BF-E249-4E1D-BD0C-7209D9ECEC56}" type="presOf" srcId="{D9CAF1B4-6209-4631-A108-C963E2E3043C}" destId="{1BEE435E-7130-44C0-BB96-747170516C35}" srcOrd="0" destOrd="0" presId="urn:microsoft.com/office/officeart/2005/8/layout/chevron2"/>
    <dgm:cxn modelId="{84A313D2-C84D-43CB-907B-578F1AD15B87}" type="presOf" srcId="{D13A4A07-DAC3-49E8-960B-922ACF3009E7}" destId="{376FACC1-ADFB-487E-B457-ECCAF8DBC75E}" srcOrd="0" destOrd="1" presId="urn:microsoft.com/office/officeart/2005/8/layout/chevron2"/>
    <dgm:cxn modelId="{A5205076-8D46-4909-962B-2C213D76A400}" srcId="{D9CAF1B4-6209-4631-A108-C963E2E3043C}" destId="{3A9FA67D-A4F0-4F40-9B59-9FD26E4ABFB3}" srcOrd="0" destOrd="0" parTransId="{7C51B610-F2C8-4881-941D-87513AAF26CA}" sibTransId="{7F7FF27E-E4D1-4F3C-91EE-7868AC134B42}"/>
    <dgm:cxn modelId="{50FF0D94-C42C-469A-9C44-9D0F3FCDBDD8}" type="presOf" srcId="{8EA0CD83-1AF9-445B-AC63-2F9FC30A15B1}" destId="{9770DEF8-6BD7-47D0-8431-7A09E2BE0BC3}" srcOrd="0" destOrd="0" presId="urn:microsoft.com/office/officeart/2005/8/layout/chevron2"/>
    <dgm:cxn modelId="{9BE390FB-15A8-4DE6-BC64-B8CBB759673C}" type="presParOf" srcId="{1BEE435E-7130-44C0-BB96-747170516C35}" destId="{3FC5DD34-A8FE-493D-BCE6-0E55B6BC4901}" srcOrd="0" destOrd="0" presId="urn:microsoft.com/office/officeart/2005/8/layout/chevron2"/>
    <dgm:cxn modelId="{702C842E-618B-4B45-8FF1-24EF0B9B87BB}" type="presParOf" srcId="{3FC5DD34-A8FE-493D-BCE6-0E55B6BC4901}" destId="{33586E76-1B58-494D-A295-62A433DF9CCD}" srcOrd="0" destOrd="0" presId="urn:microsoft.com/office/officeart/2005/8/layout/chevron2"/>
    <dgm:cxn modelId="{A5D6BC14-EF21-4878-9F16-D2CE0F16417C}" type="presParOf" srcId="{3FC5DD34-A8FE-493D-BCE6-0E55B6BC4901}" destId="{63FF4474-F156-4222-92D2-2C787B0EA7B9}" srcOrd="1" destOrd="0" presId="urn:microsoft.com/office/officeart/2005/8/layout/chevron2"/>
    <dgm:cxn modelId="{3EC202DA-6C21-4891-A880-2ECFF3C00C45}" type="presParOf" srcId="{1BEE435E-7130-44C0-BB96-747170516C35}" destId="{42A90653-7A54-48CE-94AF-EE36370551AE}" srcOrd="1" destOrd="0" presId="urn:microsoft.com/office/officeart/2005/8/layout/chevron2"/>
    <dgm:cxn modelId="{82456D5A-414A-419A-94D4-BF682A1820E7}" type="presParOf" srcId="{1BEE435E-7130-44C0-BB96-747170516C35}" destId="{F059C086-2FD8-4FE0-81A2-ED8A65807C19}" srcOrd="2" destOrd="0" presId="urn:microsoft.com/office/officeart/2005/8/layout/chevron2"/>
    <dgm:cxn modelId="{E16B86F5-6537-442B-8B0A-AEBC0B7AEA45}" type="presParOf" srcId="{F059C086-2FD8-4FE0-81A2-ED8A65807C19}" destId="{0A965ADD-51DC-4129-8D89-C66BA5B2CC62}" srcOrd="0" destOrd="0" presId="urn:microsoft.com/office/officeart/2005/8/layout/chevron2"/>
    <dgm:cxn modelId="{CC68E134-6D88-4853-810C-FF6B54C01B8F}" type="presParOf" srcId="{F059C086-2FD8-4FE0-81A2-ED8A65807C19}" destId="{376FACC1-ADFB-487E-B457-ECCAF8DBC75E}" srcOrd="1" destOrd="0" presId="urn:microsoft.com/office/officeart/2005/8/layout/chevron2"/>
    <dgm:cxn modelId="{39E9D329-6A70-4F38-B6A1-DC8B05CA408E}" type="presParOf" srcId="{1BEE435E-7130-44C0-BB96-747170516C35}" destId="{9CF35ECE-7475-4351-BF4D-91FAF75D0CA5}" srcOrd="3" destOrd="0" presId="urn:microsoft.com/office/officeart/2005/8/layout/chevron2"/>
    <dgm:cxn modelId="{319B0A7F-3553-46F7-88E1-1E91413CED3B}" type="presParOf" srcId="{1BEE435E-7130-44C0-BB96-747170516C35}" destId="{0A23CCD8-EBDD-4A0D-9884-90D5CC1189B7}" srcOrd="4" destOrd="0" presId="urn:microsoft.com/office/officeart/2005/8/layout/chevron2"/>
    <dgm:cxn modelId="{A367E083-132D-4B8A-BAE4-C6435B98178F}" type="presParOf" srcId="{0A23CCD8-EBDD-4A0D-9884-90D5CC1189B7}" destId="{9770DEF8-6BD7-47D0-8431-7A09E2BE0BC3}" srcOrd="0" destOrd="0" presId="urn:microsoft.com/office/officeart/2005/8/layout/chevron2"/>
    <dgm:cxn modelId="{4A4C9D17-F05C-448D-8B8E-3DC89A1C0A72}" type="presParOf" srcId="{0A23CCD8-EBDD-4A0D-9884-90D5CC1189B7}" destId="{0E54761A-640C-43A5-8069-81B83B9CF7BA}"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8F7505D-6081-4709-B021-37E4D4652510}" type="doc">
      <dgm:prSet loTypeId="urn:microsoft.com/office/officeart/2005/8/layout/chevron2" loCatId="list" qsTypeId="urn:microsoft.com/office/officeart/2005/8/quickstyle/simple1" qsCatId="simple" csTypeId="urn:microsoft.com/office/officeart/2005/8/colors/colorful4" csCatId="colorful" phldr="1"/>
      <dgm:spPr/>
      <dgm:t>
        <a:bodyPr/>
        <a:lstStyle/>
        <a:p>
          <a:endParaRPr lang="tr-TR"/>
        </a:p>
      </dgm:t>
    </dgm:pt>
    <dgm:pt modelId="{7E7F7087-73DF-4161-9EE7-B583FCC67503}">
      <dgm:prSet phldrT="[Metin]"/>
      <dgm:spPr>
        <a:effectLst>
          <a:glow rad="228600">
            <a:schemeClr val="accent1">
              <a:satMod val="175000"/>
              <a:alpha val="40000"/>
            </a:schemeClr>
          </a:glow>
        </a:effectLst>
      </dgm:spPr>
      <dgm:t>
        <a:bodyPr/>
        <a:lstStyle/>
        <a:p>
          <a:r>
            <a:rPr lang="tr-TR" dirty="0" smtClean="0"/>
            <a:t>4</a:t>
          </a:r>
          <a:endParaRPr lang="tr-TR" dirty="0"/>
        </a:p>
      </dgm:t>
    </dgm:pt>
    <dgm:pt modelId="{FE731468-0515-4AEE-970E-E51F138DBA3E}" type="parTrans" cxnId="{59B487D5-6B4C-47E9-ADF6-48DC2E0AA67A}">
      <dgm:prSet/>
      <dgm:spPr/>
      <dgm:t>
        <a:bodyPr/>
        <a:lstStyle/>
        <a:p>
          <a:endParaRPr lang="tr-TR"/>
        </a:p>
      </dgm:t>
    </dgm:pt>
    <dgm:pt modelId="{A1ABAEB1-514A-40A3-96A1-9117653927E9}" type="sibTrans" cxnId="{59B487D5-6B4C-47E9-ADF6-48DC2E0AA67A}">
      <dgm:prSet/>
      <dgm:spPr/>
      <dgm:t>
        <a:bodyPr/>
        <a:lstStyle/>
        <a:p>
          <a:endParaRPr lang="tr-TR"/>
        </a:p>
      </dgm:t>
    </dgm:pt>
    <dgm:pt modelId="{645969E5-689A-4A86-ACD5-5D05DBE713B3}">
      <dgm:prSet phldrT="[Metin]" custT="1">
        <dgm:style>
          <a:lnRef idx="1">
            <a:schemeClr val="accent6"/>
          </a:lnRef>
          <a:fillRef idx="2">
            <a:schemeClr val="accent6"/>
          </a:fillRef>
          <a:effectRef idx="1">
            <a:schemeClr val="accent6"/>
          </a:effectRef>
          <a:fontRef idx="minor">
            <a:schemeClr val="dk1"/>
          </a:fontRef>
        </dgm:style>
      </dgm:prSet>
      <dgm:spPr>
        <a:effectLst>
          <a:glow rad="228600">
            <a:schemeClr val="accent1">
              <a:satMod val="175000"/>
              <a:alpha val="40000"/>
            </a:schemeClr>
          </a:glow>
        </a:effectLst>
      </dgm:spPr>
      <dgm:t>
        <a:bodyPr/>
        <a:lstStyle/>
        <a:p>
          <a:r>
            <a:rPr lang="tr-TR" sz="1400" b="1" dirty="0" smtClean="0">
              <a:solidFill>
                <a:srgbClr val="FF0000"/>
              </a:solidFill>
            </a:rPr>
            <a:t>Selanik Askeri Rüştiyesi</a:t>
          </a:r>
          <a:r>
            <a:rPr lang="tr-TR" sz="1400" b="1" dirty="0" smtClean="0"/>
            <a:t>(Ortaokulu)</a:t>
          </a:r>
          <a:endParaRPr lang="tr-TR" sz="1400" b="1" dirty="0"/>
        </a:p>
      </dgm:t>
    </dgm:pt>
    <dgm:pt modelId="{DBE0BBDE-DE7D-4689-BB57-5E6AEE0147A0}" type="parTrans" cxnId="{7BD2BBAE-46E2-4A4E-88A0-1C809246F50D}">
      <dgm:prSet/>
      <dgm:spPr/>
      <dgm:t>
        <a:bodyPr/>
        <a:lstStyle/>
        <a:p>
          <a:endParaRPr lang="tr-TR"/>
        </a:p>
      </dgm:t>
    </dgm:pt>
    <dgm:pt modelId="{BE7EE460-BF3B-40F5-9CC6-F1CAB306DB4F}" type="sibTrans" cxnId="{7BD2BBAE-46E2-4A4E-88A0-1C809246F50D}">
      <dgm:prSet/>
      <dgm:spPr/>
      <dgm:t>
        <a:bodyPr/>
        <a:lstStyle/>
        <a:p>
          <a:endParaRPr lang="tr-TR"/>
        </a:p>
      </dgm:t>
    </dgm:pt>
    <dgm:pt modelId="{674C9130-E04B-4F61-BEA3-5367D71CECFF}">
      <dgm:prSet phldrT="[Metin]" custT="1">
        <dgm:style>
          <a:lnRef idx="1">
            <a:schemeClr val="accent6"/>
          </a:lnRef>
          <a:fillRef idx="2">
            <a:schemeClr val="accent6"/>
          </a:fillRef>
          <a:effectRef idx="1">
            <a:schemeClr val="accent6"/>
          </a:effectRef>
          <a:fontRef idx="minor">
            <a:schemeClr val="dk1"/>
          </a:fontRef>
        </dgm:style>
      </dgm:prSet>
      <dgm:spPr>
        <a:effectLst>
          <a:glow rad="228600">
            <a:schemeClr val="accent1">
              <a:satMod val="175000"/>
              <a:alpha val="40000"/>
            </a:schemeClr>
          </a:glow>
        </a:effectLst>
      </dgm:spPr>
      <dgm:t>
        <a:bodyPr/>
        <a:lstStyle/>
        <a:p>
          <a:r>
            <a:rPr lang="tr-TR" sz="1400" b="1" dirty="0" smtClean="0"/>
            <a:t>Askerliğe İLK adımını attığı bu okulda matematik öğretmeni kendisine KEMAL adını verdi</a:t>
          </a:r>
          <a:endParaRPr lang="tr-TR" sz="1400" b="1" dirty="0"/>
        </a:p>
      </dgm:t>
    </dgm:pt>
    <dgm:pt modelId="{EBF6888F-ECF2-40F1-AE29-8A21F6C2DC4B}" type="parTrans" cxnId="{5F3F436A-AE26-45B9-B3E2-46D208CB7A7E}">
      <dgm:prSet/>
      <dgm:spPr/>
      <dgm:t>
        <a:bodyPr/>
        <a:lstStyle/>
        <a:p>
          <a:endParaRPr lang="tr-TR"/>
        </a:p>
      </dgm:t>
    </dgm:pt>
    <dgm:pt modelId="{126E8037-A641-4E81-99D7-A7BB2758E5AA}" type="sibTrans" cxnId="{5F3F436A-AE26-45B9-B3E2-46D208CB7A7E}">
      <dgm:prSet/>
      <dgm:spPr/>
      <dgm:t>
        <a:bodyPr/>
        <a:lstStyle/>
        <a:p>
          <a:endParaRPr lang="tr-TR"/>
        </a:p>
      </dgm:t>
    </dgm:pt>
    <dgm:pt modelId="{5ACDF84F-DD6A-45D7-A9D4-F6D8B8EEE67C}">
      <dgm:prSet phldrT="[Metin]"/>
      <dgm:spPr>
        <a:effectLst>
          <a:glow rad="228600">
            <a:schemeClr val="accent6">
              <a:satMod val="175000"/>
              <a:alpha val="40000"/>
            </a:schemeClr>
          </a:glow>
        </a:effectLst>
      </dgm:spPr>
      <dgm:t>
        <a:bodyPr/>
        <a:lstStyle/>
        <a:p>
          <a:r>
            <a:rPr lang="tr-TR" dirty="0" smtClean="0"/>
            <a:t>5</a:t>
          </a:r>
          <a:endParaRPr lang="tr-TR" dirty="0"/>
        </a:p>
      </dgm:t>
    </dgm:pt>
    <dgm:pt modelId="{9EB6C66F-573C-4947-A520-57953CCA63BD}" type="parTrans" cxnId="{87C5A171-77B2-4560-B9F4-B7930B118544}">
      <dgm:prSet/>
      <dgm:spPr/>
      <dgm:t>
        <a:bodyPr/>
        <a:lstStyle/>
        <a:p>
          <a:endParaRPr lang="tr-TR"/>
        </a:p>
      </dgm:t>
    </dgm:pt>
    <dgm:pt modelId="{E2345E3C-847B-46DB-9364-B4838183E277}" type="sibTrans" cxnId="{87C5A171-77B2-4560-B9F4-B7930B118544}">
      <dgm:prSet/>
      <dgm:spPr/>
      <dgm:t>
        <a:bodyPr/>
        <a:lstStyle/>
        <a:p>
          <a:endParaRPr lang="tr-TR"/>
        </a:p>
      </dgm:t>
    </dgm:pt>
    <dgm:pt modelId="{5B6075D0-A507-44C6-818A-E4C6E20EEE79}">
      <dgm:prSet phldrT="[Metin]" custT="1">
        <dgm:style>
          <a:lnRef idx="1">
            <a:schemeClr val="accent2"/>
          </a:lnRef>
          <a:fillRef idx="2">
            <a:schemeClr val="accent2"/>
          </a:fillRef>
          <a:effectRef idx="1">
            <a:schemeClr val="accent2"/>
          </a:effectRef>
          <a:fontRef idx="minor">
            <a:schemeClr val="dk1"/>
          </a:fontRef>
        </dgm:style>
      </dgm:prSet>
      <dgm:spPr>
        <a:effectLst>
          <a:glow rad="228600">
            <a:schemeClr val="accent6">
              <a:satMod val="175000"/>
              <a:alpha val="40000"/>
            </a:schemeClr>
          </a:glow>
        </a:effectLst>
      </dgm:spPr>
      <dgm:t>
        <a:bodyPr/>
        <a:lstStyle/>
        <a:p>
          <a:r>
            <a:rPr lang="tr-TR" sz="1400" b="1" dirty="0" smtClean="0">
              <a:solidFill>
                <a:srgbClr val="FF0000"/>
              </a:solidFill>
            </a:rPr>
            <a:t>Manastır Askeri İdadisi</a:t>
          </a:r>
          <a:r>
            <a:rPr lang="tr-TR" sz="1400" b="1" dirty="0" smtClean="0"/>
            <a:t>(Lise)</a:t>
          </a:r>
          <a:endParaRPr lang="tr-TR" sz="1400" b="1" dirty="0"/>
        </a:p>
      </dgm:t>
    </dgm:pt>
    <dgm:pt modelId="{9AA3D4B0-D346-4391-9466-1C98182634B2}" type="parTrans" cxnId="{E8BCDA97-3E3D-49AB-8B70-1AE3649A83F7}">
      <dgm:prSet/>
      <dgm:spPr/>
      <dgm:t>
        <a:bodyPr/>
        <a:lstStyle/>
        <a:p>
          <a:endParaRPr lang="tr-TR"/>
        </a:p>
      </dgm:t>
    </dgm:pt>
    <dgm:pt modelId="{F8C3A4A7-7B97-4D33-868A-C0121ED1D304}" type="sibTrans" cxnId="{E8BCDA97-3E3D-49AB-8B70-1AE3649A83F7}">
      <dgm:prSet/>
      <dgm:spPr/>
      <dgm:t>
        <a:bodyPr/>
        <a:lstStyle/>
        <a:p>
          <a:endParaRPr lang="tr-TR"/>
        </a:p>
      </dgm:t>
    </dgm:pt>
    <dgm:pt modelId="{6BF6C59E-5029-4E31-A6C3-212159ADAF92}">
      <dgm:prSet phldrT="[Metin]" custT="1">
        <dgm:style>
          <a:lnRef idx="1">
            <a:schemeClr val="accent2"/>
          </a:lnRef>
          <a:fillRef idx="2">
            <a:schemeClr val="accent2"/>
          </a:fillRef>
          <a:effectRef idx="1">
            <a:schemeClr val="accent2"/>
          </a:effectRef>
          <a:fontRef idx="minor">
            <a:schemeClr val="dk1"/>
          </a:fontRef>
        </dgm:style>
      </dgm:prSet>
      <dgm:spPr>
        <a:effectLst>
          <a:glow rad="228600">
            <a:schemeClr val="accent6">
              <a:satMod val="175000"/>
              <a:alpha val="40000"/>
            </a:schemeClr>
          </a:glow>
        </a:effectLst>
      </dgm:spPr>
      <dgm:t>
        <a:bodyPr/>
        <a:lstStyle/>
        <a:p>
          <a:r>
            <a:rPr lang="tr-TR" sz="1400" b="1" dirty="0" smtClean="0"/>
            <a:t>Edebiyat,Tarih ve Hitabete ilgi duydu.Milliyetçilik düşüncesi gelişti.</a:t>
          </a:r>
          <a:endParaRPr lang="tr-TR" sz="1400" b="1" dirty="0"/>
        </a:p>
      </dgm:t>
    </dgm:pt>
    <dgm:pt modelId="{290EE1FA-360A-440C-811C-32DDDDB1EC3A}" type="parTrans" cxnId="{26001CCA-35D8-49DC-A5C1-161A9A3D17BB}">
      <dgm:prSet/>
      <dgm:spPr/>
      <dgm:t>
        <a:bodyPr/>
        <a:lstStyle/>
        <a:p>
          <a:endParaRPr lang="tr-TR"/>
        </a:p>
      </dgm:t>
    </dgm:pt>
    <dgm:pt modelId="{BBFBBE5D-58A7-448C-99DE-164D509D003C}" type="sibTrans" cxnId="{26001CCA-35D8-49DC-A5C1-161A9A3D17BB}">
      <dgm:prSet/>
      <dgm:spPr/>
      <dgm:t>
        <a:bodyPr/>
        <a:lstStyle/>
        <a:p>
          <a:endParaRPr lang="tr-TR"/>
        </a:p>
      </dgm:t>
    </dgm:pt>
    <dgm:pt modelId="{E38798AA-490F-43CA-85DF-FC363D0A6F27}">
      <dgm:prSet phldrT="[Metin]"/>
      <dgm:spPr>
        <a:effectLst>
          <a:glow rad="228600">
            <a:schemeClr val="accent5">
              <a:satMod val="175000"/>
              <a:alpha val="40000"/>
            </a:schemeClr>
          </a:glow>
        </a:effectLst>
      </dgm:spPr>
      <dgm:t>
        <a:bodyPr/>
        <a:lstStyle/>
        <a:p>
          <a:r>
            <a:rPr lang="tr-TR" dirty="0" smtClean="0"/>
            <a:t>6-7</a:t>
          </a:r>
          <a:endParaRPr lang="tr-TR" dirty="0"/>
        </a:p>
      </dgm:t>
    </dgm:pt>
    <dgm:pt modelId="{27AD8A72-7B7C-4828-B7DC-89E3D95B8F62}" type="parTrans" cxnId="{EDB6B386-EA19-4475-B27D-07F140ACA95F}">
      <dgm:prSet/>
      <dgm:spPr/>
      <dgm:t>
        <a:bodyPr/>
        <a:lstStyle/>
        <a:p>
          <a:endParaRPr lang="tr-TR"/>
        </a:p>
      </dgm:t>
    </dgm:pt>
    <dgm:pt modelId="{EE290132-9E50-4DA4-A1D1-C85B61A0FE40}" type="sibTrans" cxnId="{EDB6B386-EA19-4475-B27D-07F140ACA95F}">
      <dgm:prSet/>
      <dgm:spPr/>
      <dgm:t>
        <a:bodyPr/>
        <a:lstStyle/>
        <a:p>
          <a:endParaRPr lang="tr-TR"/>
        </a:p>
      </dgm:t>
    </dgm:pt>
    <dgm:pt modelId="{1D0C0AF9-6314-412E-923B-5F31EDBB6265}">
      <dgm:prSet phldrT="[Metin]" custT="1">
        <dgm:style>
          <a:lnRef idx="1">
            <a:schemeClr val="accent1"/>
          </a:lnRef>
          <a:fillRef idx="2">
            <a:schemeClr val="accent1"/>
          </a:fillRef>
          <a:effectRef idx="1">
            <a:schemeClr val="accent1"/>
          </a:effectRef>
          <a:fontRef idx="minor">
            <a:schemeClr val="dk1"/>
          </a:fontRef>
        </dgm:style>
      </dgm:prSet>
      <dgm:spPr>
        <a:effectLst>
          <a:glow rad="228600">
            <a:schemeClr val="accent5">
              <a:satMod val="175000"/>
              <a:alpha val="40000"/>
            </a:schemeClr>
          </a:glow>
        </a:effectLst>
      </dgm:spPr>
      <dgm:t>
        <a:bodyPr/>
        <a:lstStyle/>
        <a:p>
          <a:r>
            <a:rPr lang="tr-TR" sz="1400" b="1" dirty="0" smtClean="0">
              <a:solidFill>
                <a:srgbClr val="FF0000"/>
              </a:solidFill>
            </a:rPr>
            <a:t>İstanbul Harp(Savaş)Okulu </a:t>
          </a:r>
          <a:r>
            <a:rPr lang="tr-TR" sz="1400" b="1" dirty="0" smtClean="0">
              <a:solidFill>
                <a:srgbClr val="002060"/>
              </a:solidFill>
            </a:rPr>
            <a:t>Teğmen rütbesi ile mezun oldu.</a:t>
          </a:r>
          <a:endParaRPr lang="tr-TR" sz="1400" b="1" dirty="0">
            <a:solidFill>
              <a:srgbClr val="002060"/>
            </a:solidFill>
          </a:endParaRPr>
        </a:p>
      </dgm:t>
    </dgm:pt>
    <dgm:pt modelId="{3C674851-33DA-4D10-B48C-AED15F3A405C}" type="parTrans" cxnId="{B67DB3B9-2682-4F4D-9F22-815F31FFAE6F}">
      <dgm:prSet/>
      <dgm:spPr/>
      <dgm:t>
        <a:bodyPr/>
        <a:lstStyle/>
        <a:p>
          <a:endParaRPr lang="tr-TR"/>
        </a:p>
      </dgm:t>
    </dgm:pt>
    <dgm:pt modelId="{AD74F419-9A04-4B93-884C-CB70BC2532F4}" type="sibTrans" cxnId="{B67DB3B9-2682-4F4D-9F22-815F31FFAE6F}">
      <dgm:prSet/>
      <dgm:spPr/>
      <dgm:t>
        <a:bodyPr/>
        <a:lstStyle/>
        <a:p>
          <a:endParaRPr lang="tr-TR"/>
        </a:p>
      </dgm:t>
    </dgm:pt>
    <dgm:pt modelId="{728E3889-3A6D-43CD-AAEF-B7ABE8BFC05D}">
      <dgm:prSet phldrT="[Metin]" custT="1">
        <dgm:style>
          <a:lnRef idx="1">
            <a:schemeClr val="accent1"/>
          </a:lnRef>
          <a:fillRef idx="2">
            <a:schemeClr val="accent1"/>
          </a:fillRef>
          <a:effectRef idx="1">
            <a:schemeClr val="accent1"/>
          </a:effectRef>
          <a:fontRef idx="minor">
            <a:schemeClr val="dk1"/>
          </a:fontRef>
        </dgm:style>
      </dgm:prSet>
      <dgm:spPr>
        <a:effectLst>
          <a:glow rad="228600">
            <a:schemeClr val="accent5">
              <a:satMod val="175000"/>
              <a:alpha val="40000"/>
            </a:schemeClr>
          </a:glow>
        </a:effectLst>
      </dgm:spPr>
      <dgm:t>
        <a:bodyPr/>
        <a:lstStyle/>
        <a:p>
          <a:r>
            <a:rPr lang="tr-TR" sz="1400" b="1" dirty="0" smtClean="0">
              <a:solidFill>
                <a:srgbClr val="FF0000"/>
              </a:solidFill>
            </a:rPr>
            <a:t>İstanbul Harp(Savaş)Akademisi </a:t>
          </a:r>
          <a:r>
            <a:rPr lang="tr-TR" sz="1400" b="1" dirty="0" smtClean="0">
              <a:solidFill>
                <a:srgbClr val="002060"/>
              </a:solidFill>
            </a:rPr>
            <a:t>Kurmay Yüzbaşı rütbesi ile mezun oldu.</a:t>
          </a:r>
          <a:endParaRPr lang="tr-TR" sz="1400" b="1" dirty="0">
            <a:solidFill>
              <a:srgbClr val="002060"/>
            </a:solidFill>
          </a:endParaRPr>
        </a:p>
      </dgm:t>
    </dgm:pt>
    <dgm:pt modelId="{AC48892F-712B-46FD-87F3-C043C335615A}" type="parTrans" cxnId="{57ED91B9-D287-4DF8-A79C-944E398B642D}">
      <dgm:prSet/>
      <dgm:spPr/>
      <dgm:t>
        <a:bodyPr/>
        <a:lstStyle/>
        <a:p>
          <a:endParaRPr lang="tr-TR"/>
        </a:p>
      </dgm:t>
    </dgm:pt>
    <dgm:pt modelId="{CB25F2B3-C7F4-4A05-B0A2-CFBDAED90CFA}" type="sibTrans" cxnId="{57ED91B9-D287-4DF8-A79C-944E398B642D}">
      <dgm:prSet/>
      <dgm:spPr/>
      <dgm:t>
        <a:bodyPr/>
        <a:lstStyle/>
        <a:p>
          <a:endParaRPr lang="tr-TR"/>
        </a:p>
      </dgm:t>
    </dgm:pt>
    <dgm:pt modelId="{802583A5-D5A2-44FF-A217-9BB8AF02A5DB}" type="pres">
      <dgm:prSet presAssocID="{48F7505D-6081-4709-B021-37E4D4652510}" presName="linearFlow" presStyleCnt="0">
        <dgm:presLayoutVars>
          <dgm:dir/>
          <dgm:animLvl val="lvl"/>
          <dgm:resizeHandles val="exact"/>
        </dgm:presLayoutVars>
      </dgm:prSet>
      <dgm:spPr/>
      <dgm:t>
        <a:bodyPr/>
        <a:lstStyle/>
        <a:p>
          <a:endParaRPr lang="tr-TR"/>
        </a:p>
      </dgm:t>
    </dgm:pt>
    <dgm:pt modelId="{CC30DD38-1AF0-4536-A707-6E5DBBCD731A}" type="pres">
      <dgm:prSet presAssocID="{7E7F7087-73DF-4161-9EE7-B583FCC67503}" presName="composite" presStyleCnt="0"/>
      <dgm:spPr/>
    </dgm:pt>
    <dgm:pt modelId="{CA16BE9B-63F2-4F44-88A4-672CB80D7621}" type="pres">
      <dgm:prSet presAssocID="{7E7F7087-73DF-4161-9EE7-B583FCC67503}" presName="parentText" presStyleLbl="alignNode1" presStyleIdx="0" presStyleCnt="3">
        <dgm:presLayoutVars>
          <dgm:chMax val="1"/>
          <dgm:bulletEnabled val="1"/>
        </dgm:presLayoutVars>
      </dgm:prSet>
      <dgm:spPr/>
      <dgm:t>
        <a:bodyPr/>
        <a:lstStyle/>
        <a:p>
          <a:endParaRPr lang="tr-TR"/>
        </a:p>
      </dgm:t>
    </dgm:pt>
    <dgm:pt modelId="{C268BAF3-EBF2-4D5D-9D34-F4610A7AAC83}" type="pres">
      <dgm:prSet presAssocID="{7E7F7087-73DF-4161-9EE7-B583FCC67503}" presName="descendantText" presStyleLbl="alignAcc1" presStyleIdx="0" presStyleCnt="3" custScaleY="133059">
        <dgm:presLayoutVars>
          <dgm:bulletEnabled val="1"/>
        </dgm:presLayoutVars>
      </dgm:prSet>
      <dgm:spPr/>
      <dgm:t>
        <a:bodyPr/>
        <a:lstStyle/>
        <a:p>
          <a:endParaRPr lang="tr-TR"/>
        </a:p>
      </dgm:t>
    </dgm:pt>
    <dgm:pt modelId="{07D3EF1C-8BA3-4655-8017-D2E76F9BD65A}" type="pres">
      <dgm:prSet presAssocID="{A1ABAEB1-514A-40A3-96A1-9117653927E9}" presName="sp" presStyleCnt="0"/>
      <dgm:spPr/>
    </dgm:pt>
    <dgm:pt modelId="{021502A9-9B9F-4953-A7DA-63DBD7B32730}" type="pres">
      <dgm:prSet presAssocID="{5ACDF84F-DD6A-45D7-A9D4-F6D8B8EEE67C}" presName="composite" presStyleCnt="0"/>
      <dgm:spPr/>
    </dgm:pt>
    <dgm:pt modelId="{33EBBDD7-F907-4E57-85B8-CFFBC3A663FF}" type="pres">
      <dgm:prSet presAssocID="{5ACDF84F-DD6A-45D7-A9D4-F6D8B8EEE67C}" presName="parentText" presStyleLbl="alignNode1" presStyleIdx="1" presStyleCnt="3">
        <dgm:presLayoutVars>
          <dgm:chMax val="1"/>
          <dgm:bulletEnabled val="1"/>
        </dgm:presLayoutVars>
      </dgm:prSet>
      <dgm:spPr/>
      <dgm:t>
        <a:bodyPr/>
        <a:lstStyle/>
        <a:p>
          <a:endParaRPr lang="tr-TR"/>
        </a:p>
      </dgm:t>
    </dgm:pt>
    <dgm:pt modelId="{B1A8A525-3AD3-4584-90A0-56E26A9BCD98}" type="pres">
      <dgm:prSet presAssocID="{5ACDF84F-DD6A-45D7-A9D4-F6D8B8EEE67C}" presName="descendantText" presStyleLbl="alignAcc1" presStyleIdx="1" presStyleCnt="3" custScaleY="125312">
        <dgm:presLayoutVars>
          <dgm:bulletEnabled val="1"/>
        </dgm:presLayoutVars>
      </dgm:prSet>
      <dgm:spPr/>
      <dgm:t>
        <a:bodyPr/>
        <a:lstStyle/>
        <a:p>
          <a:endParaRPr lang="tr-TR"/>
        </a:p>
      </dgm:t>
    </dgm:pt>
    <dgm:pt modelId="{4445783F-BF39-41AD-989D-CB5A0E399144}" type="pres">
      <dgm:prSet presAssocID="{E2345E3C-847B-46DB-9364-B4838183E277}" presName="sp" presStyleCnt="0"/>
      <dgm:spPr/>
    </dgm:pt>
    <dgm:pt modelId="{0197D804-4ADA-4D1D-9C22-881E824177DA}" type="pres">
      <dgm:prSet presAssocID="{E38798AA-490F-43CA-85DF-FC363D0A6F27}" presName="composite" presStyleCnt="0"/>
      <dgm:spPr/>
    </dgm:pt>
    <dgm:pt modelId="{4C15A92F-0546-4921-BD65-63EBC2F34B2B}" type="pres">
      <dgm:prSet presAssocID="{E38798AA-490F-43CA-85DF-FC363D0A6F27}" presName="parentText" presStyleLbl="alignNode1" presStyleIdx="2" presStyleCnt="3">
        <dgm:presLayoutVars>
          <dgm:chMax val="1"/>
          <dgm:bulletEnabled val="1"/>
        </dgm:presLayoutVars>
      </dgm:prSet>
      <dgm:spPr/>
      <dgm:t>
        <a:bodyPr/>
        <a:lstStyle/>
        <a:p>
          <a:endParaRPr lang="tr-TR"/>
        </a:p>
      </dgm:t>
    </dgm:pt>
    <dgm:pt modelId="{F361B98A-DEF5-45CD-8445-C8341F006C06}" type="pres">
      <dgm:prSet presAssocID="{E38798AA-490F-43CA-85DF-FC363D0A6F27}" presName="descendantText" presStyleLbl="alignAcc1" presStyleIdx="2" presStyleCnt="3" custScaleY="174152">
        <dgm:presLayoutVars>
          <dgm:bulletEnabled val="1"/>
        </dgm:presLayoutVars>
      </dgm:prSet>
      <dgm:spPr/>
      <dgm:t>
        <a:bodyPr/>
        <a:lstStyle/>
        <a:p>
          <a:endParaRPr lang="tr-TR"/>
        </a:p>
      </dgm:t>
    </dgm:pt>
  </dgm:ptLst>
  <dgm:cxnLst>
    <dgm:cxn modelId="{836FDD34-F04C-4B63-A81D-43954958B445}" type="presOf" srcId="{5B6075D0-A507-44C6-818A-E4C6E20EEE79}" destId="{B1A8A525-3AD3-4584-90A0-56E26A9BCD98}" srcOrd="0" destOrd="0" presId="urn:microsoft.com/office/officeart/2005/8/layout/chevron2"/>
    <dgm:cxn modelId="{D49AA164-0ED0-4901-A0F0-CB384A7BC602}" type="presOf" srcId="{E38798AA-490F-43CA-85DF-FC363D0A6F27}" destId="{4C15A92F-0546-4921-BD65-63EBC2F34B2B}" srcOrd="0" destOrd="0" presId="urn:microsoft.com/office/officeart/2005/8/layout/chevron2"/>
    <dgm:cxn modelId="{7BD2BBAE-46E2-4A4E-88A0-1C809246F50D}" srcId="{7E7F7087-73DF-4161-9EE7-B583FCC67503}" destId="{645969E5-689A-4A86-ACD5-5D05DBE713B3}" srcOrd="0" destOrd="0" parTransId="{DBE0BBDE-DE7D-4689-BB57-5E6AEE0147A0}" sibTransId="{BE7EE460-BF3B-40F5-9CC6-F1CAB306DB4F}"/>
    <dgm:cxn modelId="{1DF91DB3-8DDC-433A-B3BD-561AAE13AC07}" type="presOf" srcId="{7E7F7087-73DF-4161-9EE7-B583FCC67503}" destId="{CA16BE9B-63F2-4F44-88A4-672CB80D7621}" srcOrd="0" destOrd="0" presId="urn:microsoft.com/office/officeart/2005/8/layout/chevron2"/>
    <dgm:cxn modelId="{B67DB3B9-2682-4F4D-9F22-815F31FFAE6F}" srcId="{E38798AA-490F-43CA-85DF-FC363D0A6F27}" destId="{1D0C0AF9-6314-412E-923B-5F31EDBB6265}" srcOrd="0" destOrd="0" parTransId="{3C674851-33DA-4D10-B48C-AED15F3A405C}" sibTransId="{AD74F419-9A04-4B93-884C-CB70BC2532F4}"/>
    <dgm:cxn modelId="{8D2DED90-6855-4246-8621-AF287FF15629}" type="presOf" srcId="{1D0C0AF9-6314-412E-923B-5F31EDBB6265}" destId="{F361B98A-DEF5-45CD-8445-C8341F006C06}" srcOrd="0" destOrd="0" presId="urn:microsoft.com/office/officeart/2005/8/layout/chevron2"/>
    <dgm:cxn modelId="{4CB657DC-A112-4958-8229-7407CA66ABD9}" type="presOf" srcId="{728E3889-3A6D-43CD-AAEF-B7ABE8BFC05D}" destId="{F361B98A-DEF5-45CD-8445-C8341F006C06}" srcOrd="0" destOrd="1" presId="urn:microsoft.com/office/officeart/2005/8/layout/chevron2"/>
    <dgm:cxn modelId="{87C5A171-77B2-4560-B9F4-B7930B118544}" srcId="{48F7505D-6081-4709-B021-37E4D4652510}" destId="{5ACDF84F-DD6A-45D7-A9D4-F6D8B8EEE67C}" srcOrd="1" destOrd="0" parTransId="{9EB6C66F-573C-4947-A520-57953CCA63BD}" sibTransId="{E2345E3C-847B-46DB-9364-B4838183E277}"/>
    <dgm:cxn modelId="{EDB6B386-EA19-4475-B27D-07F140ACA95F}" srcId="{48F7505D-6081-4709-B021-37E4D4652510}" destId="{E38798AA-490F-43CA-85DF-FC363D0A6F27}" srcOrd="2" destOrd="0" parTransId="{27AD8A72-7B7C-4828-B7DC-89E3D95B8F62}" sibTransId="{EE290132-9E50-4DA4-A1D1-C85B61A0FE40}"/>
    <dgm:cxn modelId="{26001CCA-35D8-49DC-A5C1-161A9A3D17BB}" srcId="{5ACDF84F-DD6A-45D7-A9D4-F6D8B8EEE67C}" destId="{6BF6C59E-5029-4E31-A6C3-212159ADAF92}" srcOrd="1" destOrd="0" parTransId="{290EE1FA-360A-440C-811C-32DDDDB1EC3A}" sibTransId="{BBFBBE5D-58A7-448C-99DE-164D509D003C}"/>
    <dgm:cxn modelId="{1672B7DA-E204-40C1-807F-5E1D7496B0A0}" type="presOf" srcId="{48F7505D-6081-4709-B021-37E4D4652510}" destId="{802583A5-D5A2-44FF-A217-9BB8AF02A5DB}" srcOrd="0" destOrd="0" presId="urn:microsoft.com/office/officeart/2005/8/layout/chevron2"/>
    <dgm:cxn modelId="{789E8AED-E606-4C4E-948B-2088BF93C9F9}" type="presOf" srcId="{5ACDF84F-DD6A-45D7-A9D4-F6D8B8EEE67C}" destId="{33EBBDD7-F907-4E57-85B8-CFFBC3A663FF}" srcOrd="0" destOrd="0" presId="urn:microsoft.com/office/officeart/2005/8/layout/chevron2"/>
    <dgm:cxn modelId="{94DFA4F6-2392-42A6-983C-EE3E5088DAF1}" type="presOf" srcId="{645969E5-689A-4A86-ACD5-5D05DBE713B3}" destId="{C268BAF3-EBF2-4D5D-9D34-F4610A7AAC83}" srcOrd="0" destOrd="0" presId="urn:microsoft.com/office/officeart/2005/8/layout/chevron2"/>
    <dgm:cxn modelId="{D1F0FA9A-63D8-4E63-B7F5-3846D1417ABA}" type="presOf" srcId="{674C9130-E04B-4F61-BEA3-5367D71CECFF}" destId="{C268BAF3-EBF2-4D5D-9D34-F4610A7AAC83}" srcOrd="0" destOrd="1" presId="urn:microsoft.com/office/officeart/2005/8/layout/chevron2"/>
    <dgm:cxn modelId="{5F3F436A-AE26-45B9-B3E2-46D208CB7A7E}" srcId="{7E7F7087-73DF-4161-9EE7-B583FCC67503}" destId="{674C9130-E04B-4F61-BEA3-5367D71CECFF}" srcOrd="1" destOrd="0" parTransId="{EBF6888F-ECF2-40F1-AE29-8A21F6C2DC4B}" sibTransId="{126E8037-A641-4E81-99D7-A7BB2758E5AA}"/>
    <dgm:cxn modelId="{C25D728F-B102-4DA0-B5CE-436D09DA5A61}" type="presOf" srcId="{6BF6C59E-5029-4E31-A6C3-212159ADAF92}" destId="{B1A8A525-3AD3-4584-90A0-56E26A9BCD98}" srcOrd="0" destOrd="1" presId="urn:microsoft.com/office/officeart/2005/8/layout/chevron2"/>
    <dgm:cxn modelId="{59B487D5-6B4C-47E9-ADF6-48DC2E0AA67A}" srcId="{48F7505D-6081-4709-B021-37E4D4652510}" destId="{7E7F7087-73DF-4161-9EE7-B583FCC67503}" srcOrd="0" destOrd="0" parTransId="{FE731468-0515-4AEE-970E-E51F138DBA3E}" sibTransId="{A1ABAEB1-514A-40A3-96A1-9117653927E9}"/>
    <dgm:cxn modelId="{57ED91B9-D287-4DF8-A79C-944E398B642D}" srcId="{E38798AA-490F-43CA-85DF-FC363D0A6F27}" destId="{728E3889-3A6D-43CD-AAEF-B7ABE8BFC05D}" srcOrd="1" destOrd="0" parTransId="{AC48892F-712B-46FD-87F3-C043C335615A}" sibTransId="{CB25F2B3-C7F4-4A05-B0A2-CFBDAED90CFA}"/>
    <dgm:cxn modelId="{E8BCDA97-3E3D-49AB-8B70-1AE3649A83F7}" srcId="{5ACDF84F-DD6A-45D7-A9D4-F6D8B8EEE67C}" destId="{5B6075D0-A507-44C6-818A-E4C6E20EEE79}" srcOrd="0" destOrd="0" parTransId="{9AA3D4B0-D346-4391-9466-1C98182634B2}" sibTransId="{F8C3A4A7-7B97-4D33-868A-C0121ED1D304}"/>
    <dgm:cxn modelId="{F31F68FC-18A8-4270-B4A8-0FA0C97C7554}" type="presParOf" srcId="{802583A5-D5A2-44FF-A217-9BB8AF02A5DB}" destId="{CC30DD38-1AF0-4536-A707-6E5DBBCD731A}" srcOrd="0" destOrd="0" presId="urn:microsoft.com/office/officeart/2005/8/layout/chevron2"/>
    <dgm:cxn modelId="{BF846F74-7A5B-40DF-855B-B11CEC257EA1}" type="presParOf" srcId="{CC30DD38-1AF0-4536-A707-6E5DBBCD731A}" destId="{CA16BE9B-63F2-4F44-88A4-672CB80D7621}" srcOrd="0" destOrd="0" presId="urn:microsoft.com/office/officeart/2005/8/layout/chevron2"/>
    <dgm:cxn modelId="{1A09688D-D77F-4F4B-A7BC-52B29D83D727}" type="presParOf" srcId="{CC30DD38-1AF0-4536-A707-6E5DBBCD731A}" destId="{C268BAF3-EBF2-4D5D-9D34-F4610A7AAC83}" srcOrd="1" destOrd="0" presId="urn:microsoft.com/office/officeart/2005/8/layout/chevron2"/>
    <dgm:cxn modelId="{B1400780-FCB6-4CE3-B500-E4D791554092}" type="presParOf" srcId="{802583A5-D5A2-44FF-A217-9BB8AF02A5DB}" destId="{07D3EF1C-8BA3-4655-8017-D2E76F9BD65A}" srcOrd="1" destOrd="0" presId="urn:microsoft.com/office/officeart/2005/8/layout/chevron2"/>
    <dgm:cxn modelId="{156A6920-580D-49EE-A7D4-9BD677EBAF25}" type="presParOf" srcId="{802583A5-D5A2-44FF-A217-9BB8AF02A5DB}" destId="{021502A9-9B9F-4953-A7DA-63DBD7B32730}" srcOrd="2" destOrd="0" presId="urn:microsoft.com/office/officeart/2005/8/layout/chevron2"/>
    <dgm:cxn modelId="{84E613D9-0093-4C28-8C22-8E9735566A7F}" type="presParOf" srcId="{021502A9-9B9F-4953-A7DA-63DBD7B32730}" destId="{33EBBDD7-F907-4E57-85B8-CFFBC3A663FF}" srcOrd="0" destOrd="0" presId="urn:microsoft.com/office/officeart/2005/8/layout/chevron2"/>
    <dgm:cxn modelId="{B5428794-78A5-4C28-A362-27F3C2441B93}" type="presParOf" srcId="{021502A9-9B9F-4953-A7DA-63DBD7B32730}" destId="{B1A8A525-3AD3-4584-90A0-56E26A9BCD98}" srcOrd="1" destOrd="0" presId="urn:microsoft.com/office/officeart/2005/8/layout/chevron2"/>
    <dgm:cxn modelId="{C71E432A-5BE3-442E-8C26-34F55B92AB95}" type="presParOf" srcId="{802583A5-D5A2-44FF-A217-9BB8AF02A5DB}" destId="{4445783F-BF39-41AD-989D-CB5A0E399144}" srcOrd="3" destOrd="0" presId="urn:microsoft.com/office/officeart/2005/8/layout/chevron2"/>
    <dgm:cxn modelId="{AB9829AA-221F-47F1-8245-508279B0BE56}" type="presParOf" srcId="{802583A5-D5A2-44FF-A217-9BB8AF02A5DB}" destId="{0197D804-4ADA-4D1D-9C22-881E824177DA}" srcOrd="4" destOrd="0" presId="urn:microsoft.com/office/officeart/2005/8/layout/chevron2"/>
    <dgm:cxn modelId="{7B1D5C2A-3C1E-4AB8-898E-F70D2C62F513}" type="presParOf" srcId="{0197D804-4ADA-4D1D-9C22-881E824177DA}" destId="{4C15A92F-0546-4921-BD65-63EBC2F34B2B}" srcOrd="0" destOrd="0" presId="urn:microsoft.com/office/officeart/2005/8/layout/chevron2"/>
    <dgm:cxn modelId="{3A290EA9-D56F-4129-B11E-860B04E9C942}" type="presParOf" srcId="{0197D804-4ADA-4D1D-9C22-881E824177DA}" destId="{F361B98A-DEF5-45CD-8445-C8341F006C06}" srcOrd="1" destOrd="0" presId="urn:microsoft.com/office/officeart/2005/8/layout/chevron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2BA2D85-24A1-4798-A4B6-27298C39D784}" type="doc">
      <dgm:prSet loTypeId="urn:microsoft.com/office/officeart/2005/8/layout/chevron2" loCatId="list" qsTypeId="urn:microsoft.com/office/officeart/2005/8/quickstyle/simple1" qsCatId="simple" csTypeId="urn:microsoft.com/office/officeart/2005/8/colors/colorful2" csCatId="colorful" phldr="1"/>
      <dgm:spPr/>
      <dgm:t>
        <a:bodyPr/>
        <a:lstStyle/>
        <a:p>
          <a:endParaRPr lang="tr-TR"/>
        </a:p>
      </dgm:t>
    </dgm:pt>
    <dgm:pt modelId="{8F0D9057-6B6C-43A6-AC3F-5B8A4F9BB700}">
      <dgm:prSet phldrT="[Metin]"/>
      <dgm:spPr>
        <a:effectLst>
          <a:glow rad="228600">
            <a:schemeClr val="accent5">
              <a:satMod val="175000"/>
              <a:alpha val="40000"/>
            </a:schemeClr>
          </a:glow>
        </a:effectLst>
      </dgm:spPr>
      <dgm:t>
        <a:bodyPr/>
        <a:lstStyle/>
        <a:p>
          <a:r>
            <a:rPr lang="tr-TR" dirty="0" smtClean="0">
              <a:solidFill>
                <a:schemeClr val="tx1"/>
              </a:solidFill>
            </a:rPr>
            <a:t>1</a:t>
          </a:r>
          <a:endParaRPr lang="tr-TR" dirty="0">
            <a:solidFill>
              <a:schemeClr val="tx1"/>
            </a:solidFill>
          </a:endParaRPr>
        </a:p>
      </dgm:t>
    </dgm:pt>
    <dgm:pt modelId="{8AA449F1-DD50-4985-B764-ABD9BB418D63}" type="parTrans" cxnId="{4BAA0E42-7AC4-4579-8BA6-6CA5D7F3AB3A}">
      <dgm:prSet/>
      <dgm:spPr/>
      <dgm:t>
        <a:bodyPr/>
        <a:lstStyle/>
        <a:p>
          <a:endParaRPr lang="tr-TR"/>
        </a:p>
      </dgm:t>
    </dgm:pt>
    <dgm:pt modelId="{2B4B1D9F-6E5A-4DCB-BAB4-9862A68C5A22}" type="sibTrans" cxnId="{4BAA0E42-7AC4-4579-8BA6-6CA5D7F3AB3A}">
      <dgm:prSet/>
      <dgm:spPr/>
      <dgm:t>
        <a:bodyPr/>
        <a:lstStyle/>
        <a:p>
          <a:endParaRPr lang="tr-TR"/>
        </a:p>
      </dgm:t>
    </dgm:pt>
    <dgm:pt modelId="{0B5B5EE8-6ADB-4B45-A982-C1D8EEF90D54}">
      <dgm:prSet phldrT="[Metin]" custT="1">
        <dgm:style>
          <a:lnRef idx="1">
            <a:schemeClr val="accent2"/>
          </a:lnRef>
          <a:fillRef idx="2">
            <a:schemeClr val="accent2"/>
          </a:fillRef>
          <a:effectRef idx="1">
            <a:schemeClr val="accent2"/>
          </a:effectRef>
          <a:fontRef idx="minor">
            <a:schemeClr val="dk1"/>
          </a:fontRef>
        </dgm:style>
      </dgm:prSet>
      <dgm:spPr>
        <a:effectLst>
          <a:glow rad="228600">
            <a:schemeClr val="accent5">
              <a:satMod val="175000"/>
              <a:alpha val="40000"/>
            </a:schemeClr>
          </a:glow>
        </a:effectLst>
      </dgm:spPr>
      <dgm:t>
        <a:bodyPr/>
        <a:lstStyle/>
        <a:p>
          <a:r>
            <a:rPr lang="tr-TR" sz="1400" b="1" dirty="0" smtClean="0">
              <a:solidFill>
                <a:srgbClr val="FF0000"/>
              </a:solidFill>
            </a:rPr>
            <a:t>ÇANAKKALE CEPHESİ: 19.TÜMEN KOMUTANLIĞI</a:t>
          </a:r>
          <a:endParaRPr lang="tr-TR" sz="1400" b="1" dirty="0">
            <a:solidFill>
              <a:srgbClr val="FF0000"/>
            </a:solidFill>
          </a:endParaRPr>
        </a:p>
      </dgm:t>
    </dgm:pt>
    <dgm:pt modelId="{079C29A1-EBDF-4859-9460-249B29C8D954}" type="parTrans" cxnId="{4741EF09-860F-4214-B51A-F271EDF0ADBC}">
      <dgm:prSet/>
      <dgm:spPr/>
      <dgm:t>
        <a:bodyPr/>
        <a:lstStyle/>
        <a:p>
          <a:endParaRPr lang="tr-TR"/>
        </a:p>
      </dgm:t>
    </dgm:pt>
    <dgm:pt modelId="{60F78EA1-3B7C-496E-8015-48DC02782B7F}" type="sibTrans" cxnId="{4741EF09-860F-4214-B51A-F271EDF0ADBC}">
      <dgm:prSet/>
      <dgm:spPr/>
      <dgm:t>
        <a:bodyPr/>
        <a:lstStyle/>
        <a:p>
          <a:endParaRPr lang="tr-TR"/>
        </a:p>
      </dgm:t>
    </dgm:pt>
    <dgm:pt modelId="{BAFADCC7-736B-4C83-91A9-CB363F7B4D1D}">
      <dgm:prSet phldrT="[Metin]">
        <dgm:style>
          <a:lnRef idx="1">
            <a:schemeClr val="accent1"/>
          </a:lnRef>
          <a:fillRef idx="2">
            <a:schemeClr val="accent1"/>
          </a:fillRef>
          <a:effectRef idx="1">
            <a:schemeClr val="accent1"/>
          </a:effectRef>
          <a:fontRef idx="minor">
            <a:schemeClr val="dk1"/>
          </a:fontRef>
        </dgm:style>
      </dgm:prSet>
      <dgm:spPr>
        <a:effectLst>
          <a:glow rad="228600">
            <a:schemeClr val="accent1">
              <a:satMod val="175000"/>
              <a:alpha val="40000"/>
            </a:schemeClr>
          </a:glow>
        </a:effectLst>
      </dgm:spPr>
      <dgm:t>
        <a:bodyPr/>
        <a:lstStyle/>
        <a:p>
          <a:r>
            <a:rPr lang="tr-TR" dirty="0" smtClean="0">
              <a:solidFill>
                <a:schemeClr val="tx1"/>
              </a:solidFill>
            </a:rPr>
            <a:t>2</a:t>
          </a:r>
          <a:endParaRPr lang="tr-TR" dirty="0">
            <a:solidFill>
              <a:schemeClr val="tx1"/>
            </a:solidFill>
          </a:endParaRPr>
        </a:p>
      </dgm:t>
    </dgm:pt>
    <dgm:pt modelId="{671DA6B2-B1CC-4086-865F-6155239CAD54}" type="parTrans" cxnId="{06BE5969-B10D-44C3-A119-231EB20B5A3A}">
      <dgm:prSet/>
      <dgm:spPr/>
      <dgm:t>
        <a:bodyPr/>
        <a:lstStyle/>
        <a:p>
          <a:endParaRPr lang="tr-TR"/>
        </a:p>
      </dgm:t>
    </dgm:pt>
    <dgm:pt modelId="{F7C063B1-5643-497D-ADD6-62164005D7A3}" type="sibTrans" cxnId="{06BE5969-B10D-44C3-A119-231EB20B5A3A}">
      <dgm:prSet/>
      <dgm:spPr/>
      <dgm:t>
        <a:bodyPr/>
        <a:lstStyle/>
        <a:p>
          <a:endParaRPr lang="tr-TR"/>
        </a:p>
      </dgm:t>
    </dgm:pt>
    <dgm:pt modelId="{A154F69C-3025-4EE3-BCB4-E475CD890F53}">
      <dgm:prSet phldrT="[Metin]" custT="1">
        <dgm:style>
          <a:lnRef idx="1">
            <a:schemeClr val="accent1"/>
          </a:lnRef>
          <a:fillRef idx="2">
            <a:schemeClr val="accent1"/>
          </a:fillRef>
          <a:effectRef idx="1">
            <a:schemeClr val="accent1"/>
          </a:effectRef>
          <a:fontRef idx="minor">
            <a:schemeClr val="dk1"/>
          </a:fontRef>
        </dgm:style>
      </dgm:prSet>
      <dgm:spPr>
        <a:effectLst>
          <a:glow rad="228600">
            <a:schemeClr val="accent1">
              <a:satMod val="175000"/>
              <a:alpha val="40000"/>
            </a:schemeClr>
          </a:glow>
        </a:effectLst>
      </dgm:spPr>
      <dgm:t>
        <a:bodyPr/>
        <a:lstStyle/>
        <a:p>
          <a:r>
            <a:rPr lang="tr-TR" sz="1400" b="1" dirty="0" smtClean="0">
              <a:solidFill>
                <a:srgbClr val="FF0000"/>
              </a:solidFill>
            </a:rPr>
            <a:t>KAFKAS (DOĞU) CEPHESİ</a:t>
          </a:r>
          <a:endParaRPr lang="tr-TR" sz="1400" b="1" dirty="0">
            <a:solidFill>
              <a:srgbClr val="FF0000"/>
            </a:solidFill>
          </a:endParaRPr>
        </a:p>
      </dgm:t>
    </dgm:pt>
    <dgm:pt modelId="{9AB35E27-A539-41B2-9310-E846B70940EA}" type="parTrans" cxnId="{C5CC39DF-97D8-47FB-9310-24766FEC74B1}">
      <dgm:prSet/>
      <dgm:spPr/>
      <dgm:t>
        <a:bodyPr/>
        <a:lstStyle/>
        <a:p>
          <a:endParaRPr lang="tr-TR"/>
        </a:p>
      </dgm:t>
    </dgm:pt>
    <dgm:pt modelId="{4CAE5464-3072-4306-BED2-6C938C46E233}" type="sibTrans" cxnId="{C5CC39DF-97D8-47FB-9310-24766FEC74B1}">
      <dgm:prSet/>
      <dgm:spPr/>
      <dgm:t>
        <a:bodyPr/>
        <a:lstStyle/>
        <a:p>
          <a:endParaRPr lang="tr-TR"/>
        </a:p>
      </dgm:t>
    </dgm:pt>
    <dgm:pt modelId="{6D8B10C9-D986-4D9E-A78D-3DD7F3C8CCDB}">
      <dgm:prSet phldrT="[Metin]" custT="1">
        <dgm:style>
          <a:lnRef idx="1">
            <a:schemeClr val="accent1"/>
          </a:lnRef>
          <a:fillRef idx="2">
            <a:schemeClr val="accent1"/>
          </a:fillRef>
          <a:effectRef idx="1">
            <a:schemeClr val="accent1"/>
          </a:effectRef>
          <a:fontRef idx="minor">
            <a:schemeClr val="dk1"/>
          </a:fontRef>
        </dgm:style>
      </dgm:prSet>
      <dgm:spPr>
        <a:effectLst>
          <a:glow rad="228600">
            <a:schemeClr val="accent1">
              <a:satMod val="175000"/>
              <a:alpha val="40000"/>
            </a:schemeClr>
          </a:glow>
        </a:effectLst>
      </dgm:spPr>
      <dgm:t>
        <a:bodyPr/>
        <a:lstStyle/>
        <a:p>
          <a:r>
            <a:rPr lang="tr-TR" sz="1200" b="1" dirty="0" smtClean="0"/>
            <a:t>Ruslardan Muş ve Bitlis’i geri aldı</a:t>
          </a:r>
          <a:r>
            <a:rPr lang="tr-TR" sz="1200" dirty="0" smtClean="0"/>
            <a:t>.</a:t>
          </a:r>
          <a:endParaRPr lang="tr-TR" sz="1200" dirty="0"/>
        </a:p>
      </dgm:t>
    </dgm:pt>
    <dgm:pt modelId="{B975C999-99F5-44D8-A30C-E8E7B3E1AAFF}" type="parTrans" cxnId="{8450F3CC-1FEE-4950-813F-09EC7753AADF}">
      <dgm:prSet/>
      <dgm:spPr/>
      <dgm:t>
        <a:bodyPr/>
        <a:lstStyle/>
        <a:p>
          <a:endParaRPr lang="tr-TR"/>
        </a:p>
      </dgm:t>
    </dgm:pt>
    <dgm:pt modelId="{99A3D924-C7F7-4859-946F-6462A10E7AC1}" type="sibTrans" cxnId="{8450F3CC-1FEE-4950-813F-09EC7753AADF}">
      <dgm:prSet/>
      <dgm:spPr/>
      <dgm:t>
        <a:bodyPr/>
        <a:lstStyle/>
        <a:p>
          <a:endParaRPr lang="tr-TR"/>
        </a:p>
      </dgm:t>
    </dgm:pt>
    <dgm:pt modelId="{55B93988-D40B-4941-99D9-5919AC2323C6}">
      <dgm:prSet phldrT="[Metin]">
        <dgm:style>
          <a:lnRef idx="1">
            <a:schemeClr val="dk1"/>
          </a:lnRef>
          <a:fillRef idx="2">
            <a:schemeClr val="dk1"/>
          </a:fillRef>
          <a:effectRef idx="1">
            <a:schemeClr val="dk1"/>
          </a:effectRef>
          <a:fontRef idx="minor">
            <a:schemeClr val="dk1"/>
          </a:fontRef>
        </dgm:style>
      </dgm:prSet>
      <dgm:spPr>
        <a:effectLst>
          <a:glow rad="228600">
            <a:schemeClr val="accent6">
              <a:satMod val="175000"/>
              <a:alpha val="40000"/>
            </a:schemeClr>
          </a:glow>
        </a:effectLst>
      </dgm:spPr>
      <dgm:t>
        <a:bodyPr/>
        <a:lstStyle/>
        <a:p>
          <a:r>
            <a:rPr lang="tr-TR" dirty="0" smtClean="0">
              <a:solidFill>
                <a:schemeClr val="tx1"/>
              </a:solidFill>
            </a:rPr>
            <a:t>3</a:t>
          </a:r>
          <a:endParaRPr lang="tr-TR" dirty="0">
            <a:solidFill>
              <a:schemeClr val="tx1"/>
            </a:solidFill>
          </a:endParaRPr>
        </a:p>
      </dgm:t>
    </dgm:pt>
    <dgm:pt modelId="{D1B9AFAC-0464-483B-BF28-F33782BC4E1C}" type="parTrans" cxnId="{BBE04EF1-3656-411C-98EE-C61760BC8A01}">
      <dgm:prSet/>
      <dgm:spPr/>
      <dgm:t>
        <a:bodyPr/>
        <a:lstStyle/>
        <a:p>
          <a:endParaRPr lang="tr-TR"/>
        </a:p>
      </dgm:t>
    </dgm:pt>
    <dgm:pt modelId="{4B48ACFE-61F7-41EE-8CB2-FC805784801B}" type="sibTrans" cxnId="{BBE04EF1-3656-411C-98EE-C61760BC8A01}">
      <dgm:prSet/>
      <dgm:spPr/>
      <dgm:t>
        <a:bodyPr/>
        <a:lstStyle/>
        <a:p>
          <a:endParaRPr lang="tr-TR"/>
        </a:p>
      </dgm:t>
    </dgm:pt>
    <dgm:pt modelId="{E625B67E-CEA8-4053-A26C-F57631449004}">
      <dgm:prSet phldrT="[Metin]" custT="1">
        <dgm:style>
          <a:lnRef idx="1">
            <a:schemeClr val="dk1"/>
          </a:lnRef>
          <a:fillRef idx="2">
            <a:schemeClr val="dk1"/>
          </a:fillRef>
          <a:effectRef idx="1">
            <a:schemeClr val="dk1"/>
          </a:effectRef>
          <a:fontRef idx="minor">
            <a:schemeClr val="dk1"/>
          </a:fontRef>
        </dgm:style>
      </dgm:prSet>
      <dgm:spPr>
        <a:effectLst>
          <a:glow rad="228600">
            <a:schemeClr val="accent6">
              <a:satMod val="175000"/>
              <a:alpha val="40000"/>
            </a:schemeClr>
          </a:glow>
        </a:effectLst>
      </dgm:spPr>
      <dgm:t>
        <a:bodyPr/>
        <a:lstStyle/>
        <a:p>
          <a:r>
            <a:rPr lang="tr-TR" sz="1400" b="1" dirty="0" smtClean="0">
              <a:solidFill>
                <a:srgbClr val="FF0000"/>
              </a:solidFill>
            </a:rPr>
            <a:t>SURİYE FİLİSTİN CEPHESİ</a:t>
          </a:r>
          <a:endParaRPr lang="tr-TR" sz="1400" b="1" dirty="0">
            <a:solidFill>
              <a:srgbClr val="FF0000"/>
            </a:solidFill>
          </a:endParaRPr>
        </a:p>
      </dgm:t>
    </dgm:pt>
    <dgm:pt modelId="{910C88BC-7A67-494C-A869-711A2201C14F}" type="parTrans" cxnId="{7D4389A3-09A5-4CBF-A165-5FFE5FF18BD3}">
      <dgm:prSet/>
      <dgm:spPr/>
      <dgm:t>
        <a:bodyPr/>
        <a:lstStyle/>
        <a:p>
          <a:endParaRPr lang="tr-TR"/>
        </a:p>
      </dgm:t>
    </dgm:pt>
    <dgm:pt modelId="{1880C4B7-3320-4549-9AB8-5E3B351C3BAC}" type="sibTrans" cxnId="{7D4389A3-09A5-4CBF-A165-5FFE5FF18BD3}">
      <dgm:prSet/>
      <dgm:spPr/>
      <dgm:t>
        <a:bodyPr/>
        <a:lstStyle/>
        <a:p>
          <a:endParaRPr lang="tr-TR"/>
        </a:p>
      </dgm:t>
    </dgm:pt>
    <dgm:pt modelId="{E138ADEE-0D8E-461E-B4FB-5E7A8DF39E33}">
      <dgm:prSet phldrT="[Metin]" custT="1">
        <dgm:style>
          <a:lnRef idx="1">
            <a:schemeClr val="dk1"/>
          </a:lnRef>
          <a:fillRef idx="2">
            <a:schemeClr val="dk1"/>
          </a:fillRef>
          <a:effectRef idx="1">
            <a:schemeClr val="dk1"/>
          </a:effectRef>
          <a:fontRef idx="minor">
            <a:schemeClr val="dk1"/>
          </a:fontRef>
        </dgm:style>
      </dgm:prSet>
      <dgm:spPr>
        <a:effectLst>
          <a:glow rad="228600">
            <a:schemeClr val="accent6">
              <a:satMod val="175000"/>
              <a:alpha val="40000"/>
            </a:schemeClr>
          </a:glow>
        </a:effectLst>
      </dgm:spPr>
      <dgm:t>
        <a:bodyPr/>
        <a:lstStyle/>
        <a:p>
          <a:r>
            <a:rPr lang="tr-TR" sz="1200" b="1" i="0" dirty="0" smtClean="0"/>
            <a:t>İngilizlerin Suriye-Filistin bölgesindeki işgali bölgede bulunan 7. Ordu Komutanı Mustafa Kemal Atatürk tarafından durdurulmak istenmiştir.Ancak sınırlı sayıdaki askeri mevcut, özellikle Alman komutan General Liman </a:t>
          </a:r>
          <a:r>
            <a:rPr lang="tr-TR" sz="1200" b="1" i="0" dirty="0" err="1" smtClean="0"/>
            <a:t>von</a:t>
          </a:r>
          <a:r>
            <a:rPr lang="tr-TR" sz="1200" b="1" i="0" dirty="0" smtClean="0"/>
            <a:t> </a:t>
          </a:r>
          <a:r>
            <a:rPr lang="tr-TR" sz="1200" b="1" i="0" dirty="0" err="1" smtClean="0"/>
            <a:t>Sanders’in</a:t>
          </a:r>
          <a:r>
            <a:rPr lang="tr-TR" sz="1200" b="1" i="0" dirty="0" smtClean="0"/>
            <a:t> Atatürk ile anlaşamaması, ayrıca Liman </a:t>
          </a:r>
          <a:r>
            <a:rPr lang="tr-TR" sz="1200" b="1" i="0" dirty="0" err="1" smtClean="0"/>
            <a:t>Von</a:t>
          </a:r>
          <a:r>
            <a:rPr lang="tr-TR" sz="1200" b="1" i="0" dirty="0" smtClean="0"/>
            <a:t> </a:t>
          </a:r>
          <a:r>
            <a:rPr lang="tr-TR" sz="1200" b="1" i="0" dirty="0" err="1" smtClean="0"/>
            <a:t>Sanders’in</a:t>
          </a:r>
          <a:r>
            <a:rPr lang="tr-TR" sz="1200" b="1" i="0" dirty="0" smtClean="0"/>
            <a:t> stratejik hataları ve Arapların İngilizlerle işbirliği yapması bu cephede Osmanlı Devleti’nin başarısız olmasına yol açmıştır.</a:t>
          </a:r>
          <a:endParaRPr lang="tr-TR" sz="1200" b="1" dirty="0"/>
        </a:p>
      </dgm:t>
    </dgm:pt>
    <dgm:pt modelId="{3C0D56C2-6330-4B8D-8904-B8DAE99A5603}" type="parTrans" cxnId="{C2AD4A24-0324-42EA-B567-8D36F6DB5FAA}">
      <dgm:prSet/>
      <dgm:spPr/>
      <dgm:t>
        <a:bodyPr/>
        <a:lstStyle/>
        <a:p>
          <a:endParaRPr lang="tr-TR"/>
        </a:p>
      </dgm:t>
    </dgm:pt>
    <dgm:pt modelId="{06276442-9C25-4A9A-9AC1-8287AE4D8710}" type="sibTrans" cxnId="{C2AD4A24-0324-42EA-B567-8D36F6DB5FAA}">
      <dgm:prSet/>
      <dgm:spPr/>
      <dgm:t>
        <a:bodyPr/>
        <a:lstStyle/>
        <a:p>
          <a:endParaRPr lang="tr-TR"/>
        </a:p>
      </dgm:t>
    </dgm:pt>
    <dgm:pt modelId="{14E1EAED-CB5E-424D-8A03-ADBB0CB7B0FE}">
      <dgm:prSet custT="1">
        <dgm:style>
          <a:lnRef idx="1">
            <a:schemeClr val="accent2"/>
          </a:lnRef>
          <a:fillRef idx="2">
            <a:schemeClr val="accent2"/>
          </a:fillRef>
          <a:effectRef idx="1">
            <a:schemeClr val="accent2"/>
          </a:effectRef>
          <a:fontRef idx="minor">
            <a:schemeClr val="dk1"/>
          </a:fontRef>
        </dgm:style>
      </dgm:prSet>
      <dgm:spPr>
        <a:effectLst>
          <a:glow rad="228600">
            <a:schemeClr val="accent5">
              <a:satMod val="175000"/>
              <a:alpha val="40000"/>
            </a:schemeClr>
          </a:glow>
        </a:effectLst>
      </dgm:spPr>
      <dgm:t>
        <a:bodyPr/>
        <a:lstStyle/>
        <a:p>
          <a:r>
            <a:rPr lang="tr-TR" sz="1200" b="1" i="0" dirty="0" smtClean="0"/>
            <a:t>İtilaf Devletlerinin Osmanlı Devletini saf dışı edip topraklarını paylaşmak ve Rusya’ya yardım götürmek istemeleri.</a:t>
          </a:r>
          <a:endParaRPr lang="tr-TR" sz="1200" b="1" dirty="0"/>
        </a:p>
      </dgm:t>
    </dgm:pt>
    <dgm:pt modelId="{501249FB-6607-441E-B501-DD0C83262DCC}" type="parTrans" cxnId="{C629D47F-E431-4521-AB5D-4F497EBA0B69}">
      <dgm:prSet/>
      <dgm:spPr/>
      <dgm:t>
        <a:bodyPr/>
        <a:lstStyle/>
        <a:p>
          <a:endParaRPr lang="tr-TR"/>
        </a:p>
      </dgm:t>
    </dgm:pt>
    <dgm:pt modelId="{49524D7F-FB73-42B2-8E94-54BDFE4DE697}" type="sibTrans" cxnId="{C629D47F-E431-4521-AB5D-4F497EBA0B69}">
      <dgm:prSet/>
      <dgm:spPr/>
      <dgm:t>
        <a:bodyPr/>
        <a:lstStyle/>
        <a:p>
          <a:endParaRPr lang="tr-TR"/>
        </a:p>
      </dgm:t>
    </dgm:pt>
    <dgm:pt modelId="{A93C2EC4-BB57-49BA-B5C0-8B0AF68B5586}">
      <dgm:prSet custT="1">
        <dgm:style>
          <a:lnRef idx="1">
            <a:schemeClr val="accent2"/>
          </a:lnRef>
          <a:fillRef idx="2">
            <a:schemeClr val="accent2"/>
          </a:fillRef>
          <a:effectRef idx="1">
            <a:schemeClr val="accent2"/>
          </a:effectRef>
          <a:fontRef idx="minor">
            <a:schemeClr val="dk1"/>
          </a:fontRef>
        </dgm:style>
      </dgm:prSet>
      <dgm:spPr>
        <a:effectLst>
          <a:glow rad="228600">
            <a:schemeClr val="accent5">
              <a:satMod val="175000"/>
              <a:alpha val="40000"/>
            </a:schemeClr>
          </a:glow>
        </a:effectLst>
      </dgm:spPr>
      <dgm:t>
        <a:bodyPr/>
        <a:lstStyle/>
        <a:p>
          <a:r>
            <a:rPr lang="tr-TR" sz="1200" b="1" dirty="0" err="1" smtClean="0"/>
            <a:t>Arıburnu</a:t>
          </a:r>
          <a:r>
            <a:rPr lang="tr-TR" sz="1200" b="1" dirty="0" smtClean="0"/>
            <a:t>,</a:t>
          </a:r>
          <a:r>
            <a:rPr lang="tr-TR" sz="1200" b="1" dirty="0" err="1" smtClean="0"/>
            <a:t>Conk</a:t>
          </a:r>
          <a:r>
            <a:rPr lang="tr-TR" sz="1200" b="1" dirty="0" smtClean="0"/>
            <a:t> Bayırı ve Anafartalar’da başarılar kazandı ve Albay oldu</a:t>
          </a:r>
          <a:endParaRPr lang="tr-TR" sz="1200" b="1" dirty="0"/>
        </a:p>
      </dgm:t>
    </dgm:pt>
    <dgm:pt modelId="{DEBD3594-4D0E-477F-8798-21FA0C59EADC}" type="parTrans" cxnId="{33E58870-923E-4404-A0A0-184D8305D5A4}">
      <dgm:prSet/>
      <dgm:spPr/>
      <dgm:t>
        <a:bodyPr/>
        <a:lstStyle/>
        <a:p>
          <a:endParaRPr lang="tr-TR"/>
        </a:p>
      </dgm:t>
    </dgm:pt>
    <dgm:pt modelId="{FD22BE64-9534-4ACE-8B5F-2FE38B391B12}" type="sibTrans" cxnId="{33E58870-923E-4404-A0A0-184D8305D5A4}">
      <dgm:prSet/>
      <dgm:spPr/>
      <dgm:t>
        <a:bodyPr/>
        <a:lstStyle/>
        <a:p>
          <a:endParaRPr lang="tr-TR"/>
        </a:p>
      </dgm:t>
    </dgm:pt>
    <dgm:pt modelId="{C99FD104-2F95-40E0-91B5-792D8A72521F}">
      <dgm:prSet custT="1">
        <dgm:style>
          <a:lnRef idx="1">
            <a:schemeClr val="accent2"/>
          </a:lnRef>
          <a:fillRef idx="2">
            <a:schemeClr val="accent2"/>
          </a:fillRef>
          <a:effectRef idx="1">
            <a:schemeClr val="accent2"/>
          </a:effectRef>
          <a:fontRef idx="minor">
            <a:schemeClr val="dk1"/>
          </a:fontRef>
        </dgm:style>
      </dgm:prSet>
      <dgm:spPr>
        <a:effectLst>
          <a:glow rad="228600">
            <a:schemeClr val="accent5">
              <a:satMod val="175000"/>
              <a:alpha val="40000"/>
            </a:schemeClr>
          </a:glow>
        </a:effectLst>
      </dgm:spPr>
      <dgm:t>
        <a:bodyPr/>
        <a:lstStyle/>
        <a:p>
          <a:r>
            <a:rPr lang="tr-TR" sz="1200" b="1" dirty="0" err="1" smtClean="0"/>
            <a:t>M.Kemal</a:t>
          </a:r>
          <a:r>
            <a:rPr lang="tr-TR" sz="1200" b="1" dirty="0" smtClean="0"/>
            <a:t> Türk Halkı ve Dünya tarafından tanındı</a:t>
          </a:r>
          <a:endParaRPr lang="tr-TR" sz="1200" b="1" dirty="0"/>
        </a:p>
      </dgm:t>
    </dgm:pt>
    <dgm:pt modelId="{357CC473-0096-4E74-840E-CE12B846AB8E}" type="parTrans" cxnId="{BCCC3B11-C931-40ED-8FF4-B13812E3EB83}">
      <dgm:prSet/>
      <dgm:spPr/>
      <dgm:t>
        <a:bodyPr/>
        <a:lstStyle/>
        <a:p>
          <a:endParaRPr lang="tr-TR"/>
        </a:p>
      </dgm:t>
    </dgm:pt>
    <dgm:pt modelId="{EEBD71A8-A313-472B-A153-A992452EB629}" type="sibTrans" cxnId="{BCCC3B11-C931-40ED-8FF4-B13812E3EB83}">
      <dgm:prSet/>
      <dgm:spPr/>
      <dgm:t>
        <a:bodyPr/>
        <a:lstStyle/>
        <a:p>
          <a:endParaRPr lang="tr-TR"/>
        </a:p>
      </dgm:t>
    </dgm:pt>
    <dgm:pt modelId="{7B9D50C6-8B55-47A0-B712-E45481EA82B0}">
      <dgm:prSet phldrT="[Metin]" custT="1">
        <dgm:style>
          <a:lnRef idx="1">
            <a:schemeClr val="accent1"/>
          </a:lnRef>
          <a:fillRef idx="2">
            <a:schemeClr val="accent1"/>
          </a:fillRef>
          <a:effectRef idx="1">
            <a:schemeClr val="accent1"/>
          </a:effectRef>
          <a:fontRef idx="minor">
            <a:schemeClr val="dk1"/>
          </a:fontRef>
        </dgm:style>
      </dgm:prSet>
      <dgm:spPr>
        <a:effectLst>
          <a:glow rad="228600">
            <a:schemeClr val="accent1">
              <a:satMod val="175000"/>
              <a:alpha val="40000"/>
            </a:schemeClr>
          </a:glow>
        </a:effectLst>
      </dgm:spPr>
      <dgm:t>
        <a:bodyPr/>
        <a:lstStyle/>
        <a:p>
          <a:r>
            <a:rPr lang="tr-TR" sz="1200" b="1" dirty="0" smtClean="0"/>
            <a:t>Rusların güneye inmesini engelledi.</a:t>
          </a:r>
          <a:endParaRPr lang="tr-TR" sz="1200" b="1" dirty="0"/>
        </a:p>
      </dgm:t>
    </dgm:pt>
    <dgm:pt modelId="{012B2D69-5508-4F02-B631-54E1AEB98EF3}" type="parTrans" cxnId="{8FBA4F22-3205-4096-98D7-9F90B280C2EE}">
      <dgm:prSet/>
      <dgm:spPr/>
      <dgm:t>
        <a:bodyPr/>
        <a:lstStyle/>
        <a:p>
          <a:endParaRPr lang="tr-TR"/>
        </a:p>
      </dgm:t>
    </dgm:pt>
    <dgm:pt modelId="{14094F7B-0AAF-4F05-800B-1859D23F1AEB}" type="sibTrans" cxnId="{8FBA4F22-3205-4096-98D7-9F90B280C2EE}">
      <dgm:prSet/>
      <dgm:spPr/>
      <dgm:t>
        <a:bodyPr/>
        <a:lstStyle/>
        <a:p>
          <a:endParaRPr lang="tr-TR"/>
        </a:p>
      </dgm:t>
    </dgm:pt>
    <dgm:pt modelId="{64929976-F19B-4D94-A007-1F62E9816BE7}" type="pres">
      <dgm:prSet presAssocID="{02BA2D85-24A1-4798-A4B6-27298C39D784}" presName="linearFlow" presStyleCnt="0">
        <dgm:presLayoutVars>
          <dgm:dir/>
          <dgm:animLvl val="lvl"/>
          <dgm:resizeHandles val="exact"/>
        </dgm:presLayoutVars>
      </dgm:prSet>
      <dgm:spPr/>
      <dgm:t>
        <a:bodyPr/>
        <a:lstStyle/>
        <a:p>
          <a:endParaRPr lang="tr-TR"/>
        </a:p>
      </dgm:t>
    </dgm:pt>
    <dgm:pt modelId="{9754303B-1B1E-414E-B9B5-BCBA20F63DCC}" type="pres">
      <dgm:prSet presAssocID="{8F0D9057-6B6C-43A6-AC3F-5B8A4F9BB700}" presName="composite" presStyleCnt="0"/>
      <dgm:spPr/>
    </dgm:pt>
    <dgm:pt modelId="{82BAF8F7-74F0-4C1D-954D-8BB3B090F470}" type="pres">
      <dgm:prSet presAssocID="{8F0D9057-6B6C-43A6-AC3F-5B8A4F9BB700}" presName="parentText" presStyleLbl="alignNode1" presStyleIdx="0" presStyleCnt="3">
        <dgm:presLayoutVars>
          <dgm:chMax val="1"/>
          <dgm:bulletEnabled val="1"/>
        </dgm:presLayoutVars>
      </dgm:prSet>
      <dgm:spPr/>
      <dgm:t>
        <a:bodyPr/>
        <a:lstStyle/>
        <a:p>
          <a:endParaRPr lang="tr-TR"/>
        </a:p>
      </dgm:t>
    </dgm:pt>
    <dgm:pt modelId="{F385EA2B-DFD5-454A-AEB0-FF1ACBE149C8}" type="pres">
      <dgm:prSet presAssocID="{8F0D9057-6B6C-43A6-AC3F-5B8A4F9BB700}" presName="descendantText" presStyleLbl="alignAcc1" presStyleIdx="0" presStyleCnt="3" custScaleY="108743">
        <dgm:presLayoutVars>
          <dgm:bulletEnabled val="1"/>
        </dgm:presLayoutVars>
      </dgm:prSet>
      <dgm:spPr/>
      <dgm:t>
        <a:bodyPr/>
        <a:lstStyle/>
        <a:p>
          <a:endParaRPr lang="tr-TR"/>
        </a:p>
      </dgm:t>
    </dgm:pt>
    <dgm:pt modelId="{39074656-8BBA-4980-971F-B81165974563}" type="pres">
      <dgm:prSet presAssocID="{2B4B1D9F-6E5A-4DCB-BAB4-9862A68C5A22}" presName="sp" presStyleCnt="0"/>
      <dgm:spPr/>
    </dgm:pt>
    <dgm:pt modelId="{E41F6D6D-8DCC-422E-8A33-38DA7CC9719E}" type="pres">
      <dgm:prSet presAssocID="{BAFADCC7-736B-4C83-91A9-CB363F7B4D1D}" presName="composite" presStyleCnt="0"/>
      <dgm:spPr/>
    </dgm:pt>
    <dgm:pt modelId="{8EB2071F-DD5C-468E-848B-D0D980D944D2}" type="pres">
      <dgm:prSet presAssocID="{BAFADCC7-736B-4C83-91A9-CB363F7B4D1D}" presName="parentText" presStyleLbl="alignNode1" presStyleIdx="1" presStyleCnt="3">
        <dgm:presLayoutVars>
          <dgm:chMax val="1"/>
          <dgm:bulletEnabled val="1"/>
        </dgm:presLayoutVars>
      </dgm:prSet>
      <dgm:spPr/>
      <dgm:t>
        <a:bodyPr/>
        <a:lstStyle/>
        <a:p>
          <a:endParaRPr lang="tr-TR"/>
        </a:p>
      </dgm:t>
    </dgm:pt>
    <dgm:pt modelId="{B9F42D8E-F417-4E2D-B275-273A648A49D8}" type="pres">
      <dgm:prSet presAssocID="{BAFADCC7-736B-4C83-91A9-CB363F7B4D1D}" presName="descendantText" presStyleLbl="alignAcc1" presStyleIdx="1" presStyleCnt="3">
        <dgm:presLayoutVars>
          <dgm:bulletEnabled val="1"/>
        </dgm:presLayoutVars>
      </dgm:prSet>
      <dgm:spPr/>
      <dgm:t>
        <a:bodyPr/>
        <a:lstStyle/>
        <a:p>
          <a:endParaRPr lang="tr-TR"/>
        </a:p>
      </dgm:t>
    </dgm:pt>
    <dgm:pt modelId="{A51BE981-E604-4776-A64B-B44626FCA4FD}" type="pres">
      <dgm:prSet presAssocID="{F7C063B1-5643-497D-ADD6-62164005D7A3}" presName="sp" presStyleCnt="0"/>
      <dgm:spPr/>
    </dgm:pt>
    <dgm:pt modelId="{6CE10A44-D5E0-4C6B-8EAA-5643D9186B5B}" type="pres">
      <dgm:prSet presAssocID="{55B93988-D40B-4941-99D9-5919AC2323C6}" presName="composite" presStyleCnt="0"/>
      <dgm:spPr/>
    </dgm:pt>
    <dgm:pt modelId="{15D15939-C455-4FDA-AA6C-4FB096B90F33}" type="pres">
      <dgm:prSet presAssocID="{55B93988-D40B-4941-99D9-5919AC2323C6}" presName="parentText" presStyleLbl="alignNode1" presStyleIdx="2" presStyleCnt="3">
        <dgm:presLayoutVars>
          <dgm:chMax val="1"/>
          <dgm:bulletEnabled val="1"/>
        </dgm:presLayoutVars>
      </dgm:prSet>
      <dgm:spPr/>
      <dgm:t>
        <a:bodyPr/>
        <a:lstStyle/>
        <a:p>
          <a:endParaRPr lang="tr-TR"/>
        </a:p>
      </dgm:t>
    </dgm:pt>
    <dgm:pt modelId="{C5D124B4-71BA-4DFA-9D53-ED498230C38F}" type="pres">
      <dgm:prSet presAssocID="{55B93988-D40B-4941-99D9-5919AC2323C6}" presName="descendantText" presStyleLbl="alignAcc1" presStyleIdx="2" presStyleCnt="3" custScaleY="132319">
        <dgm:presLayoutVars>
          <dgm:bulletEnabled val="1"/>
        </dgm:presLayoutVars>
      </dgm:prSet>
      <dgm:spPr/>
      <dgm:t>
        <a:bodyPr/>
        <a:lstStyle/>
        <a:p>
          <a:endParaRPr lang="tr-TR"/>
        </a:p>
      </dgm:t>
    </dgm:pt>
  </dgm:ptLst>
  <dgm:cxnLst>
    <dgm:cxn modelId="{38EC2E88-3FA0-4BE0-8BF1-4A47DD59D073}" type="presOf" srcId="{C99FD104-2F95-40E0-91B5-792D8A72521F}" destId="{F385EA2B-DFD5-454A-AEB0-FF1ACBE149C8}" srcOrd="0" destOrd="3" presId="urn:microsoft.com/office/officeart/2005/8/layout/chevron2"/>
    <dgm:cxn modelId="{157AF65C-F7E1-49B2-A72B-49138C83803D}" type="presOf" srcId="{02BA2D85-24A1-4798-A4B6-27298C39D784}" destId="{64929976-F19B-4D94-A007-1F62E9816BE7}" srcOrd="0" destOrd="0" presId="urn:microsoft.com/office/officeart/2005/8/layout/chevron2"/>
    <dgm:cxn modelId="{3960F976-8910-4B80-8A0C-861F90798E47}" type="presOf" srcId="{6D8B10C9-D986-4D9E-A78D-3DD7F3C8CCDB}" destId="{B9F42D8E-F417-4E2D-B275-273A648A49D8}" srcOrd="0" destOrd="1" presId="urn:microsoft.com/office/officeart/2005/8/layout/chevron2"/>
    <dgm:cxn modelId="{6EDDA70E-87BF-4B3B-A747-E4E811213099}" type="presOf" srcId="{E625B67E-CEA8-4053-A26C-F57631449004}" destId="{C5D124B4-71BA-4DFA-9D53-ED498230C38F}" srcOrd="0" destOrd="0" presId="urn:microsoft.com/office/officeart/2005/8/layout/chevron2"/>
    <dgm:cxn modelId="{06BE5969-B10D-44C3-A119-231EB20B5A3A}" srcId="{02BA2D85-24A1-4798-A4B6-27298C39D784}" destId="{BAFADCC7-736B-4C83-91A9-CB363F7B4D1D}" srcOrd="1" destOrd="0" parTransId="{671DA6B2-B1CC-4086-865F-6155239CAD54}" sibTransId="{F7C063B1-5643-497D-ADD6-62164005D7A3}"/>
    <dgm:cxn modelId="{C629D47F-E431-4521-AB5D-4F497EBA0B69}" srcId="{8F0D9057-6B6C-43A6-AC3F-5B8A4F9BB700}" destId="{14E1EAED-CB5E-424D-8A03-ADBB0CB7B0FE}" srcOrd="1" destOrd="0" parTransId="{501249FB-6607-441E-B501-DD0C83262DCC}" sibTransId="{49524D7F-FB73-42B2-8E94-54BDFE4DE697}"/>
    <dgm:cxn modelId="{CD573E49-8D53-428B-A310-5F16AF781A85}" type="presOf" srcId="{0B5B5EE8-6ADB-4B45-A982-C1D8EEF90D54}" destId="{F385EA2B-DFD5-454A-AEB0-FF1ACBE149C8}" srcOrd="0" destOrd="0" presId="urn:microsoft.com/office/officeart/2005/8/layout/chevron2"/>
    <dgm:cxn modelId="{E02800D3-857E-4F39-8C65-B1367D5C3AA4}" type="presOf" srcId="{7B9D50C6-8B55-47A0-B712-E45481EA82B0}" destId="{B9F42D8E-F417-4E2D-B275-273A648A49D8}" srcOrd="0" destOrd="2" presId="urn:microsoft.com/office/officeart/2005/8/layout/chevron2"/>
    <dgm:cxn modelId="{769A3595-DC83-449A-97E0-7A273ABE8369}" type="presOf" srcId="{8F0D9057-6B6C-43A6-AC3F-5B8A4F9BB700}" destId="{82BAF8F7-74F0-4C1D-954D-8BB3B090F470}" srcOrd="0" destOrd="0" presId="urn:microsoft.com/office/officeart/2005/8/layout/chevron2"/>
    <dgm:cxn modelId="{BBE04EF1-3656-411C-98EE-C61760BC8A01}" srcId="{02BA2D85-24A1-4798-A4B6-27298C39D784}" destId="{55B93988-D40B-4941-99D9-5919AC2323C6}" srcOrd="2" destOrd="0" parTransId="{D1B9AFAC-0464-483B-BF28-F33782BC4E1C}" sibTransId="{4B48ACFE-61F7-41EE-8CB2-FC805784801B}"/>
    <dgm:cxn modelId="{005A6864-8FD1-4117-B58B-C1B5D15197D9}" type="presOf" srcId="{A154F69C-3025-4EE3-BCB4-E475CD890F53}" destId="{B9F42D8E-F417-4E2D-B275-273A648A49D8}" srcOrd="0" destOrd="0" presId="urn:microsoft.com/office/officeart/2005/8/layout/chevron2"/>
    <dgm:cxn modelId="{33E58870-923E-4404-A0A0-184D8305D5A4}" srcId="{8F0D9057-6B6C-43A6-AC3F-5B8A4F9BB700}" destId="{A93C2EC4-BB57-49BA-B5C0-8B0AF68B5586}" srcOrd="2" destOrd="0" parTransId="{DEBD3594-4D0E-477F-8798-21FA0C59EADC}" sibTransId="{FD22BE64-9534-4ACE-8B5F-2FE38B391B12}"/>
    <dgm:cxn modelId="{6CCA8DAD-6A42-4318-ACEC-D8E8A5E767E8}" type="presOf" srcId="{55B93988-D40B-4941-99D9-5919AC2323C6}" destId="{15D15939-C455-4FDA-AA6C-4FB096B90F33}" srcOrd="0" destOrd="0" presId="urn:microsoft.com/office/officeart/2005/8/layout/chevron2"/>
    <dgm:cxn modelId="{3F0A523D-5A9C-49FB-8441-9E45092FAB7A}" type="presOf" srcId="{E138ADEE-0D8E-461E-B4FB-5E7A8DF39E33}" destId="{C5D124B4-71BA-4DFA-9D53-ED498230C38F}" srcOrd="0" destOrd="1" presId="urn:microsoft.com/office/officeart/2005/8/layout/chevron2"/>
    <dgm:cxn modelId="{8FBA4F22-3205-4096-98D7-9F90B280C2EE}" srcId="{BAFADCC7-736B-4C83-91A9-CB363F7B4D1D}" destId="{7B9D50C6-8B55-47A0-B712-E45481EA82B0}" srcOrd="2" destOrd="0" parTransId="{012B2D69-5508-4F02-B631-54E1AEB98EF3}" sibTransId="{14094F7B-0AAF-4F05-800B-1859D23F1AEB}"/>
    <dgm:cxn modelId="{C2AD4A24-0324-42EA-B567-8D36F6DB5FAA}" srcId="{55B93988-D40B-4941-99D9-5919AC2323C6}" destId="{E138ADEE-0D8E-461E-B4FB-5E7A8DF39E33}" srcOrd="1" destOrd="0" parTransId="{3C0D56C2-6330-4B8D-8904-B8DAE99A5603}" sibTransId="{06276442-9C25-4A9A-9AC1-8287AE4D8710}"/>
    <dgm:cxn modelId="{7D4389A3-09A5-4CBF-A165-5FFE5FF18BD3}" srcId="{55B93988-D40B-4941-99D9-5919AC2323C6}" destId="{E625B67E-CEA8-4053-A26C-F57631449004}" srcOrd="0" destOrd="0" parTransId="{910C88BC-7A67-494C-A869-711A2201C14F}" sibTransId="{1880C4B7-3320-4549-9AB8-5E3B351C3BAC}"/>
    <dgm:cxn modelId="{3518D60D-2C34-4C73-81C6-4E25CDF8D77B}" type="presOf" srcId="{BAFADCC7-736B-4C83-91A9-CB363F7B4D1D}" destId="{8EB2071F-DD5C-468E-848B-D0D980D944D2}" srcOrd="0" destOrd="0" presId="urn:microsoft.com/office/officeart/2005/8/layout/chevron2"/>
    <dgm:cxn modelId="{BCCC3B11-C931-40ED-8FF4-B13812E3EB83}" srcId="{8F0D9057-6B6C-43A6-AC3F-5B8A4F9BB700}" destId="{C99FD104-2F95-40E0-91B5-792D8A72521F}" srcOrd="3" destOrd="0" parTransId="{357CC473-0096-4E74-840E-CE12B846AB8E}" sibTransId="{EEBD71A8-A313-472B-A153-A992452EB629}"/>
    <dgm:cxn modelId="{B1ED23A7-1526-4027-A0B5-8ED55D64D390}" type="presOf" srcId="{A93C2EC4-BB57-49BA-B5C0-8B0AF68B5586}" destId="{F385EA2B-DFD5-454A-AEB0-FF1ACBE149C8}" srcOrd="0" destOrd="2" presId="urn:microsoft.com/office/officeart/2005/8/layout/chevron2"/>
    <dgm:cxn modelId="{4741EF09-860F-4214-B51A-F271EDF0ADBC}" srcId="{8F0D9057-6B6C-43A6-AC3F-5B8A4F9BB700}" destId="{0B5B5EE8-6ADB-4B45-A982-C1D8EEF90D54}" srcOrd="0" destOrd="0" parTransId="{079C29A1-EBDF-4859-9460-249B29C8D954}" sibTransId="{60F78EA1-3B7C-496E-8015-48DC02782B7F}"/>
    <dgm:cxn modelId="{C5CC39DF-97D8-47FB-9310-24766FEC74B1}" srcId="{BAFADCC7-736B-4C83-91A9-CB363F7B4D1D}" destId="{A154F69C-3025-4EE3-BCB4-E475CD890F53}" srcOrd="0" destOrd="0" parTransId="{9AB35E27-A539-41B2-9310-E846B70940EA}" sibTransId="{4CAE5464-3072-4306-BED2-6C938C46E233}"/>
    <dgm:cxn modelId="{8450F3CC-1FEE-4950-813F-09EC7753AADF}" srcId="{BAFADCC7-736B-4C83-91A9-CB363F7B4D1D}" destId="{6D8B10C9-D986-4D9E-A78D-3DD7F3C8CCDB}" srcOrd="1" destOrd="0" parTransId="{B975C999-99F5-44D8-A30C-E8E7B3E1AAFF}" sibTransId="{99A3D924-C7F7-4859-946F-6462A10E7AC1}"/>
    <dgm:cxn modelId="{4BAA0E42-7AC4-4579-8BA6-6CA5D7F3AB3A}" srcId="{02BA2D85-24A1-4798-A4B6-27298C39D784}" destId="{8F0D9057-6B6C-43A6-AC3F-5B8A4F9BB700}" srcOrd="0" destOrd="0" parTransId="{8AA449F1-DD50-4985-B764-ABD9BB418D63}" sibTransId="{2B4B1D9F-6E5A-4DCB-BAB4-9862A68C5A22}"/>
    <dgm:cxn modelId="{6A8A53ED-2DE0-4988-B0BB-69E2009F917E}" type="presOf" srcId="{14E1EAED-CB5E-424D-8A03-ADBB0CB7B0FE}" destId="{F385EA2B-DFD5-454A-AEB0-FF1ACBE149C8}" srcOrd="0" destOrd="1" presId="urn:microsoft.com/office/officeart/2005/8/layout/chevron2"/>
    <dgm:cxn modelId="{AF2564D6-7537-429A-8231-F13CC07F87D1}" type="presParOf" srcId="{64929976-F19B-4D94-A007-1F62E9816BE7}" destId="{9754303B-1B1E-414E-B9B5-BCBA20F63DCC}" srcOrd="0" destOrd="0" presId="urn:microsoft.com/office/officeart/2005/8/layout/chevron2"/>
    <dgm:cxn modelId="{F74210FB-9CCF-4227-89C8-9F0EFB257075}" type="presParOf" srcId="{9754303B-1B1E-414E-B9B5-BCBA20F63DCC}" destId="{82BAF8F7-74F0-4C1D-954D-8BB3B090F470}" srcOrd="0" destOrd="0" presId="urn:microsoft.com/office/officeart/2005/8/layout/chevron2"/>
    <dgm:cxn modelId="{25B714C3-91AB-42F6-BDEB-C9FF17C4F2EE}" type="presParOf" srcId="{9754303B-1B1E-414E-B9B5-BCBA20F63DCC}" destId="{F385EA2B-DFD5-454A-AEB0-FF1ACBE149C8}" srcOrd="1" destOrd="0" presId="urn:microsoft.com/office/officeart/2005/8/layout/chevron2"/>
    <dgm:cxn modelId="{C238D054-B06D-4FFD-BF09-9EC885C7D510}" type="presParOf" srcId="{64929976-F19B-4D94-A007-1F62E9816BE7}" destId="{39074656-8BBA-4980-971F-B81165974563}" srcOrd="1" destOrd="0" presId="urn:microsoft.com/office/officeart/2005/8/layout/chevron2"/>
    <dgm:cxn modelId="{D392B5D8-2E94-45C2-B9D4-8D743BE1B67D}" type="presParOf" srcId="{64929976-F19B-4D94-A007-1F62E9816BE7}" destId="{E41F6D6D-8DCC-422E-8A33-38DA7CC9719E}" srcOrd="2" destOrd="0" presId="urn:microsoft.com/office/officeart/2005/8/layout/chevron2"/>
    <dgm:cxn modelId="{EC1938C8-29A0-442A-8D6B-25E130CE2694}" type="presParOf" srcId="{E41F6D6D-8DCC-422E-8A33-38DA7CC9719E}" destId="{8EB2071F-DD5C-468E-848B-D0D980D944D2}" srcOrd="0" destOrd="0" presId="urn:microsoft.com/office/officeart/2005/8/layout/chevron2"/>
    <dgm:cxn modelId="{FC640DF6-83F8-4761-9AD2-9298EB59B70D}" type="presParOf" srcId="{E41F6D6D-8DCC-422E-8A33-38DA7CC9719E}" destId="{B9F42D8E-F417-4E2D-B275-273A648A49D8}" srcOrd="1" destOrd="0" presId="urn:microsoft.com/office/officeart/2005/8/layout/chevron2"/>
    <dgm:cxn modelId="{9A1085AB-0DDA-451A-9B11-CB8E06DC2C3A}" type="presParOf" srcId="{64929976-F19B-4D94-A007-1F62E9816BE7}" destId="{A51BE981-E604-4776-A64B-B44626FCA4FD}" srcOrd="3" destOrd="0" presId="urn:microsoft.com/office/officeart/2005/8/layout/chevron2"/>
    <dgm:cxn modelId="{56F6DD58-28F6-4057-8999-040E348681D7}" type="presParOf" srcId="{64929976-F19B-4D94-A007-1F62E9816BE7}" destId="{6CE10A44-D5E0-4C6B-8EAA-5643D9186B5B}" srcOrd="4" destOrd="0" presId="urn:microsoft.com/office/officeart/2005/8/layout/chevron2"/>
    <dgm:cxn modelId="{4BCA3BC2-C1A7-4186-84EE-3DB27A39C234}" type="presParOf" srcId="{6CE10A44-D5E0-4C6B-8EAA-5643D9186B5B}" destId="{15D15939-C455-4FDA-AA6C-4FB096B90F33}" srcOrd="0" destOrd="0" presId="urn:microsoft.com/office/officeart/2005/8/layout/chevron2"/>
    <dgm:cxn modelId="{D4BF6ED8-53C0-4771-80AF-9A6DF82BFE3A}" type="presParOf" srcId="{6CE10A44-D5E0-4C6B-8EAA-5643D9186B5B}" destId="{C5D124B4-71BA-4DFA-9D53-ED498230C38F}" srcOrd="1" destOrd="0" presId="urn:microsoft.com/office/officeart/2005/8/layout/chevron2"/>
  </dgm:cxnLst>
  <dgm:bg>
    <a:solidFill>
      <a:schemeClr val="bg1"/>
    </a:solidFill>
  </dgm:bg>
  <dgm:whole>
    <a:ln>
      <a:noFill/>
    </a:ln>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3586E76-1B58-494D-A295-62A433DF9CCD}">
      <dsp:nvSpPr>
        <dsp:cNvPr id="0" name=""/>
        <dsp:cNvSpPr/>
      </dsp:nvSpPr>
      <dsp:spPr>
        <a:xfrm rot="5400000">
          <a:off x="-249188" y="367096"/>
          <a:ext cx="1661258" cy="1162881"/>
        </a:xfrm>
        <a:prstGeom prst="chevron">
          <a:avLst/>
        </a:prstGeom>
        <a:gradFill rotWithShape="0">
          <a:gsLst>
            <a:gs pos="0">
              <a:schemeClr val="accent5">
                <a:hueOff val="0"/>
                <a:satOff val="0"/>
                <a:lumOff val="0"/>
                <a:alphaOff val="0"/>
                <a:tint val="74000"/>
              </a:schemeClr>
            </a:gs>
            <a:gs pos="49000">
              <a:schemeClr val="accent5">
                <a:hueOff val="0"/>
                <a:satOff val="0"/>
                <a:lumOff val="0"/>
                <a:alphaOff val="0"/>
                <a:tint val="96000"/>
                <a:shade val="84000"/>
                <a:satMod val="110000"/>
              </a:schemeClr>
            </a:gs>
            <a:gs pos="49100">
              <a:schemeClr val="accent5">
                <a:hueOff val="0"/>
                <a:satOff val="0"/>
                <a:lumOff val="0"/>
                <a:alphaOff val="0"/>
                <a:shade val="55000"/>
                <a:satMod val="150000"/>
              </a:schemeClr>
            </a:gs>
            <a:gs pos="92000">
              <a:schemeClr val="accent5">
                <a:hueOff val="0"/>
                <a:satOff val="0"/>
                <a:lumOff val="0"/>
                <a:alphaOff val="0"/>
                <a:tint val="98000"/>
                <a:shade val="90000"/>
                <a:satMod val="128000"/>
              </a:schemeClr>
            </a:gs>
            <a:gs pos="100000">
              <a:schemeClr val="accent5">
                <a:hueOff val="0"/>
                <a:satOff val="0"/>
                <a:lumOff val="0"/>
                <a:alphaOff val="0"/>
                <a:tint val="90000"/>
                <a:shade val="97000"/>
                <a:satMod val="128000"/>
              </a:schemeClr>
            </a:gs>
          </a:gsLst>
          <a:lin ang="5400000" scaled="1"/>
        </a:gradFill>
        <a:ln w="11430" cap="flat" cmpd="sng" algn="ctr">
          <a:solidFill>
            <a:schemeClr val="accent5">
              <a:hueOff val="0"/>
              <a:satOff val="0"/>
              <a:lumOff val="0"/>
              <a:alphaOff val="0"/>
            </a:schemeClr>
          </a:solidFill>
          <a:prstDash val="solid"/>
        </a:ln>
        <a:effectLst>
          <a:glow rad="228600">
            <a:schemeClr val="accent3">
              <a:satMod val="175000"/>
              <a:alpha val="40000"/>
            </a:schemeClr>
          </a:glow>
        </a:effectLst>
        <a:scene3d>
          <a:camera prst="orthographicFront" fov="0">
            <a:rot lat="0" lon="0" rev="0"/>
          </a:camera>
          <a:lightRig rig="contrasting" dir="t">
            <a:rot lat="0" lon="0" rev="1500000"/>
          </a:lightRig>
        </a:scene3d>
        <a:sp3d extrusionH="127000" prstMaterial="powder">
          <a:bevelT w="50800" h="63500"/>
        </a:sp3d>
      </dsp:spPr>
      <dsp:style>
        <a:lnRef idx="1">
          <a:scrgbClr r="0" g="0" b="0"/>
        </a:lnRef>
        <a:fillRef idx="3">
          <a:scrgbClr r="0" g="0" b="0"/>
        </a:fillRef>
        <a:effectRef idx="3">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r>
            <a:rPr lang="tr-TR" sz="3400" kern="1200" dirty="0" smtClean="0"/>
            <a:t>1</a:t>
          </a:r>
          <a:endParaRPr lang="tr-TR" sz="3400" kern="1200" dirty="0"/>
        </a:p>
      </dsp:txBody>
      <dsp:txXfrm rot="5400000">
        <a:off x="-249188" y="367096"/>
        <a:ext cx="1661258" cy="1162881"/>
      </dsp:txXfrm>
    </dsp:sp>
    <dsp:sp modelId="{63FF4474-F156-4222-92D2-2C787B0EA7B9}">
      <dsp:nvSpPr>
        <dsp:cNvPr id="0" name=""/>
        <dsp:cNvSpPr/>
      </dsp:nvSpPr>
      <dsp:spPr>
        <a:xfrm rot="5400000">
          <a:off x="1701116" y="-521279"/>
          <a:ext cx="1281722" cy="2358193"/>
        </a:xfrm>
        <a:prstGeom prst="round2SameRect">
          <a:avLst/>
        </a:prstGeom>
        <a:gradFill rotWithShape="1">
          <a:gsLst>
            <a:gs pos="0">
              <a:schemeClr val="accent5">
                <a:tint val="15000"/>
                <a:satMod val="250000"/>
              </a:schemeClr>
            </a:gs>
            <a:gs pos="49000">
              <a:schemeClr val="accent5">
                <a:tint val="50000"/>
                <a:satMod val="200000"/>
              </a:schemeClr>
            </a:gs>
            <a:gs pos="49100">
              <a:schemeClr val="accent5">
                <a:tint val="64000"/>
                <a:satMod val="160000"/>
              </a:schemeClr>
            </a:gs>
            <a:gs pos="92000">
              <a:schemeClr val="accent5">
                <a:tint val="50000"/>
                <a:satMod val="200000"/>
              </a:schemeClr>
            </a:gs>
            <a:gs pos="100000">
              <a:schemeClr val="accent5">
                <a:tint val="43000"/>
                <a:satMod val="190000"/>
              </a:schemeClr>
            </a:gs>
          </a:gsLst>
          <a:lin ang="5400000" scaled="1"/>
        </a:gradFill>
        <a:ln w="11430" cap="flat" cmpd="sng" algn="ctr">
          <a:solidFill>
            <a:schemeClr val="accent5"/>
          </a:solidFill>
          <a:prstDash val="solid"/>
        </a:ln>
        <a:effectLst>
          <a:glow rad="228600">
            <a:schemeClr val="accent3">
              <a:satMod val="175000"/>
              <a:alpha val="40000"/>
            </a:schemeClr>
          </a:glow>
        </a:effectLst>
      </dsp:spPr>
      <dsp:style>
        <a:lnRef idx="1">
          <a:schemeClr val="accent5"/>
        </a:lnRef>
        <a:fillRef idx="2">
          <a:schemeClr val="accent5"/>
        </a:fillRef>
        <a:effectRef idx="1">
          <a:schemeClr val="accent5"/>
        </a:effectRef>
        <a:fontRef idx="minor">
          <a:schemeClr val="dk1"/>
        </a:fontRef>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tr-TR" sz="1400" b="1" kern="1200" dirty="0" smtClean="0">
              <a:solidFill>
                <a:srgbClr val="FF0000"/>
              </a:solidFill>
            </a:rPr>
            <a:t>Mahalle Mektebi</a:t>
          </a:r>
          <a:r>
            <a:rPr lang="tr-TR" sz="1400" b="1" kern="1200" dirty="0" smtClean="0">
              <a:solidFill>
                <a:schemeClr val="tx1"/>
              </a:solidFill>
            </a:rPr>
            <a:t>(</a:t>
          </a:r>
          <a:r>
            <a:rPr lang="tr-TR" sz="1400" b="1" kern="1200" dirty="0" smtClean="0"/>
            <a:t>Selanik)</a:t>
          </a:r>
          <a:endParaRPr lang="tr-TR" sz="1400" b="1" kern="1200" dirty="0"/>
        </a:p>
        <a:p>
          <a:pPr marL="114300" lvl="1" indent="-114300" algn="l" defTabSz="622300">
            <a:lnSpc>
              <a:spcPct val="90000"/>
            </a:lnSpc>
            <a:spcBef>
              <a:spcPct val="0"/>
            </a:spcBef>
            <a:spcAft>
              <a:spcPct val="15000"/>
            </a:spcAft>
            <a:buChar char="••"/>
          </a:pPr>
          <a:r>
            <a:rPr lang="tr-TR" sz="1400" b="1" kern="1200" dirty="0" smtClean="0"/>
            <a:t>İlkokul seviyesindeki okuldur.Annesi Zübeyde hanımın gitmesini istediği okuldu.</a:t>
          </a:r>
          <a:endParaRPr lang="tr-TR" sz="1400" b="1" kern="1200" dirty="0"/>
        </a:p>
      </dsp:txBody>
      <dsp:txXfrm rot="5400000">
        <a:off x="1701116" y="-521279"/>
        <a:ext cx="1281722" cy="2358193"/>
      </dsp:txXfrm>
    </dsp:sp>
    <dsp:sp modelId="{0A965ADD-51DC-4129-8D89-C66BA5B2CC62}">
      <dsp:nvSpPr>
        <dsp:cNvPr id="0" name=""/>
        <dsp:cNvSpPr/>
      </dsp:nvSpPr>
      <dsp:spPr>
        <a:xfrm rot="5400000">
          <a:off x="-249188" y="1817742"/>
          <a:ext cx="1661258" cy="1162881"/>
        </a:xfrm>
        <a:prstGeom prst="chevron">
          <a:avLst/>
        </a:prstGeom>
        <a:gradFill rotWithShape="0">
          <a:gsLst>
            <a:gs pos="0">
              <a:schemeClr val="accent5">
                <a:hueOff val="-9027899"/>
                <a:satOff val="22229"/>
                <a:lumOff val="-490"/>
                <a:alphaOff val="0"/>
                <a:tint val="74000"/>
              </a:schemeClr>
            </a:gs>
            <a:gs pos="49000">
              <a:schemeClr val="accent5">
                <a:hueOff val="-9027899"/>
                <a:satOff val="22229"/>
                <a:lumOff val="-490"/>
                <a:alphaOff val="0"/>
                <a:tint val="96000"/>
                <a:shade val="84000"/>
                <a:satMod val="110000"/>
              </a:schemeClr>
            </a:gs>
            <a:gs pos="49100">
              <a:schemeClr val="accent5">
                <a:hueOff val="-9027899"/>
                <a:satOff val="22229"/>
                <a:lumOff val="-490"/>
                <a:alphaOff val="0"/>
                <a:shade val="55000"/>
                <a:satMod val="150000"/>
              </a:schemeClr>
            </a:gs>
            <a:gs pos="92000">
              <a:schemeClr val="accent5">
                <a:hueOff val="-9027899"/>
                <a:satOff val="22229"/>
                <a:lumOff val="-490"/>
                <a:alphaOff val="0"/>
                <a:tint val="98000"/>
                <a:shade val="90000"/>
                <a:satMod val="128000"/>
              </a:schemeClr>
            </a:gs>
            <a:gs pos="100000">
              <a:schemeClr val="accent5">
                <a:hueOff val="-9027899"/>
                <a:satOff val="22229"/>
                <a:lumOff val="-490"/>
                <a:alphaOff val="0"/>
                <a:tint val="90000"/>
                <a:shade val="97000"/>
                <a:satMod val="128000"/>
              </a:schemeClr>
            </a:gs>
          </a:gsLst>
          <a:lin ang="5400000" scaled="1"/>
        </a:gradFill>
        <a:ln w="11430" cap="flat" cmpd="sng" algn="ctr">
          <a:solidFill>
            <a:schemeClr val="accent5">
              <a:hueOff val="-9027899"/>
              <a:satOff val="22229"/>
              <a:lumOff val="-490"/>
              <a:alphaOff val="0"/>
            </a:schemeClr>
          </a:solidFill>
          <a:prstDash val="solid"/>
        </a:ln>
        <a:effectLst>
          <a:glow rad="228600">
            <a:schemeClr val="accent4">
              <a:satMod val="175000"/>
              <a:alpha val="40000"/>
            </a:schemeClr>
          </a:glow>
        </a:effectLst>
        <a:scene3d>
          <a:camera prst="orthographicFront" fov="0">
            <a:rot lat="0" lon="0" rev="0"/>
          </a:camera>
          <a:lightRig rig="contrasting" dir="t">
            <a:rot lat="0" lon="0" rev="1500000"/>
          </a:lightRig>
        </a:scene3d>
        <a:sp3d extrusionH="127000" prstMaterial="powder">
          <a:bevelT w="50800" h="63500"/>
        </a:sp3d>
      </dsp:spPr>
      <dsp:style>
        <a:lnRef idx="1">
          <a:scrgbClr r="0" g="0" b="0"/>
        </a:lnRef>
        <a:fillRef idx="3">
          <a:scrgbClr r="0" g="0" b="0"/>
        </a:fillRef>
        <a:effectRef idx="3">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r>
            <a:rPr lang="tr-TR" sz="3400" kern="1200" dirty="0" smtClean="0"/>
            <a:t>2</a:t>
          </a:r>
          <a:endParaRPr lang="tr-TR" sz="3400" kern="1200" dirty="0"/>
        </a:p>
      </dsp:txBody>
      <dsp:txXfrm rot="5400000">
        <a:off x="-249188" y="1817742"/>
        <a:ext cx="1661258" cy="1162881"/>
      </dsp:txXfrm>
    </dsp:sp>
    <dsp:sp modelId="{376FACC1-ADFB-487E-B457-ECCAF8DBC75E}">
      <dsp:nvSpPr>
        <dsp:cNvPr id="0" name=""/>
        <dsp:cNvSpPr/>
      </dsp:nvSpPr>
      <dsp:spPr>
        <a:xfrm rot="5400000">
          <a:off x="1802068" y="929365"/>
          <a:ext cx="1079818" cy="2358193"/>
        </a:xfrm>
        <a:prstGeom prst="round2SameRect">
          <a:avLst/>
        </a:prstGeom>
        <a:gradFill rotWithShape="1">
          <a:gsLst>
            <a:gs pos="0">
              <a:schemeClr val="accent4">
                <a:tint val="74000"/>
              </a:schemeClr>
            </a:gs>
            <a:gs pos="49000">
              <a:schemeClr val="accent4">
                <a:tint val="96000"/>
                <a:shade val="84000"/>
                <a:satMod val="110000"/>
              </a:schemeClr>
            </a:gs>
            <a:gs pos="49100">
              <a:schemeClr val="accent4">
                <a:shade val="55000"/>
                <a:satMod val="150000"/>
              </a:schemeClr>
            </a:gs>
            <a:gs pos="92000">
              <a:schemeClr val="accent4">
                <a:tint val="98000"/>
                <a:shade val="90000"/>
                <a:satMod val="128000"/>
              </a:schemeClr>
            </a:gs>
            <a:gs pos="100000">
              <a:schemeClr val="accent4">
                <a:tint val="90000"/>
                <a:shade val="97000"/>
                <a:satMod val="128000"/>
              </a:schemeClr>
            </a:gs>
          </a:gsLst>
          <a:lin ang="5400000" scaled="1"/>
        </a:gradFill>
        <a:ln w="11430" cap="flat" cmpd="sng" algn="ctr">
          <a:solidFill>
            <a:schemeClr val="accent4"/>
          </a:solidFill>
          <a:prstDash val="solid"/>
        </a:ln>
        <a:effectLst>
          <a:glow rad="228600">
            <a:schemeClr val="accent4">
              <a:satMod val="175000"/>
              <a:alpha val="40000"/>
            </a:schemeClr>
          </a:glow>
        </a:effectLst>
      </dsp:spPr>
      <dsp:style>
        <a:lnRef idx="1">
          <a:schemeClr val="accent4"/>
        </a:lnRef>
        <a:fillRef idx="3">
          <a:schemeClr val="accent4"/>
        </a:fillRef>
        <a:effectRef idx="2">
          <a:schemeClr val="accent4"/>
        </a:effectRef>
        <a:fontRef idx="minor">
          <a:schemeClr val="lt1"/>
        </a:fontRef>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tr-TR" sz="1400" b="1" kern="1200" dirty="0" smtClean="0">
              <a:solidFill>
                <a:srgbClr val="FF0000"/>
              </a:solidFill>
            </a:rPr>
            <a:t>Şemsi Efendi Mektebi</a:t>
          </a:r>
          <a:r>
            <a:rPr lang="tr-TR" sz="1400" b="1" kern="1200" dirty="0" smtClean="0">
              <a:solidFill>
                <a:schemeClr val="tx1"/>
              </a:solidFill>
            </a:rPr>
            <a:t>(Selanik</a:t>
          </a:r>
          <a:r>
            <a:rPr lang="tr-TR" sz="1400" b="1" kern="1200" dirty="0" smtClean="0"/>
            <a:t>)</a:t>
          </a:r>
          <a:endParaRPr lang="tr-TR" sz="1400" b="1" kern="1200" dirty="0"/>
        </a:p>
        <a:p>
          <a:pPr marL="114300" lvl="1" indent="-114300" algn="l" defTabSz="622300">
            <a:lnSpc>
              <a:spcPct val="90000"/>
            </a:lnSpc>
            <a:spcBef>
              <a:spcPct val="0"/>
            </a:spcBef>
            <a:spcAft>
              <a:spcPct val="15000"/>
            </a:spcAft>
            <a:buChar char="••"/>
          </a:pPr>
          <a:r>
            <a:rPr lang="tr-TR" sz="1400" b="1" kern="1200" dirty="0" smtClean="0"/>
            <a:t>Ali Rıza Efendinin gitmesini isteği okuldu</a:t>
          </a:r>
          <a:r>
            <a:rPr lang="tr-TR" sz="1500" kern="1200" dirty="0" smtClean="0"/>
            <a:t>.</a:t>
          </a:r>
          <a:endParaRPr lang="tr-TR" sz="1500" kern="1200" dirty="0"/>
        </a:p>
      </dsp:txBody>
      <dsp:txXfrm rot="5400000">
        <a:off x="1802068" y="929365"/>
        <a:ext cx="1079818" cy="2358193"/>
      </dsp:txXfrm>
    </dsp:sp>
    <dsp:sp modelId="{9770DEF8-6BD7-47D0-8431-7A09E2BE0BC3}">
      <dsp:nvSpPr>
        <dsp:cNvPr id="0" name=""/>
        <dsp:cNvSpPr/>
      </dsp:nvSpPr>
      <dsp:spPr>
        <a:xfrm rot="5400000">
          <a:off x="-249188" y="3268387"/>
          <a:ext cx="1661258" cy="1162881"/>
        </a:xfrm>
        <a:prstGeom prst="chevron">
          <a:avLst/>
        </a:prstGeom>
        <a:gradFill rotWithShape="0">
          <a:gsLst>
            <a:gs pos="0">
              <a:schemeClr val="accent5">
                <a:hueOff val="-18055798"/>
                <a:satOff val="44459"/>
                <a:lumOff val="-980"/>
                <a:alphaOff val="0"/>
                <a:tint val="74000"/>
              </a:schemeClr>
            </a:gs>
            <a:gs pos="49000">
              <a:schemeClr val="accent5">
                <a:hueOff val="-18055798"/>
                <a:satOff val="44459"/>
                <a:lumOff val="-980"/>
                <a:alphaOff val="0"/>
                <a:tint val="96000"/>
                <a:shade val="84000"/>
                <a:satMod val="110000"/>
              </a:schemeClr>
            </a:gs>
            <a:gs pos="49100">
              <a:schemeClr val="accent5">
                <a:hueOff val="-18055798"/>
                <a:satOff val="44459"/>
                <a:lumOff val="-980"/>
                <a:alphaOff val="0"/>
                <a:shade val="55000"/>
                <a:satMod val="150000"/>
              </a:schemeClr>
            </a:gs>
            <a:gs pos="92000">
              <a:schemeClr val="accent5">
                <a:hueOff val="-18055798"/>
                <a:satOff val="44459"/>
                <a:lumOff val="-980"/>
                <a:alphaOff val="0"/>
                <a:tint val="98000"/>
                <a:shade val="90000"/>
                <a:satMod val="128000"/>
              </a:schemeClr>
            </a:gs>
            <a:gs pos="100000">
              <a:schemeClr val="accent5">
                <a:hueOff val="-18055798"/>
                <a:satOff val="44459"/>
                <a:lumOff val="-980"/>
                <a:alphaOff val="0"/>
                <a:tint val="90000"/>
                <a:shade val="97000"/>
                <a:satMod val="128000"/>
              </a:schemeClr>
            </a:gs>
          </a:gsLst>
          <a:lin ang="5400000" scaled="1"/>
        </a:gradFill>
        <a:ln w="11430" cap="flat" cmpd="sng" algn="ctr">
          <a:solidFill>
            <a:schemeClr val="accent5">
              <a:hueOff val="-18055798"/>
              <a:satOff val="44459"/>
              <a:lumOff val="-980"/>
              <a:alphaOff val="0"/>
            </a:schemeClr>
          </a:solidFill>
          <a:prstDash val="solid"/>
        </a:ln>
        <a:effectLst>
          <a:glow rad="228600">
            <a:schemeClr val="accent6">
              <a:satMod val="175000"/>
              <a:alpha val="40000"/>
            </a:schemeClr>
          </a:glow>
        </a:effectLst>
        <a:scene3d>
          <a:camera prst="orthographicFront" fov="0">
            <a:rot lat="0" lon="0" rev="0"/>
          </a:camera>
          <a:lightRig rig="contrasting" dir="t">
            <a:rot lat="0" lon="0" rev="1500000"/>
          </a:lightRig>
        </a:scene3d>
        <a:sp3d extrusionH="127000" prstMaterial="powder">
          <a:bevelT w="50800" h="63500"/>
        </a:sp3d>
      </dsp:spPr>
      <dsp:style>
        <a:lnRef idx="1">
          <a:scrgbClr r="0" g="0" b="0"/>
        </a:lnRef>
        <a:fillRef idx="3">
          <a:scrgbClr r="0" g="0" b="0"/>
        </a:fillRef>
        <a:effectRef idx="3">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r>
            <a:rPr lang="tr-TR" sz="3400" kern="1200" dirty="0" smtClean="0"/>
            <a:t>3</a:t>
          </a:r>
          <a:endParaRPr lang="tr-TR" sz="3400" kern="1200" dirty="0"/>
        </a:p>
      </dsp:txBody>
      <dsp:txXfrm rot="5400000">
        <a:off x="-249188" y="3268387"/>
        <a:ext cx="1661258" cy="1162881"/>
      </dsp:txXfrm>
    </dsp:sp>
    <dsp:sp modelId="{0E54761A-640C-43A5-8069-81B83B9CF7BA}">
      <dsp:nvSpPr>
        <dsp:cNvPr id="0" name=""/>
        <dsp:cNvSpPr/>
      </dsp:nvSpPr>
      <dsp:spPr>
        <a:xfrm rot="5400000">
          <a:off x="1802068" y="2380010"/>
          <a:ext cx="1079818" cy="2358193"/>
        </a:xfrm>
        <a:prstGeom prst="round2SameRect">
          <a:avLst/>
        </a:prstGeom>
        <a:gradFill rotWithShape="1">
          <a:gsLst>
            <a:gs pos="0">
              <a:schemeClr val="accent3">
                <a:tint val="15000"/>
                <a:satMod val="250000"/>
              </a:schemeClr>
            </a:gs>
            <a:gs pos="49000">
              <a:schemeClr val="accent3">
                <a:tint val="50000"/>
                <a:satMod val="200000"/>
              </a:schemeClr>
            </a:gs>
            <a:gs pos="49100">
              <a:schemeClr val="accent3">
                <a:tint val="64000"/>
                <a:satMod val="160000"/>
              </a:schemeClr>
            </a:gs>
            <a:gs pos="92000">
              <a:schemeClr val="accent3">
                <a:tint val="50000"/>
                <a:satMod val="200000"/>
              </a:schemeClr>
            </a:gs>
            <a:gs pos="100000">
              <a:schemeClr val="accent3">
                <a:tint val="43000"/>
                <a:satMod val="190000"/>
              </a:schemeClr>
            </a:gs>
          </a:gsLst>
          <a:lin ang="5400000" scaled="1"/>
        </a:gradFill>
        <a:ln w="11430" cap="flat" cmpd="sng" algn="ctr">
          <a:solidFill>
            <a:schemeClr val="accent3"/>
          </a:solidFill>
          <a:prstDash val="solid"/>
        </a:ln>
        <a:effectLst>
          <a:glow rad="228600">
            <a:schemeClr val="accent6">
              <a:satMod val="175000"/>
              <a:alpha val="40000"/>
            </a:schemeClr>
          </a:glo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06680" tIns="9525" rIns="9525" bIns="9525" numCol="1" spcCol="1270" anchor="ctr" anchorCtr="0">
          <a:noAutofit/>
        </a:bodyPr>
        <a:lstStyle/>
        <a:p>
          <a:pPr marL="114300" lvl="1" indent="-114300" algn="l" defTabSz="666750">
            <a:lnSpc>
              <a:spcPct val="90000"/>
            </a:lnSpc>
            <a:spcBef>
              <a:spcPct val="0"/>
            </a:spcBef>
            <a:spcAft>
              <a:spcPct val="15000"/>
            </a:spcAft>
            <a:buChar char="••"/>
          </a:pPr>
          <a:r>
            <a:rPr lang="tr-TR" sz="1500" b="1" kern="1200" dirty="0" smtClean="0">
              <a:solidFill>
                <a:srgbClr val="FF0000"/>
              </a:solidFill>
            </a:rPr>
            <a:t>Selanik Mülkiye Rüştiyesi</a:t>
          </a:r>
          <a:r>
            <a:rPr lang="tr-TR" sz="1500" b="1" kern="1200" dirty="0" smtClean="0"/>
            <a:t>(Ortaokul)</a:t>
          </a:r>
          <a:endParaRPr lang="tr-TR" sz="1500" b="1" kern="1200" dirty="0"/>
        </a:p>
        <a:p>
          <a:pPr marL="114300" lvl="1" indent="-114300" algn="l" defTabSz="666750">
            <a:lnSpc>
              <a:spcPct val="90000"/>
            </a:lnSpc>
            <a:spcBef>
              <a:spcPct val="0"/>
            </a:spcBef>
            <a:spcAft>
              <a:spcPct val="15000"/>
            </a:spcAft>
            <a:buChar char="••"/>
          </a:pPr>
          <a:r>
            <a:rPr lang="tr-TR" sz="1500" b="1" kern="1200" dirty="0" smtClean="0"/>
            <a:t>Sivil Ortaokuldur</a:t>
          </a:r>
          <a:endParaRPr lang="tr-TR" sz="1500" b="1" kern="1200" dirty="0"/>
        </a:p>
      </dsp:txBody>
      <dsp:txXfrm rot="5400000">
        <a:off x="1802068" y="2380010"/>
        <a:ext cx="1079818" cy="2358193"/>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A16BE9B-63F2-4F44-88A4-672CB80D7621}">
      <dsp:nvSpPr>
        <dsp:cNvPr id="0" name=""/>
        <dsp:cNvSpPr/>
      </dsp:nvSpPr>
      <dsp:spPr>
        <a:xfrm rot="5400000">
          <a:off x="-204359" y="535180"/>
          <a:ext cx="1362397" cy="953677"/>
        </a:xfrm>
        <a:prstGeom prst="chevron">
          <a:avLst/>
        </a:prstGeom>
        <a:solidFill>
          <a:schemeClr val="accent4">
            <a:hueOff val="0"/>
            <a:satOff val="0"/>
            <a:lumOff val="0"/>
            <a:alphaOff val="0"/>
          </a:schemeClr>
        </a:solidFill>
        <a:ln w="40000" cap="flat" cmpd="sng" algn="ctr">
          <a:solidFill>
            <a:schemeClr val="accent4">
              <a:hueOff val="0"/>
              <a:satOff val="0"/>
              <a:lumOff val="0"/>
              <a:alphaOff val="0"/>
            </a:schemeClr>
          </a:solidFill>
          <a:prstDash val="solid"/>
        </a:ln>
        <a:effectLst>
          <a:glow rad="228600">
            <a:schemeClr val="accent1">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tr-TR" sz="2800" kern="1200" dirty="0" smtClean="0"/>
            <a:t>4</a:t>
          </a:r>
          <a:endParaRPr lang="tr-TR" sz="2800" kern="1200" dirty="0"/>
        </a:p>
      </dsp:txBody>
      <dsp:txXfrm rot="5400000">
        <a:off x="-204359" y="535180"/>
        <a:ext cx="1362397" cy="953677"/>
      </dsp:txXfrm>
    </dsp:sp>
    <dsp:sp modelId="{C268BAF3-EBF2-4D5D-9D34-F4610A7AAC83}">
      <dsp:nvSpPr>
        <dsp:cNvPr id="0" name=""/>
        <dsp:cNvSpPr/>
      </dsp:nvSpPr>
      <dsp:spPr>
        <a:xfrm rot="5400000">
          <a:off x="1648219" y="-510098"/>
          <a:ext cx="1178314" cy="2567397"/>
        </a:xfrm>
        <a:prstGeom prst="round2SameRect">
          <a:avLst/>
        </a:prstGeom>
        <a:gradFill rotWithShape="1">
          <a:gsLst>
            <a:gs pos="0">
              <a:schemeClr val="accent6">
                <a:tint val="15000"/>
                <a:satMod val="250000"/>
              </a:schemeClr>
            </a:gs>
            <a:gs pos="49000">
              <a:schemeClr val="accent6">
                <a:tint val="50000"/>
                <a:satMod val="200000"/>
              </a:schemeClr>
            </a:gs>
            <a:gs pos="49100">
              <a:schemeClr val="accent6">
                <a:tint val="64000"/>
                <a:satMod val="160000"/>
              </a:schemeClr>
            </a:gs>
            <a:gs pos="92000">
              <a:schemeClr val="accent6">
                <a:tint val="50000"/>
                <a:satMod val="200000"/>
              </a:schemeClr>
            </a:gs>
            <a:gs pos="100000">
              <a:schemeClr val="accent6">
                <a:tint val="43000"/>
                <a:satMod val="190000"/>
              </a:schemeClr>
            </a:gs>
          </a:gsLst>
          <a:lin ang="5400000" scaled="1"/>
        </a:gradFill>
        <a:ln w="11430" cap="flat" cmpd="sng" algn="ctr">
          <a:solidFill>
            <a:schemeClr val="accent6"/>
          </a:solidFill>
          <a:prstDash val="solid"/>
        </a:ln>
        <a:effectLst>
          <a:glow rad="228600">
            <a:schemeClr val="accent1">
              <a:satMod val="175000"/>
              <a:alpha val="40000"/>
            </a:schemeClr>
          </a:glow>
        </a:effectLst>
      </dsp:spPr>
      <dsp:style>
        <a:lnRef idx="1">
          <a:schemeClr val="accent6"/>
        </a:lnRef>
        <a:fillRef idx="2">
          <a:schemeClr val="accent6"/>
        </a:fillRef>
        <a:effectRef idx="1">
          <a:schemeClr val="accent6"/>
        </a:effectRef>
        <a:fontRef idx="minor">
          <a:schemeClr val="dk1"/>
        </a:fontRef>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tr-TR" sz="1400" b="1" kern="1200" dirty="0" smtClean="0">
              <a:solidFill>
                <a:srgbClr val="FF0000"/>
              </a:solidFill>
            </a:rPr>
            <a:t>Selanik Askeri Rüştiyesi</a:t>
          </a:r>
          <a:r>
            <a:rPr lang="tr-TR" sz="1400" b="1" kern="1200" dirty="0" smtClean="0"/>
            <a:t>(Ortaokulu)</a:t>
          </a:r>
          <a:endParaRPr lang="tr-TR" sz="1400" b="1" kern="1200" dirty="0"/>
        </a:p>
        <a:p>
          <a:pPr marL="114300" lvl="1" indent="-114300" algn="l" defTabSz="622300">
            <a:lnSpc>
              <a:spcPct val="90000"/>
            </a:lnSpc>
            <a:spcBef>
              <a:spcPct val="0"/>
            </a:spcBef>
            <a:spcAft>
              <a:spcPct val="15000"/>
            </a:spcAft>
            <a:buChar char="••"/>
          </a:pPr>
          <a:r>
            <a:rPr lang="tr-TR" sz="1400" b="1" kern="1200" dirty="0" smtClean="0"/>
            <a:t>Askerliğe İLK adımını attığı bu okulda matematik öğretmeni kendisine KEMAL adını verdi</a:t>
          </a:r>
          <a:endParaRPr lang="tr-TR" sz="1400" b="1" kern="1200" dirty="0"/>
        </a:p>
      </dsp:txBody>
      <dsp:txXfrm rot="5400000">
        <a:off x="1648219" y="-510098"/>
        <a:ext cx="1178314" cy="2567397"/>
      </dsp:txXfrm>
    </dsp:sp>
    <dsp:sp modelId="{33EBBDD7-F907-4E57-85B8-CFFBC3A663FF}">
      <dsp:nvSpPr>
        <dsp:cNvPr id="0" name=""/>
        <dsp:cNvSpPr/>
      </dsp:nvSpPr>
      <dsp:spPr>
        <a:xfrm rot="5400000">
          <a:off x="-204359" y="1836930"/>
          <a:ext cx="1362397" cy="953677"/>
        </a:xfrm>
        <a:prstGeom prst="chevron">
          <a:avLst/>
        </a:prstGeom>
        <a:solidFill>
          <a:schemeClr val="accent4">
            <a:hueOff val="8617942"/>
            <a:satOff val="-21801"/>
            <a:lumOff val="980"/>
            <a:alphaOff val="0"/>
          </a:schemeClr>
        </a:solidFill>
        <a:ln w="40000" cap="flat" cmpd="sng" algn="ctr">
          <a:solidFill>
            <a:schemeClr val="accent4">
              <a:hueOff val="8617942"/>
              <a:satOff val="-21801"/>
              <a:lumOff val="980"/>
              <a:alphaOff val="0"/>
            </a:schemeClr>
          </a:solidFill>
          <a:prstDash val="solid"/>
        </a:ln>
        <a:effectLst>
          <a:glow rad="228600">
            <a:schemeClr val="accent6">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tr-TR" sz="2800" kern="1200" dirty="0" smtClean="0"/>
            <a:t>5</a:t>
          </a:r>
          <a:endParaRPr lang="tr-TR" sz="2800" kern="1200" dirty="0"/>
        </a:p>
      </dsp:txBody>
      <dsp:txXfrm rot="5400000">
        <a:off x="-204359" y="1836930"/>
        <a:ext cx="1362397" cy="953677"/>
      </dsp:txXfrm>
    </dsp:sp>
    <dsp:sp modelId="{B1A8A525-3AD3-4584-90A0-56E26A9BCD98}">
      <dsp:nvSpPr>
        <dsp:cNvPr id="0" name=""/>
        <dsp:cNvSpPr/>
      </dsp:nvSpPr>
      <dsp:spPr>
        <a:xfrm rot="5400000">
          <a:off x="1682521" y="791651"/>
          <a:ext cx="1109710" cy="2567397"/>
        </a:xfrm>
        <a:prstGeom prst="round2SameRect">
          <a:avLst/>
        </a:prstGeom>
        <a:gradFill rotWithShape="1">
          <a:gsLst>
            <a:gs pos="0">
              <a:schemeClr val="accent2">
                <a:tint val="15000"/>
                <a:satMod val="250000"/>
              </a:schemeClr>
            </a:gs>
            <a:gs pos="49000">
              <a:schemeClr val="accent2">
                <a:tint val="50000"/>
                <a:satMod val="200000"/>
              </a:schemeClr>
            </a:gs>
            <a:gs pos="49100">
              <a:schemeClr val="accent2">
                <a:tint val="64000"/>
                <a:satMod val="160000"/>
              </a:schemeClr>
            </a:gs>
            <a:gs pos="92000">
              <a:schemeClr val="accent2">
                <a:tint val="50000"/>
                <a:satMod val="200000"/>
              </a:schemeClr>
            </a:gs>
            <a:gs pos="100000">
              <a:schemeClr val="accent2">
                <a:tint val="43000"/>
                <a:satMod val="190000"/>
              </a:schemeClr>
            </a:gs>
          </a:gsLst>
          <a:lin ang="5400000" scaled="1"/>
        </a:gradFill>
        <a:ln w="11430" cap="flat" cmpd="sng" algn="ctr">
          <a:solidFill>
            <a:schemeClr val="accent2"/>
          </a:solidFill>
          <a:prstDash val="solid"/>
        </a:ln>
        <a:effectLst>
          <a:glow rad="228600">
            <a:schemeClr val="accent6">
              <a:satMod val="175000"/>
              <a:alpha val="40000"/>
            </a:schemeClr>
          </a:glow>
        </a:effectLst>
      </dsp:spPr>
      <dsp:style>
        <a:lnRef idx="1">
          <a:schemeClr val="accent2"/>
        </a:lnRef>
        <a:fillRef idx="2">
          <a:schemeClr val="accent2"/>
        </a:fillRef>
        <a:effectRef idx="1">
          <a:schemeClr val="accent2"/>
        </a:effectRef>
        <a:fontRef idx="minor">
          <a:schemeClr val="dk1"/>
        </a:fontRef>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tr-TR" sz="1400" b="1" kern="1200" dirty="0" smtClean="0">
              <a:solidFill>
                <a:srgbClr val="FF0000"/>
              </a:solidFill>
            </a:rPr>
            <a:t>Manastır Askeri İdadisi</a:t>
          </a:r>
          <a:r>
            <a:rPr lang="tr-TR" sz="1400" b="1" kern="1200" dirty="0" smtClean="0"/>
            <a:t>(Lise)</a:t>
          </a:r>
          <a:endParaRPr lang="tr-TR" sz="1400" b="1" kern="1200" dirty="0"/>
        </a:p>
        <a:p>
          <a:pPr marL="114300" lvl="1" indent="-114300" algn="l" defTabSz="622300">
            <a:lnSpc>
              <a:spcPct val="90000"/>
            </a:lnSpc>
            <a:spcBef>
              <a:spcPct val="0"/>
            </a:spcBef>
            <a:spcAft>
              <a:spcPct val="15000"/>
            </a:spcAft>
            <a:buChar char="••"/>
          </a:pPr>
          <a:r>
            <a:rPr lang="tr-TR" sz="1400" b="1" kern="1200" dirty="0" smtClean="0"/>
            <a:t>Edebiyat,Tarih ve Hitabete ilgi duydu.Milliyetçilik düşüncesi gelişti.</a:t>
          </a:r>
          <a:endParaRPr lang="tr-TR" sz="1400" b="1" kern="1200" dirty="0"/>
        </a:p>
      </dsp:txBody>
      <dsp:txXfrm rot="5400000">
        <a:off x="1682521" y="791651"/>
        <a:ext cx="1109710" cy="2567397"/>
      </dsp:txXfrm>
    </dsp:sp>
    <dsp:sp modelId="{4C15A92F-0546-4921-BD65-63EBC2F34B2B}">
      <dsp:nvSpPr>
        <dsp:cNvPr id="0" name=""/>
        <dsp:cNvSpPr/>
      </dsp:nvSpPr>
      <dsp:spPr>
        <a:xfrm rot="5400000">
          <a:off x="-204359" y="3354932"/>
          <a:ext cx="1362397" cy="953677"/>
        </a:xfrm>
        <a:prstGeom prst="chevron">
          <a:avLst/>
        </a:prstGeom>
        <a:solidFill>
          <a:schemeClr val="accent4">
            <a:hueOff val="17235884"/>
            <a:satOff val="-43603"/>
            <a:lumOff val="1960"/>
            <a:alphaOff val="0"/>
          </a:schemeClr>
        </a:solidFill>
        <a:ln w="40000" cap="flat" cmpd="sng" algn="ctr">
          <a:solidFill>
            <a:schemeClr val="accent4">
              <a:hueOff val="17235884"/>
              <a:satOff val="-43603"/>
              <a:lumOff val="1960"/>
              <a:alphaOff val="0"/>
            </a:schemeClr>
          </a:solidFill>
          <a:prstDash val="solid"/>
        </a:ln>
        <a:effectLst>
          <a:glow rad="228600">
            <a:schemeClr val="accent5">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tr-TR" sz="2800" kern="1200" dirty="0" smtClean="0"/>
            <a:t>6-7</a:t>
          </a:r>
          <a:endParaRPr lang="tr-TR" sz="2800" kern="1200" dirty="0"/>
        </a:p>
      </dsp:txBody>
      <dsp:txXfrm rot="5400000">
        <a:off x="-204359" y="3354932"/>
        <a:ext cx="1362397" cy="953677"/>
      </dsp:txXfrm>
    </dsp:sp>
    <dsp:sp modelId="{F361B98A-DEF5-45CD-8445-C8341F006C06}">
      <dsp:nvSpPr>
        <dsp:cNvPr id="0" name=""/>
        <dsp:cNvSpPr/>
      </dsp:nvSpPr>
      <dsp:spPr>
        <a:xfrm rot="5400000">
          <a:off x="1466267" y="2309653"/>
          <a:ext cx="1542217" cy="2567397"/>
        </a:xfrm>
        <a:prstGeom prst="round2SameRect">
          <a:avLst/>
        </a:prstGeom>
        <a:gradFill rotWithShape="1">
          <a:gsLst>
            <a:gs pos="0">
              <a:schemeClr val="accent1">
                <a:tint val="15000"/>
                <a:satMod val="250000"/>
              </a:schemeClr>
            </a:gs>
            <a:gs pos="49000">
              <a:schemeClr val="accent1">
                <a:tint val="50000"/>
                <a:satMod val="200000"/>
              </a:schemeClr>
            </a:gs>
            <a:gs pos="49100">
              <a:schemeClr val="accent1">
                <a:tint val="64000"/>
                <a:satMod val="160000"/>
              </a:schemeClr>
            </a:gs>
            <a:gs pos="92000">
              <a:schemeClr val="accent1">
                <a:tint val="50000"/>
                <a:satMod val="200000"/>
              </a:schemeClr>
            </a:gs>
            <a:gs pos="100000">
              <a:schemeClr val="accent1">
                <a:tint val="43000"/>
                <a:satMod val="190000"/>
              </a:schemeClr>
            </a:gs>
          </a:gsLst>
          <a:lin ang="5400000" scaled="1"/>
        </a:gradFill>
        <a:ln w="11430" cap="flat" cmpd="sng" algn="ctr">
          <a:solidFill>
            <a:schemeClr val="accent1"/>
          </a:solidFill>
          <a:prstDash val="solid"/>
        </a:ln>
        <a:effectLst>
          <a:glow rad="228600">
            <a:schemeClr val="accent5">
              <a:satMod val="175000"/>
              <a:alpha val="40000"/>
            </a:schemeClr>
          </a:glow>
        </a:effectLst>
      </dsp:spPr>
      <dsp:style>
        <a:lnRef idx="1">
          <a:schemeClr val="accent1"/>
        </a:lnRef>
        <a:fillRef idx="2">
          <a:schemeClr val="accent1"/>
        </a:fillRef>
        <a:effectRef idx="1">
          <a:schemeClr val="accent1"/>
        </a:effectRef>
        <a:fontRef idx="minor">
          <a:schemeClr val="dk1"/>
        </a:fontRef>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tr-TR" sz="1400" b="1" kern="1200" dirty="0" smtClean="0">
              <a:solidFill>
                <a:srgbClr val="FF0000"/>
              </a:solidFill>
            </a:rPr>
            <a:t>İstanbul Harp(Savaş)Okulu </a:t>
          </a:r>
          <a:r>
            <a:rPr lang="tr-TR" sz="1400" b="1" kern="1200" dirty="0" smtClean="0">
              <a:solidFill>
                <a:srgbClr val="002060"/>
              </a:solidFill>
            </a:rPr>
            <a:t>Teğmen rütbesi ile mezun oldu.</a:t>
          </a:r>
          <a:endParaRPr lang="tr-TR" sz="1400" b="1" kern="1200" dirty="0">
            <a:solidFill>
              <a:srgbClr val="002060"/>
            </a:solidFill>
          </a:endParaRPr>
        </a:p>
        <a:p>
          <a:pPr marL="114300" lvl="1" indent="-114300" algn="l" defTabSz="622300">
            <a:lnSpc>
              <a:spcPct val="90000"/>
            </a:lnSpc>
            <a:spcBef>
              <a:spcPct val="0"/>
            </a:spcBef>
            <a:spcAft>
              <a:spcPct val="15000"/>
            </a:spcAft>
            <a:buChar char="••"/>
          </a:pPr>
          <a:r>
            <a:rPr lang="tr-TR" sz="1400" b="1" kern="1200" dirty="0" smtClean="0">
              <a:solidFill>
                <a:srgbClr val="FF0000"/>
              </a:solidFill>
            </a:rPr>
            <a:t>İstanbul Harp(Savaş)Akademisi </a:t>
          </a:r>
          <a:r>
            <a:rPr lang="tr-TR" sz="1400" b="1" kern="1200" dirty="0" smtClean="0">
              <a:solidFill>
                <a:srgbClr val="002060"/>
              </a:solidFill>
            </a:rPr>
            <a:t>Kurmay Yüzbaşı rütbesi ile mezun oldu.</a:t>
          </a:r>
          <a:endParaRPr lang="tr-TR" sz="1400" b="1" kern="1200" dirty="0">
            <a:solidFill>
              <a:srgbClr val="002060"/>
            </a:solidFill>
          </a:endParaRPr>
        </a:p>
      </dsp:txBody>
      <dsp:txXfrm rot="5400000">
        <a:off x="1466267" y="2309653"/>
        <a:ext cx="1542217" cy="2567397"/>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2BAF8F7-74F0-4C1D-954D-8BB3B090F470}">
      <dsp:nvSpPr>
        <dsp:cNvPr id="0" name=""/>
        <dsp:cNvSpPr/>
      </dsp:nvSpPr>
      <dsp:spPr>
        <a:xfrm rot="5400000">
          <a:off x="-248242" y="308651"/>
          <a:ext cx="1654947" cy="1158463"/>
        </a:xfrm>
        <a:prstGeom prst="chevron">
          <a:avLst/>
        </a:prstGeom>
        <a:solidFill>
          <a:schemeClr val="accent2">
            <a:hueOff val="0"/>
            <a:satOff val="0"/>
            <a:lumOff val="0"/>
            <a:alphaOff val="0"/>
          </a:schemeClr>
        </a:solidFill>
        <a:ln w="40000" cap="flat" cmpd="sng" algn="ctr">
          <a:solidFill>
            <a:schemeClr val="accent2">
              <a:hueOff val="0"/>
              <a:satOff val="0"/>
              <a:lumOff val="0"/>
              <a:alphaOff val="0"/>
            </a:schemeClr>
          </a:solidFill>
          <a:prstDash val="solid"/>
        </a:ln>
        <a:effectLst>
          <a:glow rad="228600">
            <a:schemeClr val="accent5">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r>
            <a:rPr lang="tr-TR" sz="3400" kern="1200" dirty="0" smtClean="0">
              <a:solidFill>
                <a:schemeClr val="tx1"/>
              </a:solidFill>
            </a:rPr>
            <a:t>1</a:t>
          </a:r>
          <a:endParaRPr lang="tr-TR" sz="3400" kern="1200" dirty="0">
            <a:solidFill>
              <a:schemeClr val="tx1"/>
            </a:solidFill>
          </a:endParaRPr>
        </a:p>
      </dsp:txBody>
      <dsp:txXfrm rot="5400000">
        <a:off x="-248242" y="308651"/>
        <a:ext cx="1654947" cy="1158463"/>
      </dsp:txXfrm>
    </dsp:sp>
    <dsp:sp modelId="{F385EA2B-DFD5-454A-AEB0-FF1ACBE149C8}">
      <dsp:nvSpPr>
        <dsp:cNvPr id="0" name=""/>
        <dsp:cNvSpPr/>
      </dsp:nvSpPr>
      <dsp:spPr>
        <a:xfrm rot="5400000">
          <a:off x="3613848" y="-2442000"/>
          <a:ext cx="1169766" cy="6080536"/>
        </a:xfrm>
        <a:prstGeom prst="round2SameRect">
          <a:avLst/>
        </a:prstGeom>
        <a:gradFill rotWithShape="1">
          <a:gsLst>
            <a:gs pos="0">
              <a:schemeClr val="accent2">
                <a:tint val="15000"/>
                <a:satMod val="250000"/>
              </a:schemeClr>
            </a:gs>
            <a:gs pos="49000">
              <a:schemeClr val="accent2">
                <a:tint val="50000"/>
                <a:satMod val="200000"/>
              </a:schemeClr>
            </a:gs>
            <a:gs pos="49100">
              <a:schemeClr val="accent2">
                <a:tint val="64000"/>
                <a:satMod val="160000"/>
              </a:schemeClr>
            </a:gs>
            <a:gs pos="92000">
              <a:schemeClr val="accent2">
                <a:tint val="50000"/>
                <a:satMod val="200000"/>
              </a:schemeClr>
            </a:gs>
            <a:gs pos="100000">
              <a:schemeClr val="accent2">
                <a:tint val="43000"/>
                <a:satMod val="190000"/>
              </a:schemeClr>
            </a:gs>
          </a:gsLst>
          <a:lin ang="5400000" scaled="1"/>
        </a:gradFill>
        <a:ln w="11430" cap="flat" cmpd="sng" algn="ctr">
          <a:solidFill>
            <a:schemeClr val="accent2"/>
          </a:solidFill>
          <a:prstDash val="solid"/>
        </a:ln>
        <a:effectLst>
          <a:glow rad="228600">
            <a:schemeClr val="accent5">
              <a:satMod val="175000"/>
              <a:alpha val="40000"/>
            </a:schemeClr>
          </a:glow>
        </a:effectLst>
      </dsp:spPr>
      <dsp:style>
        <a:lnRef idx="1">
          <a:schemeClr val="accent2"/>
        </a:lnRef>
        <a:fillRef idx="2">
          <a:schemeClr val="accent2"/>
        </a:fillRef>
        <a:effectRef idx="1">
          <a:schemeClr val="accent2"/>
        </a:effectRef>
        <a:fontRef idx="minor">
          <a:schemeClr val="dk1"/>
        </a:fontRef>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tr-TR" sz="1400" b="1" kern="1200" dirty="0" smtClean="0">
              <a:solidFill>
                <a:srgbClr val="FF0000"/>
              </a:solidFill>
            </a:rPr>
            <a:t>ÇANAKKALE CEPHESİ: 19.TÜMEN KOMUTANLIĞI</a:t>
          </a:r>
          <a:endParaRPr lang="tr-TR" sz="1400" b="1" kern="1200" dirty="0">
            <a:solidFill>
              <a:srgbClr val="FF0000"/>
            </a:solidFill>
          </a:endParaRPr>
        </a:p>
        <a:p>
          <a:pPr marL="114300" lvl="1" indent="-114300" algn="l" defTabSz="533400">
            <a:lnSpc>
              <a:spcPct val="90000"/>
            </a:lnSpc>
            <a:spcBef>
              <a:spcPct val="0"/>
            </a:spcBef>
            <a:spcAft>
              <a:spcPct val="15000"/>
            </a:spcAft>
            <a:buChar char="••"/>
          </a:pPr>
          <a:r>
            <a:rPr lang="tr-TR" sz="1200" b="1" i="0" kern="1200" dirty="0" smtClean="0"/>
            <a:t>İtilaf Devletlerinin Osmanlı Devletini saf dışı edip topraklarını paylaşmak ve Rusya’ya yardım götürmek istemeleri.</a:t>
          </a:r>
          <a:endParaRPr lang="tr-TR" sz="1200" b="1" kern="1200" dirty="0"/>
        </a:p>
        <a:p>
          <a:pPr marL="114300" lvl="1" indent="-114300" algn="l" defTabSz="533400">
            <a:lnSpc>
              <a:spcPct val="90000"/>
            </a:lnSpc>
            <a:spcBef>
              <a:spcPct val="0"/>
            </a:spcBef>
            <a:spcAft>
              <a:spcPct val="15000"/>
            </a:spcAft>
            <a:buChar char="••"/>
          </a:pPr>
          <a:r>
            <a:rPr lang="tr-TR" sz="1200" b="1" kern="1200" dirty="0" err="1" smtClean="0"/>
            <a:t>Arıburnu</a:t>
          </a:r>
          <a:r>
            <a:rPr lang="tr-TR" sz="1200" b="1" kern="1200" dirty="0" smtClean="0"/>
            <a:t>,</a:t>
          </a:r>
          <a:r>
            <a:rPr lang="tr-TR" sz="1200" b="1" kern="1200" dirty="0" err="1" smtClean="0"/>
            <a:t>Conk</a:t>
          </a:r>
          <a:r>
            <a:rPr lang="tr-TR" sz="1200" b="1" kern="1200" dirty="0" smtClean="0"/>
            <a:t> Bayırı ve Anafartalar’da başarılar kazandı ve Albay oldu</a:t>
          </a:r>
          <a:endParaRPr lang="tr-TR" sz="1200" b="1" kern="1200" dirty="0"/>
        </a:p>
        <a:p>
          <a:pPr marL="114300" lvl="1" indent="-114300" algn="l" defTabSz="533400">
            <a:lnSpc>
              <a:spcPct val="90000"/>
            </a:lnSpc>
            <a:spcBef>
              <a:spcPct val="0"/>
            </a:spcBef>
            <a:spcAft>
              <a:spcPct val="15000"/>
            </a:spcAft>
            <a:buChar char="••"/>
          </a:pPr>
          <a:r>
            <a:rPr lang="tr-TR" sz="1200" b="1" kern="1200" dirty="0" err="1" smtClean="0"/>
            <a:t>M.Kemal</a:t>
          </a:r>
          <a:r>
            <a:rPr lang="tr-TR" sz="1200" b="1" kern="1200" dirty="0" smtClean="0"/>
            <a:t> Türk Halkı ve Dünya tarafından tanındı</a:t>
          </a:r>
          <a:endParaRPr lang="tr-TR" sz="1200" b="1" kern="1200" dirty="0"/>
        </a:p>
      </dsp:txBody>
      <dsp:txXfrm rot="5400000">
        <a:off x="3613848" y="-2442000"/>
        <a:ext cx="1169766" cy="6080536"/>
      </dsp:txXfrm>
    </dsp:sp>
    <dsp:sp modelId="{8EB2071F-DD5C-468E-848B-D0D980D944D2}">
      <dsp:nvSpPr>
        <dsp:cNvPr id="0" name=""/>
        <dsp:cNvSpPr/>
      </dsp:nvSpPr>
      <dsp:spPr>
        <a:xfrm rot="5400000">
          <a:off x="-248242" y="1780684"/>
          <a:ext cx="1654947" cy="1158463"/>
        </a:xfrm>
        <a:prstGeom prst="chevron">
          <a:avLst/>
        </a:prstGeom>
        <a:gradFill rotWithShape="1">
          <a:gsLst>
            <a:gs pos="0">
              <a:schemeClr val="accent1">
                <a:tint val="15000"/>
                <a:satMod val="250000"/>
              </a:schemeClr>
            </a:gs>
            <a:gs pos="49000">
              <a:schemeClr val="accent1">
                <a:tint val="50000"/>
                <a:satMod val="200000"/>
              </a:schemeClr>
            </a:gs>
            <a:gs pos="49100">
              <a:schemeClr val="accent1">
                <a:tint val="64000"/>
                <a:satMod val="160000"/>
              </a:schemeClr>
            </a:gs>
            <a:gs pos="92000">
              <a:schemeClr val="accent1">
                <a:tint val="50000"/>
                <a:satMod val="200000"/>
              </a:schemeClr>
            </a:gs>
            <a:gs pos="100000">
              <a:schemeClr val="accent1">
                <a:tint val="43000"/>
                <a:satMod val="190000"/>
              </a:schemeClr>
            </a:gs>
          </a:gsLst>
          <a:lin ang="5400000" scaled="1"/>
        </a:gradFill>
        <a:ln w="11430" cap="flat" cmpd="sng" algn="ctr">
          <a:solidFill>
            <a:schemeClr val="accent1"/>
          </a:solidFill>
          <a:prstDash val="solid"/>
        </a:ln>
        <a:effectLst>
          <a:glow rad="228600">
            <a:schemeClr val="accent1">
              <a:satMod val="175000"/>
              <a:alpha val="40000"/>
            </a:schemeClr>
          </a:glo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r>
            <a:rPr lang="tr-TR" sz="3400" kern="1200" dirty="0" smtClean="0">
              <a:solidFill>
                <a:schemeClr val="tx1"/>
              </a:solidFill>
            </a:rPr>
            <a:t>2</a:t>
          </a:r>
          <a:endParaRPr lang="tr-TR" sz="3400" kern="1200" dirty="0">
            <a:solidFill>
              <a:schemeClr val="tx1"/>
            </a:solidFill>
          </a:endParaRPr>
        </a:p>
      </dsp:txBody>
      <dsp:txXfrm rot="5400000">
        <a:off x="-248242" y="1780684"/>
        <a:ext cx="1654947" cy="1158463"/>
      </dsp:txXfrm>
    </dsp:sp>
    <dsp:sp modelId="{B9F42D8E-F417-4E2D-B275-273A648A49D8}">
      <dsp:nvSpPr>
        <dsp:cNvPr id="0" name=""/>
        <dsp:cNvSpPr/>
      </dsp:nvSpPr>
      <dsp:spPr>
        <a:xfrm rot="5400000">
          <a:off x="3660873" y="-969967"/>
          <a:ext cx="1075716" cy="6080536"/>
        </a:xfrm>
        <a:prstGeom prst="round2SameRect">
          <a:avLst/>
        </a:prstGeom>
        <a:gradFill rotWithShape="1">
          <a:gsLst>
            <a:gs pos="0">
              <a:schemeClr val="accent1">
                <a:tint val="15000"/>
                <a:satMod val="250000"/>
              </a:schemeClr>
            </a:gs>
            <a:gs pos="49000">
              <a:schemeClr val="accent1">
                <a:tint val="50000"/>
                <a:satMod val="200000"/>
              </a:schemeClr>
            </a:gs>
            <a:gs pos="49100">
              <a:schemeClr val="accent1">
                <a:tint val="64000"/>
                <a:satMod val="160000"/>
              </a:schemeClr>
            </a:gs>
            <a:gs pos="92000">
              <a:schemeClr val="accent1">
                <a:tint val="50000"/>
                <a:satMod val="200000"/>
              </a:schemeClr>
            </a:gs>
            <a:gs pos="100000">
              <a:schemeClr val="accent1">
                <a:tint val="43000"/>
                <a:satMod val="190000"/>
              </a:schemeClr>
            </a:gs>
          </a:gsLst>
          <a:lin ang="5400000" scaled="1"/>
        </a:gradFill>
        <a:ln w="11430" cap="flat" cmpd="sng" algn="ctr">
          <a:solidFill>
            <a:schemeClr val="accent1"/>
          </a:solidFill>
          <a:prstDash val="solid"/>
        </a:ln>
        <a:effectLst>
          <a:glow rad="228600">
            <a:schemeClr val="accent1">
              <a:satMod val="175000"/>
              <a:alpha val="40000"/>
            </a:schemeClr>
          </a:glow>
        </a:effectLst>
      </dsp:spPr>
      <dsp:style>
        <a:lnRef idx="1">
          <a:schemeClr val="accent1"/>
        </a:lnRef>
        <a:fillRef idx="2">
          <a:schemeClr val="accent1"/>
        </a:fillRef>
        <a:effectRef idx="1">
          <a:schemeClr val="accent1"/>
        </a:effectRef>
        <a:fontRef idx="minor">
          <a:schemeClr val="dk1"/>
        </a:fontRef>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tr-TR" sz="1400" b="1" kern="1200" dirty="0" smtClean="0">
              <a:solidFill>
                <a:srgbClr val="FF0000"/>
              </a:solidFill>
            </a:rPr>
            <a:t>KAFKAS (DOĞU) CEPHESİ</a:t>
          </a:r>
          <a:endParaRPr lang="tr-TR" sz="1400" b="1" kern="1200" dirty="0">
            <a:solidFill>
              <a:srgbClr val="FF0000"/>
            </a:solidFill>
          </a:endParaRPr>
        </a:p>
        <a:p>
          <a:pPr marL="114300" lvl="1" indent="-114300" algn="l" defTabSz="533400">
            <a:lnSpc>
              <a:spcPct val="90000"/>
            </a:lnSpc>
            <a:spcBef>
              <a:spcPct val="0"/>
            </a:spcBef>
            <a:spcAft>
              <a:spcPct val="15000"/>
            </a:spcAft>
            <a:buChar char="••"/>
          </a:pPr>
          <a:r>
            <a:rPr lang="tr-TR" sz="1200" b="1" kern="1200" dirty="0" smtClean="0"/>
            <a:t>Ruslardan Muş ve Bitlis’i geri aldı</a:t>
          </a:r>
          <a:r>
            <a:rPr lang="tr-TR" sz="1200" kern="1200" dirty="0" smtClean="0"/>
            <a:t>.</a:t>
          </a:r>
          <a:endParaRPr lang="tr-TR" sz="1200" kern="1200" dirty="0"/>
        </a:p>
        <a:p>
          <a:pPr marL="114300" lvl="1" indent="-114300" algn="l" defTabSz="533400">
            <a:lnSpc>
              <a:spcPct val="90000"/>
            </a:lnSpc>
            <a:spcBef>
              <a:spcPct val="0"/>
            </a:spcBef>
            <a:spcAft>
              <a:spcPct val="15000"/>
            </a:spcAft>
            <a:buChar char="••"/>
          </a:pPr>
          <a:r>
            <a:rPr lang="tr-TR" sz="1200" b="1" kern="1200" dirty="0" smtClean="0"/>
            <a:t>Rusların güneye inmesini engelledi.</a:t>
          </a:r>
          <a:endParaRPr lang="tr-TR" sz="1200" b="1" kern="1200" dirty="0"/>
        </a:p>
      </dsp:txBody>
      <dsp:txXfrm rot="5400000">
        <a:off x="3660873" y="-969967"/>
        <a:ext cx="1075716" cy="6080536"/>
      </dsp:txXfrm>
    </dsp:sp>
    <dsp:sp modelId="{15D15939-C455-4FDA-AA6C-4FB096B90F33}">
      <dsp:nvSpPr>
        <dsp:cNvPr id="0" name=""/>
        <dsp:cNvSpPr/>
      </dsp:nvSpPr>
      <dsp:spPr>
        <a:xfrm rot="5400000">
          <a:off x="-248242" y="3426547"/>
          <a:ext cx="1654947" cy="1158463"/>
        </a:xfrm>
        <a:prstGeom prst="chevron">
          <a:avLst/>
        </a:prstGeom>
        <a:gradFill rotWithShape="1">
          <a:gsLst>
            <a:gs pos="0">
              <a:schemeClr val="dk1">
                <a:tint val="15000"/>
                <a:satMod val="250000"/>
              </a:schemeClr>
            </a:gs>
            <a:gs pos="49000">
              <a:schemeClr val="dk1">
                <a:tint val="50000"/>
                <a:satMod val="200000"/>
              </a:schemeClr>
            </a:gs>
            <a:gs pos="49100">
              <a:schemeClr val="dk1">
                <a:tint val="64000"/>
                <a:satMod val="160000"/>
              </a:schemeClr>
            </a:gs>
            <a:gs pos="92000">
              <a:schemeClr val="dk1">
                <a:tint val="50000"/>
                <a:satMod val="200000"/>
              </a:schemeClr>
            </a:gs>
            <a:gs pos="100000">
              <a:schemeClr val="dk1">
                <a:tint val="43000"/>
                <a:satMod val="190000"/>
              </a:schemeClr>
            </a:gs>
          </a:gsLst>
          <a:lin ang="5400000" scaled="1"/>
        </a:gradFill>
        <a:ln w="11430" cap="flat" cmpd="sng" algn="ctr">
          <a:solidFill>
            <a:schemeClr val="dk1"/>
          </a:solidFill>
          <a:prstDash val="solid"/>
        </a:ln>
        <a:effectLst>
          <a:glow rad="228600">
            <a:schemeClr val="accent6">
              <a:satMod val="175000"/>
              <a:alpha val="40000"/>
            </a:schemeClr>
          </a:glow>
        </a:effectLst>
      </dsp:spPr>
      <dsp:style>
        <a:lnRef idx="1">
          <a:schemeClr val="dk1"/>
        </a:lnRef>
        <a:fillRef idx="2">
          <a:schemeClr val="dk1"/>
        </a:fillRef>
        <a:effectRef idx="1">
          <a:schemeClr val="dk1"/>
        </a:effectRef>
        <a:fontRef idx="minor">
          <a:schemeClr val="dk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r>
            <a:rPr lang="tr-TR" sz="3400" kern="1200" dirty="0" smtClean="0">
              <a:solidFill>
                <a:schemeClr val="tx1"/>
              </a:solidFill>
            </a:rPr>
            <a:t>3</a:t>
          </a:r>
          <a:endParaRPr lang="tr-TR" sz="3400" kern="1200" dirty="0">
            <a:solidFill>
              <a:schemeClr val="tx1"/>
            </a:solidFill>
          </a:endParaRPr>
        </a:p>
      </dsp:txBody>
      <dsp:txXfrm rot="5400000">
        <a:off x="-248242" y="3426547"/>
        <a:ext cx="1654947" cy="1158463"/>
      </dsp:txXfrm>
    </dsp:sp>
    <dsp:sp modelId="{C5D124B4-71BA-4DFA-9D53-ED498230C38F}">
      <dsp:nvSpPr>
        <dsp:cNvPr id="0" name=""/>
        <dsp:cNvSpPr/>
      </dsp:nvSpPr>
      <dsp:spPr>
        <a:xfrm rot="5400000">
          <a:off x="3487043" y="675895"/>
          <a:ext cx="1423376" cy="6080536"/>
        </a:xfrm>
        <a:prstGeom prst="round2SameRect">
          <a:avLst/>
        </a:prstGeom>
        <a:gradFill rotWithShape="1">
          <a:gsLst>
            <a:gs pos="0">
              <a:schemeClr val="dk1">
                <a:tint val="15000"/>
                <a:satMod val="250000"/>
              </a:schemeClr>
            </a:gs>
            <a:gs pos="49000">
              <a:schemeClr val="dk1">
                <a:tint val="50000"/>
                <a:satMod val="200000"/>
              </a:schemeClr>
            </a:gs>
            <a:gs pos="49100">
              <a:schemeClr val="dk1">
                <a:tint val="64000"/>
                <a:satMod val="160000"/>
              </a:schemeClr>
            </a:gs>
            <a:gs pos="92000">
              <a:schemeClr val="dk1">
                <a:tint val="50000"/>
                <a:satMod val="200000"/>
              </a:schemeClr>
            </a:gs>
            <a:gs pos="100000">
              <a:schemeClr val="dk1">
                <a:tint val="43000"/>
                <a:satMod val="190000"/>
              </a:schemeClr>
            </a:gs>
          </a:gsLst>
          <a:lin ang="5400000" scaled="1"/>
        </a:gradFill>
        <a:ln w="11430" cap="flat" cmpd="sng" algn="ctr">
          <a:solidFill>
            <a:schemeClr val="dk1"/>
          </a:solidFill>
          <a:prstDash val="solid"/>
        </a:ln>
        <a:effectLst>
          <a:glow rad="228600">
            <a:schemeClr val="accent6">
              <a:satMod val="175000"/>
              <a:alpha val="40000"/>
            </a:schemeClr>
          </a:glow>
        </a:effectLst>
      </dsp:spPr>
      <dsp:style>
        <a:lnRef idx="1">
          <a:schemeClr val="dk1"/>
        </a:lnRef>
        <a:fillRef idx="2">
          <a:schemeClr val="dk1"/>
        </a:fillRef>
        <a:effectRef idx="1">
          <a:schemeClr val="dk1"/>
        </a:effectRef>
        <a:fontRef idx="minor">
          <a:schemeClr val="dk1"/>
        </a:fontRef>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tr-TR" sz="1400" b="1" kern="1200" dirty="0" smtClean="0">
              <a:solidFill>
                <a:srgbClr val="FF0000"/>
              </a:solidFill>
            </a:rPr>
            <a:t>SURİYE FİLİSTİN CEPHESİ</a:t>
          </a:r>
          <a:endParaRPr lang="tr-TR" sz="1400" b="1" kern="1200" dirty="0">
            <a:solidFill>
              <a:srgbClr val="FF0000"/>
            </a:solidFill>
          </a:endParaRPr>
        </a:p>
        <a:p>
          <a:pPr marL="114300" lvl="1" indent="-114300" algn="l" defTabSz="533400">
            <a:lnSpc>
              <a:spcPct val="90000"/>
            </a:lnSpc>
            <a:spcBef>
              <a:spcPct val="0"/>
            </a:spcBef>
            <a:spcAft>
              <a:spcPct val="15000"/>
            </a:spcAft>
            <a:buChar char="••"/>
          </a:pPr>
          <a:r>
            <a:rPr lang="tr-TR" sz="1200" b="1" i="0" kern="1200" dirty="0" smtClean="0"/>
            <a:t>İngilizlerin Suriye-Filistin bölgesindeki işgali bölgede bulunan 7. Ordu Komutanı Mustafa Kemal Atatürk tarafından durdurulmak istenmiştir.Ancak sınırlı sayıdaki askeri mevcut, özellikle Alman komutan General Liman </a:t>
          </a:r>
          <a:r>
            <a:rPr lang="tr-TR" sz="1200" b="1" i="0" kern="1200" dirty="0" err="1" smtClean="0"/>
            <a:t>von</a:t>
          </a:r>
          <a:r>
            <a:rPr lang="tr-TR" sz="1200" b="1" i="0" kern="1200" dirty="0" smtClean="0"/>
            <a:t> </a:t>
          </a:r>
          <a:r>
            <a:rPr lang="tr-TR" sz="1200" b="1" i="0" kern="1200" dirty="0" err="1" smtClean="0"/>
            <a:t>Sanders’in</a:t>
          </a:r>
          <a:r>
            <a:rPr lang="tr-TR" sz="1200" b="1" i="0" kern="1200" dirty="0" smtClean="0"/>
            <a:t> Atatürk ile anlaşamaması, ayrıca Liman </a:t>
          </a:r>
          <a:r>
            <a:rPr lang="tr-TR" sz="1200" b="1" i="0" kern="1200" dirty="0" err="1" smtClean="0"/>
            <a:t>Von</a:t>
          </a:r>
          <a:r>
            <a:rPr lang="tr-TR" sz="1200" b="1" i="0" kern="1200" dirty="0" smtClean="0"/>
            <a:t> </a:t>
          </a:r>
          <a:r>
            <a:rPr lang="tr-TR" sz="1200" b="1" i="0" kern="1200" dirty="0" err="1" smtClean="0"/>
            <a:t>Sanders’in</a:t>
          </a:r>
          <a:r>
            <a:rPr lang="tr-TR" sz="1200" b="1" i="0" kern="1200" dirty="0" smtClean="0"/>
            <a:t> stratejik hataları ve Arapların İngilizlerle işbirliği yapması bu cephede Osmanlı Devleti’nin başarısız olmasına yol açmıştır.</a:t>
          </a:r>
          <a:endParaRPr lang="tr-TR" sz="1200" b="1" kern="1200" dirty="0"/>
        </a:p>
      </dsp:txBody>
      <dsp:txXfrm rot="5400000">
        <a:off x="3487043" y="675895"/>
        <a:ext cx="1423376" cy="6080536"/>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7B6A8B-B9C9-442C-94F1-5CE127AC43B4}" type="datetimeFigureOut">
              <a:rPr lang="tr-TR" smtClean="0"/>
              <a:pPr/>
              <a:t>30.09.2016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479269-1D9B-4E85-BFA5-2C26343E50A5}"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E3479269-1D9B-4E85-BFA5-2C26343E50A5}"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www.</a:t>
            </a:r>
            <a:r>
              <a:rPr lang="tr-TR" dirty="0" err="1" smtClean="0"/>
              <a:t>sorubak</a:t>
            </a:r>
            <a:r>
              <a:rPr lang="tr-TR" smtClean="0"/>
              <a:t>.com</a:t>
            </a:r>
            <a:endParaRPr lang="tr-TR"/>
          </a:p>
        </p:txBody>
      </p:sp>
      <p:sp>
        <p:nvSpPr>
          <p:cNvPr id="4" name="3 Slayt Numarası Yer Tutucusu"/>
          <p:cNvSpPr>
            <a:spLocks noGrp="1"/>
          </p:cNvSpPr>
          <p:nvPr>
            <p:ph type="sldNum" sz="quarter" idx="10"/>
          </p:nvPr>
        </p:nvSpPr>
        <p:spPr/>
        <p:txBody>
          <a:bodyPr/>
          <a:lstStyle/>
          <a:p>
            <a:fld id="{E3479269-1D9B-4E85-BFA5-2C26343E50A5}" type="slidenum">
              <a:rPr lang="tr-TR" smtClean="0"/>
              <a:pPr/>
              <a:t>29</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8" name="7 Dikdörtgen"/>
          <p:cNvSpPr/>
          <p:nvPr/>
        </p:nvSpPr>
        <p:spPr>
          <a:xfrm flipH="1">
            <a:off x="2667000" y="0"/>
            <a:ext cx="6477000" cy="6858000"/>
          </a:xfrm>
          <a:prstGeom prst="rect">
            <a:avLst/>
          </a:prstGeom>
          <a:blipFill>
            <a:blip r:embed="rId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Düz Bağlayıcı"/>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Başlık"/>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tr-TR" smtClean="0"/>
              <a:t>Asıl başlık stili için tıklatın</a:t>
            </a:r>
            <a:endParaRPr kumimoji="0" lang="en-US"/>
          </a:p>
        </p:txBody>
      </p:sp>
      <p:sp>
        <p:nvSpPr>
          <p:cNvPr id="25" name="24 Alt Başlık"/>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31" name="30 Veri Yer Tutucusu"/>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6F32B239-6386-4B66-B8D9-4B5F0BEE7913}" type="datetimeFigureOut">
              <a:rPr lang="tr-TR" smtClean="0"/>
              <a:pPr/>
              <a:t>30.09.2016</a:t>
            </a:fld>
            <a:endParaRPr lang="tr-TR"/>
          </a:p>
        </p:txBody>
      </p:sp>
      <p:sp>
        <p:nvSpPr>
          <p:cNvPr id="18" name="17 Altbilgi Yer Tutucusu"/>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tr-TR"/>
          </a:p>
        </p:txBody>
      </p:sp>
      <p:sp>
        <p:nvSpPr>
          <p:cNvPr id="29" name="28 Slayt Numarası Yer Tutucusu"/>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E0FC7471-9FAB-4DBA-ACF7-DE5C24D8240F}"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transition spd="slow">
    <p:zoom/>
    <p:sndAc>
      <p:stSnd>
        <p:snd r:embed="rId1" name="chimes.wav"/>
      </p:stSnd>
    </p:sndAc>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6F32B239-6386-4B66-B8D9-4B5F0BEE7913}" type="datetimeFigureOut">
              <a:rPr lang="tr-TR" smtClean="0"/>
              <a:pPr/>
              <a:t>30.09.2016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E0FC7471-9FAB-4DBA-ACF7-DE5C24D8240F}" type="slidenum">
              <a:rPr lang="tr-TR" smtClean="0"/>
              <a:pPr/>
              <a:t>‹#›</a:t>
            </a:fld>
            <a:endParaRPr lang="tr-TR"/>
          </a:p>
        </p:txBody>
      </p:sp>
    </p:spTree>
  </p:cSld>
  <p:clrMapOvr>
    <a:masterClrMapping/>
  </p:clrMapOvr>
  <p:transition spd="slow">
    <p:zoom/>
    <p:sndAc>
      <p:stSnd>
        <p:snd r:embed="rId1" name="chimes.wav"/>
      </p:stSnd>
    </p:sndAc>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274955"/>
            <a:ext cx="1524000" cy="5851525"/>
          </a:xfrm>
        </p:spPr>
        <p:txBody>
          <a:bodyPr vert="eaVert" ancho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2"/>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242816" y="6557946"/>
            <a:ext cx="2002464" cy="226902"/>
          </a:xfrm>
        </p:spPr>
        <p:txBody>
          <a:bodyPr/>
          <a:lstStyle>
            <a:extLst/>
          </a:lstStyle>
          <a:p>
            <a:fld id="{6F32B239-6386-4B66-B8D9-4B5F0BEE7913}" type="datetimeFigureOut">
              <a:rPr lang="tr-TR" smtClean="0"/>
              <a:pPr/>
              <a:t>30.09.2016</a:t>
            </a:fld>
            <a:endParaRPr lang="tr-TR"/>
          </a:p>
        </p:txBody>
      </p:sp>
      <p:sp>
        <p:nvSpPr>
          <p:cNvPr id="5" name="4 Altbilgi Yer Tutucusu"/>
          <p:cNvSpPr>
            <a:spLocks noGrp="1"/>
          </p:cNvSpPr>
          <p:nvPr>
            <p:ph type="ftr" sz="quarter" idx="11"/>
          </p:nvPr>
        </p:nvSpPr>
        <p:spPr>
          <a:xfrm>
            <a:off x="457200" y="6556248"/>
            <a:ext cx="3657600" cy="228600"/>
          </a:xfrm>
        </p:spPr>
        <p:txBody>
          <a:bodyPr/>
          <a:lstStyle>
            <a:extLst/>
          </a:lstStyle>
          <a:p>
            <a:endParaRPr lang="tr-TR"/>
          </a:p>
        </p:txBody>
      </p:sp>
      <p:sp>
        <p:nvSpPr>
          <p:cNvPr id="6" name="5 Slayt Numarası Yer Tutucusu"/>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E0FC7471-9FAB-4DBA-ACF7-DE5C24D8240F}" type="slidenum">
              <a:rPr lang="tr-TR" smtClean="0"/>
              <a:pPr/>
              <a:t>‹#›</a:t>
            </a:fld>
            <a:endParaRPr lang="tr-TR"/>
          </a:p>
        </p:txBody>
      </p:sp>
    </p:spTree>
  </p:cSld>
  <p:clrMapOvr>
    <a:masterClrMapping/>
  </p:clrMapOvr>
  <p:transition spd="slow">
    <p:zoom/>
    <p:sndAc>
      <p:stSnd>
        <p:snd r:embed="rId1" name="chimes.wav"/>
      </p:stSnd>
    </p:sndAc>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6F32B239-6386-4B66-B8D9-4B5F0BEE7913}" type="datetimeFigureOut">
              <a:rPr lang="tr-TR" smtClean="0"/>
              <a:pPr/>
              <a:t>30.09.2016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E0FC7471-9FAB-4DBA-ACF7-DE5C24D8240F}" type="slidenum">
              <a:rPr lang="tr-TR" smtClean="0"/>
              <a:pPr/>
              <a:t>‹#›</a:t>
            </a:fld>
            <a:endParaRPr lang="tr-TR"/>
          </a:p>
        </p:txBody>
      </p:sp>
    </p:spTree>
  </p:cSld>
  <p:clrMapOvr>
    <a:masterClrMapping/>
  </p:clrMapOvr>
  <p:transition spd="slow">
    <p:zoom/>
    <p:sndAc>
      <p:stSnd>
        <p:snd r:embed="rId1" name="chimes.wav"/>
      </p:stSnd>
    </p:sndAc>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6F32B239-6386-4B66-B8D9-4B5F0BEE7913}" type="datetimeFigureOut">
              <a:rPr lang="tr-TR" smtClean="0"/>
              <a:pPr/>
              <a:t>30.09.2016</a:t>
            </a:fld>
            <a:endParaRPr lang="tr-TR"/>
          </a:p>
        </p:txBody>
      </p:sp>
      <p:sp>
        <p:nvSpPr>
          <p:cNvPr id="5" name="4 Altbilgi Yer Tutucusu"/>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tr-TR"/>
          </a:p>
        </p:txBody>
      </p:sp>
      <p:sp>
        <p:nvSpPr>
          <p:cNvPr id="6" name="5 Slayt Numarası Yer Tutucusu"/>
          <p:cNvSpPr>
            <a:spLocks noGrp="1"/>
          </p:cNvSpPr>
          <p:nvPr>
            <p:ph type="sldNum" sz="quarter" idx="12"/>
          </p:nvPr>
        </p:nvSpPr>
        <p:spPr>
          <a:xfrm>
            <a:off x="6733952" y="6555112"/>
            <a:ext cx="588336" cy="228600"/>
          </a:xfrm>
        </p:spPr>
        <p:txBody>
          <a:bodyPr/>
          <a:lstStyle>
            <a:extLst/>
          </a:lstStyle>
          <a:p>
            <a:fld id="{E0FC7471-9FAB-4DBA-ACF7-DE5C24D8240F}"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transition spd="slow">
    <p:zoom/>
    <p:sndAc>
      <p:stSnd>
        <p:snd r:embed="rId1" name="chimes.wav"/>
      </p:stSnd>
    </p:sndAc>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6F32B239-6386-4B66-B8D9-4B5F0BEE7913}" type="datetimeFigureOut">
              <a:rPr lang="tr-TR" smtClean="0"/>
              <a:pPr/>
              <a:t>30.09.2016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E0FC7471-9FAB-4DBA-ACF7-DE5C24D8240F}" type="slidenum">
              <a:rPr lang="tr-TR" smtClean="0"/>
              <a:pPr/>
              <a:t>‹#›</a:t>
            </a:fld>
            <a:endParaRPr lang="tr-TR"/>
          </a:p>
        </p:txBody>
      </p:sp>
    </p:spTree>
  </p:cSld>
  <p:clrMapOvr>
    <a:masterClrMapping/>
  </p:clrMapOvr>
  <p:transition spd="slow">
    <p:zoom/>
    <p:sndAc>
      <p:stSnd>
        <p:snd r:embed="rId1" name="chimes.wav"/>
      </p:stSnd>
    </p:sndAc>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6F32B239-6386-4B66-B8D9-4B5F0BEE7913}" type="datetimeFigureOut">
              <a:rPr lang="tr-TR" smtClean="0"/>
              <a:pPr/>
              <a:t>30.09.2016</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E0FC7471-9FAB-4DBA-ACF7-DE5C24D8240F}" type="slidenum">
              <a:rPr lang="tr-TR" smtClean="0"/>
              <a:pPr/>
              <a:t>‹#›</a:t>
            </a:fld>
            <a:endParaRPr lang="tr-TR"/>
          </a:p>
        </p:txBody>
      </p:sp>
    </p:spTree>
  </p:cSld>
  <p:clrMapOvr>
    <a:masterClrMapping/>
  </p:clrMapOvr>
  <p:transition spd="slow">
    <p:zoom/>
    <p:sndAc>
      <p:stSnd>
        <p:snd r:embed="rId1" name="chimes.wav"/>
      </p:stSnd>
    </p:sndAc>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6F32B239-6386-4B66-B8D9-4B5F0BEE7913}" type="datetimeFigureOut">
              <a:rPr lang="tr-TR" smtClean="0"/>
              <a:pPr/>
              <a:t>30.09.2016</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E0FC7471-9FAB-4DBA-ACF7-DE5C24D8240F}" type="slidenum">
              <a:rPr lang="tr-TR" smtClean="0"/>
              <a:pPr/>
              <a:t>‹#›</a:t>
            </a:fld>
            <a:endParaRPr lang="tr-TR"/>
          </a:p>
        </p:txBody>
      </p:sp>
    </p:spTree>
  </p:cSld>
  <p:clrMapOvr>
    <a:masterClrMapping/>
  </p:clrMapOvr>
  <p:transition spd="slow">
    <p:zoom/>
    <p:sndAc>
      <p:stSnd>
        <p:snd r:embed="rId1" name="chimes.wav"/>
      </p:stSnd>
    </p:sndAc>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solidFill>
                  <a:schemeClr val="tx2"/>
                </a:solidFill>
              </a:defRPr>
            </a:lvl1pPr>
            <a:extLst/>
          </a:lstStyle>
          <a:p>
            <a:fld id="{6F32B239-6386-4B66-B8D9-4B5F0BEE7913}" type="datetimeFigureOut">
              <a:rPr lang="tr-TR" smtClean="0"/>
              <a:pPr/>
              <a:t>30.09.2016</a:t>
            </a:fld>
            <a:endParaRPr lang="tr-TR"/>
          </a:p>
        </p:txBody>
      </p:sp>
      <p:sp>
        <p:nvSpPr>
          <p:cNvPr id="3" name="2 Altbilgi Yer Tutucusu"/>
          <p:cNvSpPr>
            <a:spLocks noGrp="1"/>
          </p:cNvSpPr>
          <p:nvPr>
            <p:ph type="ftr" sz="quarter" idx="11"/>
          </p:nvPr>
        </p:nvSpPr>
        <p:spPr/>
        <p:txBody>
          <a:bodyPr/>
          <a:lstStyle>
            <a:lvl1pPr>
              <a:defRPr>
                <a:solidFill>
                  <a:schemeClr val="tx2"/>
                </a:solidFill>
              </a:defRPr>
            </a:lvl1pPr>
            <a:extLst/>
          </a:lstStyle>
          <a:p>
            <a:endParaRPr lang="tr-TR"/>
          </a:p>
        </p:txBody>
      </p:sp>
      <p:sp>
        <p:nvSpPr>
          <p:cNvPr id="4" name="3 Slayt Numarası Yer Tutucusu"/>
          <p:cNvSpPr>
            <a:spLocks noGrp="1"/>
          </p:cNvSpPr>
          <p:nvPr>
            <p:ph type="sldNum" sz="quarter" idx="12"/>
          </p:nvPr>
        </p:nvSpPr>
        <p:spPr/>
        <p:txBody>
          <a:bodyPr/>
          <a:lstStyle>
            <a:extLst/>
          </a:lstStyle>
          <a:p>
            <a:fld id="{E0FC7471-9FAB-4DBA-ACF7-DE5C24D8240F}" type="slidenum">
              <a:rPr lang="tr-TR" smtClean="0"/>
              <a:pPr/>
              <a:t>‹#›</a:t>
            </a:fld>
            <a:endParaRPr lang="tr-TR"/>
          </a:p>
        </p:txBody>
      </p:sp>
    </p:spTree>
  </p:cSld>
  <p:clrMapOvr>
    <a:masterClrMapping/>
  </p:clrMapOvr>
  <p:transition spd="slow">
    <p:zoom/>
    <p:sndAc>
      <p:stSnd>
        <p:snd r:embed="rId1" name="chimes.wav"/>
      </p:stSnd>
    </p:sndAc>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6F32B239-6386-4B66-B8D9-4B5F0BEE7913}" type="datetimeFigureOut">
              <a:rPr lang="tr-TR" smtClean="0"/>
              <a:pPr/>
              <a:t>30.09.2016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E0FC7471-9FAB-4DBA-ACF7-DE5C24D8240F}" type="slidenum">
              <a:rPr lang="tr-TR" smtClean="0"/>
              <a:pPr/>
              <a:t>‹#›</a:t>
            </a:fld>
            <a:endParaRPr lang="tr-TR"/>
          </a:p>
        </p:txBody>
      </p:sp>
    </p:spTree>
  </p:cSld>
  <p:clrMapOvr>
    <a:masterClrMapping/>
  </p:clrMapOvr>
  <p:transition spd="slow">
    <p:zoom/>
    <p:sndAc>
      <p:stSnd>
        <p:snd r:embed="rId1" name="chimes.wav"/>
      </p:stSnd>
    </p:sndAc>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8" name="7 Dikdörtgen"/>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Dikdörtgen"/>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Başlık"/>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tr-TR" smtClean="0"/>
              <a:t>Asıl başlık stili için tıklatın</a:t>
            </a:r>
            <a:endParaRPr kumimoji="0" lang="en-US" dirty="0"/>
          </a:p>
        </p:txBody>
      </p:sp>
      <p:sp>
        <p:nvSpPr>
          <p:cNvPr id="4" name="3 Metin Yer Tutucusu"/>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tr-TR" smtClean="0"/>
              <a:t>Asıl metin stillerini düzenlemek için tıklatın</a:t>
            </a:r>
          </a:p>
        </p:txBody>
      </p:sp>
      <p:sp>
        <p:nvSpPr>
          <p:cNvPr id="5" name="4 Veri Yer Tutucusu"/>
          <p:cNvSpPr>
            <a:spLocks noGrp="1"/>
          </p:cNvSpPr>
          <p:nvPr>
            <p:ph type="dt" sz="half" idx="10"/>
          </p:nvPr>
        </p:nvSpPr>
        <p:spPr/>
        <p:txBody>
          <a:bodyPr/>
          <a:lstStyle>
            <a:extLst/>
          </a:lstStyle>
          <a:p>
            <a:fld id="{6F32B239-6386-4B66-B8D9-4B5F0BEE7913}" type="datetimeFigureOut">
              <a:rPr lang="tr-TR" smtClean="0"/>
              <a:pPr/>
              <a:t>30.09.2016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E0FC7471-9FAB-4DBA-ACF7-DE5C24D8240F}" type="slidenum">
              <a:rPr lang="tr-TR" smtClean="0"/>
              <a:pPr/>
              <a:t>‹#›</a:t>
            </a:fld>
            <a:endParaRPr lang="tr-TR"/>
          </a:p>
        </p:txBody>
      </p:sp>
      <p:sp>
        <p:nvSpPr>
          <p:cNvPr id="10" name="9 Resim Yer Tutucusu"/>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tr-TR" smtClean="0"/>
              <a:t>Resim eklemek için simgeyi tıklatın</a:t>
            </a:r>
            <a:endParaRPr kumimoji="0" lang="en-US" dirty="0"/>
          </a:p>
        </p:txBody>
      </p:sp>
    </p:spTree>
  </p:cSld>
  <p:clrMapOvr>
    <a:overrideClrMapping bg1="dk1" tx1="lt1" bg2="dk2" tx2="lt2" accent1="accent1" accent2="accent2" accent3="accent3" accent4="accent4" accent5="accent5" accent6="accent6" hlink="hlink" folHlink="folHlink"/>
  </p:clrMapOvr>
  <p:transition spd="slow">
    <p:zoom/>
    <p:sndAc>
      <p:stSnd>
        <p:snd r:embed="rId1" name="chimes.wav"/>
      </p:stSnd>
    </p:sndAc>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tx2">
                <a:lumMod val="75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9" name="8 Dikdörtgen"/>
          <p:cNvSpPr/>
          <p:nvPr/>
        </p:nvSpPr>
        <p:spPr>
          <a:xfrm flipH="1">
            <a:off x="8153400" y="0"/>
            <a:ext cx="990600" cy="6858000"/>
          </a:xfrm>
          <a:prstGeom prst="rect">
            <a:avLst/>
          </a:prstGeom>
          <a:blipFill>
            <a:blip r:embed="rId14"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Başlık Yer Tutucusu"/>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tr-TR" smtClean="0"/>
              <a:t>Asıl başlık stili için tıklatın</a:t>
            </a:r>
            <a:endParaRPr kumimoji="0" lang="en-US"/>
          </a:p>
        </p:txBody>
      </p:sp>
      <p:sp>
        <p:nvSpPr>
          <p:cNvPr id="31" name="30 Metin Yer Tutucusu"/>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7" name="26 Veri Yer Tutucusu"/>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6F32B239-6386-4B66-B8D9-4B5F0BEE7913}" type="datetimeFigureOut">
              <a:rPr lang="tr-TR" smtClean="0"/>
              <a:pPr/>
              <a:t>30.09.2016</a:t>
            </a:fld>
            <a:endParaRPr lang="tr-TR"/>
          </a:p>
        </p:txBody>
      </p:sp>
      <p:sp>
        <p:nvSpPr>
          <p:cNvPr id="4" name="3 Altbilgi Yer Tutucusu"/>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tr-TR"/>
          </a:p>
        </p:txBody>
      </p:sp>
      <p:sp>
        <p:nvSpPr>
          <p:cNvPr id="16" name="15 Slayt Numarası Yer Tutucusu"/>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E0FC7471-9FAB-4DBA-ACF7-DE5C24D8240F}"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zoom/>
    <p:sndAc>
      <p:stSnd>
        <p:snd r:embed="rId13" name="chimes.wav"/>
      </p:stSnd>
    </p:sndAc>
  </p:transition>
  <p:timing>
    <p:tnLst>
      <p:par>
        <p:cTn id="1" dur="indefinite" restart="never" nodeType="tmRoot"/>
      </p:par>
    </p:tnLst>
  </p:timing>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audio" Target="../media/audio1.wav"/><Relationship Id="rId1" Type="http://schemas.openxmlformats.org/officeDocument/2006/relationships/slideLayout" Target="../slideLayouts/slideLayout5.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audio" Target="../media/audio1.wav"/><Relationship Id="rId1" Type="http://schemas.openxmlformats.org/officeDocument/2006/relationships/slideLayout" Target="../slideLayouts/slideLayout5.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audio" Target="../media/audio1.wav"/><Relationship Id="rId1" Type="http://schemas.openxmlformats.org/officeDocument/2006/relationships/slideLayout" Target="../slideLayouts/slideLayout5.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audio" Target="../media/audio1.wav"/><Relationship Id="rId1" Type="http://schemas.openxmlformats.org/officeDocument/2006/relationships/slideLayout" Target="../slideLayouts/slideLayout5.xml"/><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5.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audio" Target="../media/audio1.wav"/><Relationship Id="rId1" Type="http://schemas.openxmlformats.org/officeDocument/2006/relationships/slideLayout" Target="../slideLayouts/slideLayout5.xml"/><Relationship Id="rId4" Type="http://schemas.openxmlformats.org/officeDocument/2006/relationships/image" Target="../media/image33.jpeg"/></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428605"/>
            <a:ext cx="7772400" cy="1714511"/>
          </a:xfrm>
          <a:effectLst>
            <a:glow rad="228600">
              <a:schemeClr val="accent1">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dirty="0" err="1" smtClean="0"/>
              <a:t>Mustafa’nIn</a:t>
            </a:r>
            <a:r>
              <a:rPr lang="tr-TR" dirty="0" smtClean="0"/>
              <a:t> Çocukluğu </a:t>
            </a:r>
            <a:br>
              <a:rPr lang="tr-TR" dirty="0" smtClean="0"/>
            </a:br>
            <a:r>
              <a:rPr lang="tr-TR" dirty="0" smtClean="0"/>
              <a:t>Ve</a:t>
            </a:r>
            <a:br>
              <a:rPr lang="tr-TR" dirty="0" smtClean="0"/>
            </a:br>
            <a:r>
              <a:rPr lang="tr-TR" dirty="0" smtClean="0"/>
              <a:t> </a:t>
            </a:r>
            <a:r>
              <a:rPr lang="tr-TR" dirty="0" err="1" smtClean="0"/>
              <a:t>Eğİtİm</a:t>
            </a:r>
            <a:r>
              <a:rPr lang="tr-TR" dirty="0" smtClean="0"/>
              <a:t> </a:t>
            </a:r>
            <a:r>
              <a:rPr lang="tr-TR" dirty="0" err="1" smtClean="0"/>
              <a:t>HayatI</a:t>
            </a:r>
            <a:endParaRPr lang="tr-TR" dirty="0"/>
          </a:p>
        </p:txBody>
      </p:sp>
      <p:sp>
        <p:nvSpPr>
          <p:cNvPr id="3" name="2 Alt Başlık"/>
          <p:cNvSpPr>
            <a:spLocks noGrp="1"/>
          </p:cNvSpPr>
          <p:nvPr>
            <p:ph type="subTitle" idx="1"/>
          </p:nvPr>
        </p:nvSpPr>
        <p:spPr>
          <a:xfrm>
            <a:off x="1071538" y="2500306"/>
            <a:ext cx="7000924" cy="3500462"/>
          </a:xfrm>
        </p:spPr>
        <p:txBody>
          <a:bodyPr/>
          <a:lstStyle/>
          <a:p>
            <a:endParaRPr lang="tr-TR" dirty="0"/>
          </a:p>
        </p:txBody>
      </p:sp>
      <p:pic>
        <p:nvPicPr>
          <p:cNvPr id="1026" name="Picture 2" descr="C:\Users\ASUS\Desktop\ataturkun-hayati-ailesi.jpg"/>
          <p:cNvPicPr>
            <a:picLocks noChangeAspect="1" noChangeArrowheads="1"/>
          </p:cNvPicPr>
          <p:nvPr/>
        </p:nvPicPr>
        <p:blipFill>
          <a:blip r:embed="rId4" cstate="print"/>
          <a:srcRect/>
          <a:stretch>
            <a:fillRect/>
          </a:stretch>
        </p:blipFill>
        <p:spPr bwMode="auto">
          <a:xfrm>
            <a:off x="1000100" y="2428867"/>
            <a:ext cx="7143800" cy="3519495"/>
          </a:xfrm>
          <a:prstGeom prst="rect">
            <a:avLst/>
          </a:prstGeom>
          <a:noFill/>
          <a:effectLst>
            <a:glow rad="228600">
              <a:schemeClr val="accent2">
                <a:satMod val="175000"/>
                <a:alpha val="40000"/>
              </a:schemeClr>
            </a:glow>
          </a:effectLst>
        </p:spPr>
      </p:pic>
    </p:spTree>
  </p:cSld>
  <p:clrMapOvr>
    <a:masterClrMapping/>
  </p:clrMapOvr>
  <p:transition spd="slow">
    <p:zoom/>
    <p:sndAc>
      <p:stSnd>
        <p:snd r:embed="rId3"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800" dirty="0" err="1" smtClean="0">
                <a:solidFill>
                  <a:schemeClr val="tx1"/>
                </a:solidFill>
              </a:rPr>
              <a:t>Osmanli’yi</a:t>
            </a:r>
            <a:r>
              <a:rPr lang="tr-TR" sz="2800" dirty="0" smtClean="0">
                <a:solidFill>
                  <a:schemeClr val="tx1"/>
                </a:solidFill>
              </a:rPr>
              <a:t> </a:t>
            </a:r>
            <a:r>
              <a:rPr lang="tr-TR" sz="2800" dirty="0" err="1" smtClean="0">
                <a:solidFill>
                  <a:schemeClr val="tx1"/>
                </a:solidFill>
              </a:rPr>
              <a:t>daĞilmakDan</a:t>
            </a:r>
            <a:r>
              <a:rPr lang="tr-TR" sz="2800" dirty="0" smtClean="0">
                <a:solidFill>
                  <a:schemeClr val="tx1"/>
                </a:solidFill>
              </a:rPr>
              <a:t> kurtarmak İÇİN ortaya </a:t>
            </a:r>
            <a:r>
              <a:rPr lang="tr-TR" sz="2800" dirty="0" err="1" smtClean="0">
                <a:solidFill>
                  <a:schemeClr val="tx1"/>
                </a:solidFill>
              </a:rPr>
              <a:t>atilan</a:t>
            </a:r>
            <a:r>
              <a:rPr lang="tr-TR" sz="2800" dirty="0" smtClean="0">
                <a:solidFill>
                  <a:schemeClr val="tx1"/>
                </a:solidFill>
              </a:rPr>
              <a:t> </a:t>
            </a:r>
            <a:r>
              <a:rPr lang="tr-TR" sz="2800" dirty="0" err="1" smtClean="0">
                <a:solidFill>
                  <a:schemeClr val="tx1"/>
                </a:solidFill>
              </a:rPr>
              <a:t>fİkİr</a:t>
            </a:r>
            <a:r>
              <a:rPr lang="tr-TR" sz="2800" dirty="0" smtClean="0">
                <a:solidFill>
                  <a:schemeClr val="tx1"/>
                </a:solidFill>
              </a:rPr>
              <a:t> </a:t>
            </a:r>
            <a:r>
              <a:rPr lang="tr-TR" sz="2800" dirty="0" err="1" smtClean="0">
                <a:solidFill>
                  <a:schemeClr val="tx1"/>
                </a:solidFill>
              </a:rPr>
              <a:t>akimlari</a:t>
            </a:r>
            <a:endParaRPr lang="tr-TR" sz="2800" dirty="0">
              <a:solidFill>
                <a:schemeClr val="tx1"/>
              </a:solidFill>
            </a:endParaRPr>
          </a:p>
        </p:txBody>
      </p:sp>
      <p:sp>
        <p:nvSpPr>
          <p:cNvPr id="3" name="2 Metin Yer Tutucusu"/>
          <p:cNvSpPr>
            <a:spLocks noGrp="1"/>
          </p:cNvSpPr>
          <p:nvPr>
            <p:ph type="body" idx="1"/>
          </p:nvPr>
        </p:nvSpPr>
        <p:spPr>
          <a:xfrm>
            <a:off x="457200" y="4786322"/>
            <a:ext cx="3520440" cy="1538278"/>
          </a:xfrm>
        </p:spPr>
        <p:style>
          <a:lnRef idx="1">
            <a:schemeClr val="dk1"/>
          </a:lnRef>
          <a:fillRef idx="2">
            <a:schemeClr val="dk1"/>
          </a:fillRef>
          <a:effectRef idx="1">
            <a:schemeClr val="dk1"/>
          </a:effectRef>
          <a:fontRef idx="minor">
            <a:schemeClr val="dk1"/>
          </a:fontRef>
        </p:style>
        <p:txBody>
          <a:bodyPr/>
          <a:lstStyle/>
          <a:p>
            <a:r>
              <a:rPr lang="tr-TR" dirty="0" smtClean="0">
                <a:solidFill>
                  <a:srgbClr val="FF0000"/>
                </a:solidFill>
              </a:rPr>
              <a:t>1-</a:t>
            </a:r>
            <a:r>
              <a:rPr lang="tr-TR" dirty="0" smtClean="0">
                <a:solidFill>
                  <a:schemeClr val="tx1"/>
                </a:solidFill>
              </a:rPr>
              <a:t>OSMANLICILIK</a:t>
            </a:r>
            <a:endParaRPr lang="tr-TR" dirty="0">
              <a:solidFill>
                <a:schemeClr val="tx1"/>
              </a:solidFill>
            </a:endParaRPr>
          </a:p>
        </p:txBody>
      </p:sp>
      <p:sp>
        <p:nvSpPr>
          <p:cNvPr id="4" name="3 Metin Yer Tutucusu"/>
          <p:cNvSpPr>
            <a:spLocks noGrp="1"/>
          </p:cNvSpPr>
          <p:nvPr>
            <p:ph type="body" sz="half" idx="3"/>
          </p:nvPr>
        </p:nvSpPr>
        <p:spPr>
          <a:xfrm>
            <a:off x="4178808" y="4786322"/>
            <a:ext cx="3520440" cy="1538278"/>
          </a:xfrm>
        </p:spPr>
        <p:style>
          <a:lnRef idx="1">
            <a:schemeClr val="dk1"/>
          </a:lnRef>
          <a:fillRef idx="2">
            <a:schemeClr val="dk1"/>
          </a:fillRef>
          <a:effectRef idx="1">
            <a:schemeClr val="dk1"/>
          </a:effectRef>
          <a:fontRef idx="minor">
            <a:schemeClr val="dk1"/>
          </a:fontRef>
        </p:style>
        <p:txBody>
          <a:bodyPr>
            <a:normAutofit fontScale="92500" lnSpcReduction="20000"/>
          </a:bodyPr>
          <a:lstStyle/>
          <a:p>
            <a:endParaRPr lang="tr-TR" dirty="0" smtClean="0">
              <a:solidFill>
                <a:schemeClr val="tx1"/>
              </a:solidFill>
              <a:latin typeface="Times New Roman" pitchFamily="18" charset="0"/>
              <a:cs typeface="Times New Roman" pitchFamily="18" charset="0"/>
            </a:endParaRPr>
          </a:p>
          <a:p>
            <a:r>
              <a:rPr lang="tr-TR" dirty="0" smtClean="0">
                <a:solidFill>
                  <a:schemeClr val="tx1"/>
                </a:solidFill>
                <a:latin typeface="Times New Roman" pitchFamily="18" charset="0"/>
                <a:cs typeface="Times New Roman" pitchFamily="18" charset="0"/>
              </a:rPr>
              <a:t>Din, dil ve ırk ayrımı gözetmeksizin Osmanlı sınırları içinde yaşayan tüm vatandaşların birlikteliğini ve </a:t>
            </a:r>
            <a:r>
              <a:rPr lang="tr-TR" dirty="0" smtClean="0">
                <a:solidFill>
                  <a:srgbClr val="FF0000"/>
                </a:solidFill>
                <a:latin typeface="Times New Roman" pitchFamily="18" charset="0"/>
                <a:cs typeface="Times New Roman" pitchFamily="18" charset="0"/>
              </a:rPr>
              <a:t>kanun önünde eşit</a:t>
            </a:r>
            <a:r>
              <a:rPr lang="tr-TR" dirty="0" smtClean="0">
                <a:solidFill>
                  <a:schemeClr val="tx1"/>
                </a:solidFill>
                <a:latin typeface="Times New Roman" pitchFamily="18" charset="0"/>
                <a:cs typeface="Times New Roman" pitchFamily="18" charset="0"/>
              </a:rPr>
              <a:t> olması gerektiğini savunan düşüncedir</a:t>
            </a:r>
            <a:r>
              <a:rPr lang="tr-TR" dirty="0" smtClean="0">
                <a:solidFill>
                  <a:schemeClr val="tx1"/>
                </a:solidFill>
              </a:rPr>
              <a:t>.</a:t>
            </a:r>
          </a:p>
          <a:p>
            <a:endParaRPr lang="tr-TR" dirty="0">
              <a:solidFill>
                <a:schemeClr val="tx1"/>
              </a:solidFill>
            </a:endParaRPr>
          </a:p>
        </p:txBody>
      </p:sp>
      <p:pic>
        <p:nvPicPr>
          <p:cNvPr id="7" name="6 İçerik Yer Tutucusu" descr="EŞİTLİK.jpg"/>
          <p:cNvPicPr>
            <a:picLocks noGrp="1" noChangeAspect="1"/>
          </p:cNvPicPr>
          <p:nvPr>
            <p:ph sz="quarter" idx="2"/>
          </p:nvPr>
        </p:nvPicPr>
        <p:blipFill>
          <a:blip r:embed="rId3" cstate="print"/>
          <a:stretch>
            <a:fillRect/>
          </a:stretch>
        </p:blipFill>
        <p:spPr>
          <a:xfrm>
            <a:off x="857224" y="1643050"/>
            <a:ext cx="3000396" cy="3000395"/>
          </a:xfrm>
          <a:effectLst>
            <a:glow rad="228600">
              <a:schemeClr val="accent1">
                <a:satMod val="175000"/>
                <a:alpha val="40000"/>
              </a:schemeClr>
            </a:glow>
          </a:effectLst>
        </p:spPr>
      </p:pic>
      <p:pic>
        <p:nvPicPr>
          <p:cNvPr id="9" name="8 İçerik Yer Tutucusu" descr="shutterstock_48218362.jpg"/>
          <p:cNvPicPr>
            <a:picLocks noGrp="1" noChangeAspect="1"/>
          </p:cNvPicPr>
          <p:nvPr>
            <p:ph sz="quarter" idx="4"/>
          </p:nvPr>
        </p:nvPicPr>
        <p:blipFill>
          <a:blip r:embed="rId4" cstate="print"/>
          <a:stretch>
            <a:fillRect/>
          </a:stretch>
        </p:blipFill>
        <p:spPr>
          <a:xfrm>
            <a:off x="4071934" y="1643050"/>
            <a:ext cx="3521075" cy="3000396"/>
          </a:xfrm>
          <a:effectLst>
            <a:glow rad="228600">
              <a:schemeClr val="accent1">
                <a:satMod val="175000"/>
                <a:alpha val="40000"/>
              </a:schemeClr>
            </a:glow>
          </a:effectLst>
        </p:spPr>
      </p:pic>
      <p:sp>
        <p:nvSpPr>
          <p:cNvPr id="10" name="9 Sağ Ok"/>
          <p:cNvSpPr/>
          <p:nvPr/>
        </p:nvSpPr>
        <p:spPr>
          <a:xfrm>
            <a:off x="3214678" y="5357826"/>
            <a:ext cx="642942" cy="484632"/>
          </a:xfrm>
          <a:prstGeom prst="rightArrow">
            <a:avLst/>
          </a:prstGeom>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slow">
    <p:zoom/>
    <p:sndAc>
      <p:stSnd>
        <p:snd r:embed="rId2" name="chimes.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4786322"/>
            <a:ext cx="3520440" cy="1538278"/>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lstStyle/>
          <a:p>
            <a:r>
              <a:rPr lang="tr-TR" dirty="0" smtClean="0">
                <a:solidFill>
                  <a:srgbClr val="FF0000"/>
                </a:solidFill>
              </a:rPr>
              <a:t>2-</a:t>
            </a:r>
            <a:r>
              <a:rPr lang="tr-TR" dirty="0" smtClean="0">
                <a:solidFill>
                  <a:schemeClr val="tx1"/>
                </a:solidFill>
              </a:rPr>
              <a:t>İSLAMCILIK-ÜMMETÇİLİK-PANİSLAMİZM</a:t>
            </a:r>
          </a:p>
          <a:p>
            <a:endParaRPr lang="tr-TR" dirty="0">
              <a:solidFill>
                <a:schemeClr val="tx1"/>
              </a:solidFill>
            </a:endParaRPr>
          </a:p>
        </p:txBody>
      </p:sp>
      <p:sp>
        <p:nvSpPr>
          <p:cNvPr id="4" name="3 Metin Yer Tutucusu"/>
          <p:cNvSpPr>
            <a:spLocks noGrp="1"/>
          </p:cNvSpPr>
          <p:nvPr>
            <p:ph type="body" sz="half" idx="3"/>
          </p:nvPr>
        </p:nvSpPr>
        <p:spPr>
          <a:xfrm>
            <a:off x="4178808" y="3214686"/>
            <a:ext cx="3520440" cy="3109914"/>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fontScale="92500" lnSpcReduction="10000"/>
          </a:bodyPr>
          <a:lstStyle/>
          <a:p>
            <a:r>
              <a:rPr lang="tr-TR" sz="1600" dirty="0" smtClean="0">
                <a:solidFill>
                  <a:schemeClr val="tx1"/>
                </a:solidFill>
              </a:rPr>
              <a:t>Avrupa'nın sömürgeci devletlerine karşı halifeliği öne çıkararak tüm Müslümanları(hangi milletten olursa olsun) halifelik etrafında birleştirmek ,ve böylece Osmanlı ve İslam dünyasını esarete düşmekten kurtarmak için ortaya atılmıştır.</a:t>
            </a:r>
          </a:p>
          <a:p>
            <a:r>
              <a:rPr lang="tr-TR" sz="1600" dirty="0" smtClean="0">
                <a:solidFill>
                  <a:srgbClr val="FF0000"/>
                </a:solidFill>
              </a:rPr>
              <a:t>I.Dünya savaşında Arapların İngilizlerle birlikte Osmanlıya karşı savaşması ile bu fikir etkisini yitirmiştir.</a:t>
            </a:r>
          </a:p>
          <a:p>
            <a:r>
              <a:rPr lang="tr-TR" sz="1600" dirty="0" smtClean="0">
                <a:solidFill>
                  <a:srgbClr val="002060"/>
                </a:solidFill>
              </a:rPr>
              <a:t>*Milliyetçilik  </a:t>
            </a:r>
            <a:r>
              <a:rPr lang="tr-TR" sz="1600" dirty="0" err="1" smtClean="0">
                <a:solidFill>
                  <a:srgbClr val="002060"/>
                </a:solidFill>
              </a:rPr>
              <a:t>Ümetçiliğin</a:t>
            </a:r>
            <a:r>
              <a:rPr lang="tr-TR" sz="1600" dirty="0" smtClean="0">
                <a:solidFill>
                  <a:srgbClr val="002060"/>
                </a:solidFill>
              </a:rPr>
              <a:t> önüne geçmiştir.</a:t>
            </a:r>
            <a:endParaRPr lang="tr-TR" sz="1600" dirty="0">
              <a:solidFill>
                <a:srgbClr val="002060"/>
              </a:solidFill>
            </a:endParaRPr>
          </a:p>
        </p:txBody>
      </p:sp>
      <p:pic>
        <p:nvPicPr>
          <p:cNvPr id="7" name="6 İçerik Yer Tutucusu" descr="381989b.jpg"/>
          <p:cNvPicPr>
            <a:picLocks noGrp="1" noChangeAspect="1"/>
          </p:cNvPicPr>
          <p:nvPr>
            <p:ph sz="quarter" idx="2"/>
          </p:nvPr>
        </p:nvPicPr>
        <p:blipFill>
          <a:blip r:embed="rId3" cstate="print"/>
          <a:stretch>
            <a:fillRect/>
          </a:stretch>
        </p:blipFill>
        <p:spPr>
          <a:xfrm>
            <a:off x="285720" y="571480"/>
            <a:ext cx="3643338" cy="4071966"/>
          </a:xfrm>
          <a:effectLst>
            <a:glow rad="228600">
              <a:schemeClr val="accent4">
                <a:satMod val="175000"/>
                <a:alpha val="40000"/>
              </a:schemeClr>
            </a:glow>
          </a:effectLst>
        </p:spPr>
      </p:pic>
      <p:pic>
        <p:nvPicPr>
          <p:cNvPr id="8" name="7 İçerik Yer Tutucusu" descr="İSLAMCILIK...jpg"/>
          <p:cNvPicPr>
            <a:picLocks noGrp="1" noChangeAspect="1"/>
          </p:cNvPicPr>
          <p:nvPr>
            <p:ph sz="quarter" idx="4"/>
          </p:nvPr>
        </p:nvPicPr>
        <p:blipFill>
          <a:blip r:embed="rId4" cstate="print"/>
          <a:stretch>
            <a:fillRect/>
          </a:stretch>
        </p:blipFill>
        <p:spPr>
          <a:xfrm>
            <a:off x="4143372" y="571480"/>
            <a:ext cx="3663951" cy="2500330"/>
          </a:xfrm>
          <a:effectLst>
            <a:glow rad="228600">
              <a:schemeClr val="accent4">
                <a:satMod val="175000"/>
                <a:alpha val="40000"/>
              </a:schemeClr>
            </a:glow>
          </a:effectLst>
        </p:spPr>
      </p:pic>
      <p:sp>
        <p:nvSpPr>
          <p:cNvPr id="9" name="8 Sağ Ok"/>
          <p:cNvSpPr/>
          <p:nvPr/>
        </p:nvSpPr>
        <p:spPr>
          <a:xfrm>
            <a:off x="1785918" y="5786454"/>
            <a:ext cx="978408" cy="341756"/>
          </a:xfrm>
          <a:prstGeom prst="rightArrow">
            <a:avLst/>
          </a:prstGeom>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slow">
    <p:zoom/>
    <p:sndAc>
      <p:stSnd>
        <p:snd r:embed="rId2" name="chimes.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4643446"/>
            <a:ext cx="3520440" cy="1681154"/>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lstStyle/>
          <a:p>
            <a:r>
              <a:rPr lang="tr-TR" dirty="0" smtClean="0">
                <a:solidFill>
                  <a:srgbClr val="FF0000"/>
                </a:solidFill>
              </a:rPr>
              <a:t>3-</a:t>
            </a:r>
            <a:r>
              <a:rPr lang="tr-TR" dirty="0" smtClean="0">
                <a:solidFill>
                  <a:schemeClr val="tx1"/>
                </a:solidFill>
              </a:rPr>
              <a:t>BATICILIK</a:t>
            </a:r>
          </a:p>
          <a:p>
            <a:endParaRPr lang="tr-TR" dirty="0">
              <a:solidFill>
                <a:schemeClr val="tx1"/>
              </a:solidFill>
            </a:endParaRPr>
          </a:p>
        </p:txBody>
      </p:sp>
      <p:pic>
        <p:nvPicPr>
          <p:cNvPr id="7" name="6 İçerik Yer Tutucusu" descr="mapporn-european-sub-regions-according-to-eurovoc-the-official-thesaurus-of-the-eu-1138x917-europe-credit-to-u-fleshydagger.jpg"/>
          <p:cNvPicPr>
            <a:picLocks noGrp="1" noChangeAspect="1"/>
          </p:cNvPicPr>
          <p:nvPr>
            <p:ph sz="quarter" idx="2"/>
          </p:nvPr>
        </p:nvPicPr>
        <p:blipFill>
          <a:blip r:embed="rId3" cstate="print"/>
          <a:stretch>
            <a:fillRect/>
          </a:stretch>
        </p:blipFill>
        <p:spPr>
          <a:xfrm>
            <a:off x="428596" y="785794"/>
            <a:ext cx="3786214" cy="3786214"/>
          </a:xfrm>
          <a:effectLst>
            <a:glow rad="228600">
              <a:schemeClr val="accent4">
                <a:satMod val="175000"/>
                <a:alpha val="40000"/>
              </a:schemeClr>
            </a:glow>
          </a:effectLst>
        </p:spPr>
      </p:pic>
      <p:sp>
        <p:nvSpPr>
          <p:cNvPr id="6" name="5 İçerik Yer Tutucusu"/>
          <p:cNvSpPr>
            <a:spLocks noGrp="1"/>
          </p:cNvSpPr>
          <p:nvPr>
            <p:ph sz="quarter" idx="4"/>
          </p:nvPr>
        </p:nvSpPr>
        <p:spPr>
          <a:xfrm>
            <a:off x="4500562" y="785794"/>
            <a:ext cx="3198686" cy="3714776"/>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fontScale="85000" lnSpcReduction="10000"/>
          </a:bodyPr>
          <a:lstStyle/>
          <a:p>
            <a:r>
              <a:rPr lang="tr-TR" b="1" dirty="0" smtClean="0"/>
              <a:t>Osmanlı devletinin çöküş dönemine girmesini Batı bilim ve tekniğinden uzak kalma nedenlerine bağlayan bu fikir, çöküşü önlemeye yönelik olarak da batı bilim ve tekniğine yönelmeyi önermişse de köklü batıcılık yerine yüzeysellikten ileriye gidememiştir.</a:t>
            </a:r>
            <a:r>
              <a:rPr lang="tr-TR" dirty="0" smtClean="0"/>
              <a:t> </a:t>
            </a:r>
            <a:endParaRPr lang="tr-TR" dirty="0"/>
          </a:p>
        </p:txBody>
      </p:sp>
      <p:sp>
        <p:nvSpPr>
          <p:cNvPr id="8" name="7 Sağ Ok"/>
          <p:cNvSpPr/>
          <p:nvPr/>
        </p:nvSpPr>
        <p:spPr>
          <a:xfrm>
            <a:off x="1785918" y="5500702"/>
            <a:ext cx="978408" cy="484632"/>
          </a:xfrm>
          <a:prstGeom prst="rightArrow">
            <a:avLst/>
          </a:prstGeom>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slow">
    <p:zoom/>
    <p:sndAc>
      <p:stSnd>
        <p:snd r:embed="rId2" name="chimes.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5214950"/>
            <a:ext cx="3520440" cy="1357322"/>
          </a:xfrm>
          <a:effectLst>
            <a:glow rad="228600">
              <a:schemeClr val="accent3">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lstStyle/>
          <a:p>
            <a:r>
              <a:rPr lang="tr-TR" dirty="0" smtClean="0">
                <a:solidFill>
                  <a:srgbClr val="FF0000"/>
                </a:solidFill>
              </a:rPr>
              <a:t>4-</a:t>
            </a:r>
            <a:r>
              <a:rPr lang="tr-TR" dirty="0" smtClean="0">
                <a:solidFill>
                  <a:schemeClr val="tx1"/>
                </a:solidFill>
              </a:rPr>
              <a:t>TÜRKÇÜLÜK-TURANCILIK-PANTÜRKİZM</a:t>
            </a:r>
          </a:p>
          <a:p>
            <a:endParaRPr lang="tr-TR" dirty="0">
              <a:solidFill>
                <a:schemeClr val="tx1"/>
              </a:solidFill>
            </a:endParaRPr>
          </a:p>
        </p:txBody>
      </p:sp>
      <p:sp>
        <p:nvSpPr>
          <p:cNvPr id="4" name="3 Metin Yer Tutucusu"/>
          <p:cNvSpPr>
            <a:spLocks noGrp="1"/>
          </p:cNvSpPr>
          <p:nvPr>
            <p:ph type="body" sz="half" idx="3"/>
          </p:nvPr>
        </p:nvSpPr>
        <p:spPr>
          <a:xfrm>
            <a:off x="4178808" y="5072074"/>
            <a:ext cx="3520440" cy="1643074"/>
          </a:xfrm>
          <a:effectLst>
            <a:glow rad="228600">
              <a:schemeClr val="accent3">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fontScale="92500" lnSpcReduction="20000"/>
          </a:bodyPr>
          <a:lstStyle/>
          <a:p>
            <a:r>
              <a:rPr lang="tr-TR" dirty="0" smtClean="0">
                <a:solidFill>
                  <a:schemeClr val="tx1"/>
                </a:solidFill>
              </a:rPr>
              <a:t>Bu fikir Osmanlı sınırları içindeki bütün Türkleri bir bayrağın altında toplamaya yöneliktir.</a:t>
            </a:r>
            <a:r>
              <a:rPr lang="tr-TR" dirty="0" smtClean="0"/>
              <a:t> </a:t>
            </a:r>
          </a:p>
          <a:p>
            <a:r>
              <a:rPr lang="tr-TR" dirty="0" smtClean="0">
                <a:solidFill>
                  <a:srgbClr val="FF0000"/>
                </a:solidFill>
              </a:rPr>
              <a:t>Türkçülük; Kurtuluş Savaşı döneminde etkili olmuş ve milli mücadelenin kazanılmasında etkili olmuştur</a:t>
            </a:r>
            <a:r>
              <a:rPr lang="tr-TR" b="0" dirty="0" smtClean="0"/>
              <a:t>.</a:t>
            </a:r>
            <a:endParaRPr lang="tr-TR" dirty="0">
              <a:solidFill>
                <a:schemeClr val="tx1"/>
              </a:solidFill>
            </a:endParaRPr>
          </a:p>
        </p:txBody>
      </p:sp>
      <p:pic>
        <p:nvPicPr>
          <p:cNvPr id="11" name="10 İçerik Yer Tutucusu" descr="ffwt7.jpg"/>
          <p:cNvPicPr>
            <a:picLocks noGrp="1" noChangeAspect="1"/>
          </p:cNvPicPr>
          <p:nvPr>
            <p:ph sz="quarter" idx="4"/>
          </p:nvPr>
        </p:nvPicPr>
        <p:blipFill>
          <a:blip r:embed="rId3" cstate="print"/>
          <a:stretch>
            <a:fillRect/>
          </a:stretch>
        </p:blipFill>
        <p:spPr>
          <a:xfrm>
            <a:off x="4178300" y="357166"/>
            <a:ext cx="3521075" cy="4643470"/>
          </a:xfrm>
          <a:effectLst>
            <a:glow rad="228600">
              <a:schemeClr val="accent4">
                <a:satMod val="175000"/>
                <a:alpha val="40000"/>
              </a:schemeClr>
            </a:glow>
          </a:effectLst>
        </p:spPr>
      </p:pic>
      <p:sp>
        <p:nvSpPr>
          <p:cNvPr id="8" name="7 Sağ Ok"/>
          <p:cNvSpPr/>
          <p:nvPr/>
        </p:nvSpPr>
        <p:spPr>
          <a:xfrm>
            <a:off x="1643042" y="6000768"/>
            <a:ext cx="978408" cy="484632"/>
          </a:xfrm>
          <a:prstGeom prst="rightArrow">
            <a:avLst/>
          </a:prstGeom>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0" name="9 İçerik Yer Tutucusu" descr="85622450_yvXs71pIyjEs5asP7NlHa1x7jDZBctYkOmVmWmz8K2U.jpg"/>
          <p:cNvPicPr>
            <a:picLocks noGrp="1" noChangeAspect="1"/>
          </p:cNvPicPr>
          <p:nvPr>
            <p:ph sz="quarter" idx="2"/>
          </p:nvPr>
        </p:nvPicPr>
        <p:blipFill>
          <a:blip r:embed="rId4" cstate="print"/>
          <a:stretch>
            <a:fillRect/>
          </a:stretch>
        </p:blipFill>
        <p:spPr>
          <a:xfrm>
            <a:off x="428596" y="357166"/>
            <a:ext cx="3521075" cy="4643470"/>
          </a:xfrm>
          <a:effectLst>
            <a:glow rad="228600">
              <a:schemeClr val="accent4">
                <a:satMod val="175000"/>
                <a:alpha val="40000"/>
              </a:schemeClr>
            </a:glow>
          </a:effectLst>
        </p:spPr>
      </p:pic>
    </p:spTree>
  </p:cSld>
  <p:clrMapOvr>
    <a:masterClrMapping/>
  </p:clrMapOvr>
  <p:transition spd="slow">
    <p:zoom/>
    <p:sndAc>
      <p:stSnd>
        <p:snd r:embed="rId2" name="chimes.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042"/>
            <a:ext cx="7239000" cy="642942"/>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dirty="0" err="1" smtClean="0">
                <a:solidFill>
                  <a:schemeClr val="tx1"/>
                </a:solidFill>
              </a:rPr>
              <a:t>Fİkİr</a:t>
            </a:r>
            <a:r>
              <a:rPr lang="tr-TR" dirty="0" smtClean="0">
                <a:solidFill>
                  <a:schemeClr val="tx1"/>
                </a:solidFill>
              </a:rPr>
              <a:t> </a:t>
            </a:r>
            <a:r>
              <a:rPr lang="tr-TR" dirty="0" err="1" smtClean="0">
                <a:solidFill>
                  <a:schemeClr val="tx1"/>
                </a:solidFill>
              </a:rPr>
              <a:t>akIMLARININ</a:t>
            </a:r>
            <a:r>
              <a:rPr lang="tr-TR" dirty="0" smtClean="0">
                <a:solidFill>
                  <a:schemeClr val="tx1"/>
                </a:solidFill>
              </a:rPr>
              <a:t> SAVUNUCULARI</a:t>
            </a:r>
            <a:endParaRPr lang="tr-TR" dirty="0">
              <a:solidFill>
                <a:schemeClr val="tx1"/>
              </a:solidFill>
            </a:endParaRPr>
          </a:p>
        </p:txBody>
      </p:sp>
      <p:sp>
        <p:nvSpPr>
          <p:cNvPr id="3" name="2 İçerik Yer Tutucusu"/>
          <p:cNvSpPr>
            <a:spLocks noGrp="1"/>
          </p:cNvSpPr>
          <p:nvPr>
            <p:ph idx="1"/>
          </p:nvPr>
        </p:nvSpPr>
        <p:spPr>
          <a:xfrm>
            <a:off x="457200" y="1357298"/>
            <a:ext cx="7239000" cy="4286280"/>
          </a:xfrm>
        </p:spPr>
        <p:style>
          <a:lnRef idx="1">
            <a:schemeClr val="dk1"/>
          </a:lnRef>
          <a:fillRef idx="2">
            <a:schemeClr val="dk1"/>
          </a:fillRef>
          <a:effectRef idx="1">
            <a:schemeClr val="dk1"/>
          </a:effectRef>
          <a:fontRef idx="minor">
            <a:schemeClr val="dk1"/>
          </a:fontRef>
        </p:style>
        <p:txBody>
          <a:bodyPr/>
          <a:lstStyle/>
          <a:p>
            <a:r>
              <a:rPr lang="tr-TR" dirty="0" smtClean="0"/>
              <a:t>Osmanlıcılık              Namık KEMAL-Ziya PAŞA</a:t>
            </a:r>
          </a:p>
          <a:p>
            <a:endParaRPr lang="tr-TR" dirty="0" smtClean="0"/>
          </a:p>
          <a:p>
            <a:r>
              <a:rPr lang="tr-TR" dirty="0" smtClean="0"/>
              <a:t>Türkçülük                  Ziya GÖKALP</a:t>
            </a:r>
          </a:p>
          <a:p>
            <a:endParaRPr lang="tr-TR" dirty="0" smtClean="0"/>
          </a:p>
          <a:p>
            <a:r>
              <a:rPr lang="tr-TR" dirty="0" smtClean="0"/>
              <a:t>İslamcılık                    2.Abdülhamit</a:t>
            </a:r>
          </a:p>
          <a:p>
            <a:pPr>
              <a:buNone/>
            </a:pPr>
            <a:r>
              <a:rPr lang="tr-TR" dirty="0" smtClean="0"/>
              <a:t>                                     Mehmet Akif ERSOY</a:t>
            </a:r>
          </a:p>
          <a:p>
            <a:endParaRPr lang="tr-TR" dirty="0" smtClean="0"/>
          </a:p>
          <a:p>
            <a:r>
              <a:rPr lang="tr-TR" dirty="0" smtClean="0"/>
              <a:t>Batıcılık                      Tevfik FİKRET</a:t>
            </a:r>
            <a:endParaRPr lang="tr-TR" dirty="0"/>
          </a:p>
        </p:txBody>
      </p:sp>
      <p:sp>
        <p:nvSpPr>
          <p:cNvPr id="5" name="4 Sağ Ok"/>
          <p:cNvSpPr/>
          <p:nvPr/>
        </p:nvSpPr>
        <p:spPr>
          <a:xfrm>
            <a:off x="2786050" y="1643050"/>
            <a:ext cx="978408" cy="484632"/>
          </a:xfrm>
          <a:prstGeom prst="rightArrow">
            <a:avLst/>
          </a:prstGeom>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Sağ Ok"/>
          <p:cNvSpPr/>
          <p:nvPr/>
        </p:nvSpPr>
        <p:spPr>
          <a:xfrm>
            <a:off x="2786050" y="2571744"/>
            <a:ext cx="978408" cy="484632"/>
          </a:xfrm>
          <a:prstGeom prst="rightArrow">
            <a:avLst/>
          </a:prstGeom>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Sağ Ok"/>
          <p:cNvSpPr/>
          <p:nvPr/>
        </p:nvSpPr>
        <p:spPr>
          <a:xfrm>
            <a:off x="2786050" y="3500438"/>
            <a:ext cx="978408" cy="484632"/>
          </a:xfrm>
          <a:prstGeom prst="rightArrow">
            <a:avLst/>
          </a:prstGeom>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Sağ Ok"/>
          <p:cNvSpPr/>
          <p:nvPr/>
        </p:nvSpPr>
        <p:spPr>
          <a:xfrm>
            <a:off x="2786050" y="4786322"/>
            <a:ext cx="978408" cy="484632"/>
          </a:xfrm>
          <a:prstGeom prst="rightArrow">
            <a:avLst/>
          </a:prstGeom>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slow">
    <p:zoom/>
    <p:sndAc>
      <p:stSnd>
        <p:snd r:embed="rId2" name="chimes.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dirty="0" smtClean="0">
                <a:solidFill>
                  <a:schemeClr val="tx1"/>
                </a:solidFill>
              </a:rPr>
              <a:t>CEPHEDEN CEPHEYE</a:t>
            </a:r>
            <a:br>
              <a:rPr lang="tr-TR" dirty="0" smtClean="0">
                <a:solidFill>
                  <a:schemeClr val="tx1"/>
                </a:solidFill>
              </a:rPr>
            </a:br>
            <a:r>
              <a:rPr lang="tr-TR" dirty="0" smtClean="0">
                <a:solidFill>
                  <a:schemeClr val="tx1"/>
                </a:solidFill>
              </a:rPr>
              <a:t> MUSTAFA KEMAL</a:t>
            </a:r>
            <a:endParaRPr lang="tr-TR" dirty="0">
              <a:solidFill>
                <a:schemeClr val="tx1"/>
              </a:solidFill>
            </a:endParaRPr>
          </a:p>
        </p:txBody>
      </p:sp>
      <p:sp>
        <p:nvSpPr>
          <p:cNvPr id="3" name="2 Metin Yer Tutucusu"/>
          <p:cNvSpPr>
            <a:spLocks noGrp="1"/>
          </p:cNvSpPr>
          <p:nvPr>
            <p:ph type="body" idx="1"/>
          </p:nvPr>
        </p:nvSpPr>
        <p:spPr>
          <a:xfrm>
            <a:off x="457200" y="5357826"/>
            <a:ext cx="3520440" cy="966774"/>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lstStyle/>
          <a:p>
            <a:r>
              <a:rPr lang="tr-TR" dirty="0" smtClean="0">
                <a:solidFill>
                  <a:srgbClr val="FF0000"/>
                </a:solidFill>
              </a:rPr>
              <a:t>31 MART VAKASI</a:t>
            </a:r>
            <a:endParaRPr lang="tr-TR" dirty="0">
              <a:solidFill>
                <a:srgbClr val="FF0000"/>
              </a:solidFill>
            </a:endParaRPr>
          </a:p>
        </p:txBody>
      </p:sp>
      <p:sp>
        <p:nvSpPr>
          <p:cNvPr id="4" name="3 Metin Yer Tutucusu"/>
          <p:cNvSpPr>
            <a:spLocks noGrp="1"/>
          </p:cNvSpPr>
          <p:nvPr>
            <p:ph type="body" sz="half" idx="3"/>
          </p:nvPr>
        </p:nvSpPr>
        <p:spPr>
          <a:xfrm>
            <a:off x="4178808" y="5715016"/>
            <a:ext cx="3520440" cy="714380"/>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fontScale="70000" lnSpcReduction="20000"/>
          </a:bodyPr>
          <a:lstStyle/>
          <a:p>
            <a:r>
              <a:rPr lang="tr-TR" dirty="0" smtClean="0">
                <a:solidFill>
                  <a:srgbClr val="FF0000"/>
                </a:solidFill>
              </a:rPr>
              <a:t>Meşrutiyet:</a:t>
            </a:r>
            <a:r>
              <a:rPr lang="tr-TR" dirty="0" smtClean="0">
                <a:solidFill>
                  <a:srgbClr val="002060"/>
                </a:solidFill>
              </a:rPr>
              <a:t>Hükümdarın yetkilerinin anayasa ve halk oyuyla seçilen meclis tarafından kısıtlandığı yönetim biçimidir</a:t>
            </a:r>
            <a:r>
              <a:rPr lang="tr-TR" b="0" dirty="0" smtClean="0"/>
              <a:t>.</a:t>
            </a:r>
            <a:endParaRPr lang="tr-TR" dirty="0"/>
          </a:p>
        </p:txBody>
      </p:sp>
      <p:pic>
        <p:nvPicPr>
          <p:cNvPr id="7" name="6 İçerik Yer Tutucusu" descr="31-mart-ayaklanması_133057.jpg"/>
          <p:cNvPicPr>
            <a:picLocks noGrp="1" noChangeAspect="1"/>
          </p:cNvPicPr>
          <p:nvPr>
            <p:ph sz="quarter" idx="2"/>
          </p:nvPr>
        </p:nvPicPr>
        <p:blipFill>
          <a:blip r:embed="rId3" cstate="print"/>
          <a:stretch>
            <a:fillRect/>
          </a:stretch>
        </p:blipFill>
        <p:spPr>
          <a:xfrm>
            <a:off x="428596" y="1785926"/>
            <a:ext cx="3521075" cy="3500462"/>
          </a:xfrm>
          <a:effectLst>
            <a:glow rad="228600">
              <a:schemeClr val="accent3">
                <a:satMod val="175000"/>
                <a:alpha val="40000"/>
              </a:schemeClr>
            </a:glow>
          </a:effectLst>
        </p:spPr>
      </p:pic>
      <p:sp>
        <p:nvSpPr>
          <p:cNvPr id="6" name="5 İçerik Yer Tutucusu"/>
          <p:cNvSpPr>
            <a:spLocks noGrp="1"/>
          </p:cNvSpPr>
          <p:nvPr>
            <p:ph sz="quarter" idx="4"/>
          </p:nvPr>
        </p:nvSpPr>
        <p:spPr>
          <a:xfrm>
            <a:off x="4178808" y="1571612"/>
            <a:ext cx="3520440" cy="4071966"/>
          </a:xfrm>
          <a:effectLst>
            <a:glow rad="228600">
              <a:schemeClr val="accent3">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Autofit/>
          </a:bodyPr>
          <a:lstStyle/>
          <a:p>
            <a:r>
              <a:rPr lang="tr-TR" sz="1600" b="1" dirty="0" smtClean="0">
                <a:latin typeface="Times New Roman" pitchFamily="18" charset="0"/>
                <a:cs typeface="Times New Roman" pitchFamily="18" charset="0"/>
              </a:rPr>
              <a:t>31 mart olayı ya da isyanı, Meşrutiyet karşıtlarının 13 Nisan 1909'da çıkarttığı  isyandır. </a:t>
            </a:r>
          </a:p>
          <a:p>
            <a:r>
              <a:rPr lang="tr-TR" sz="1600" b="1" dirty="0" smtClean="0">
                <a:solidFill>
                  <a:srgbClr val="FF0000"/>
                </a:solidFill>
                <a:latin typeface="Times New Roman" pitchFamily="18" charset="0"/>
                <a:cs typeface="Times New Roman" pitchFamily="18" charset="0"/>
              </a:rPr>
              <a:t>Bu olaya "31 mart vakası" denmesinin nedeni </a:t>
            </a:r>
            <a:r>
              <a:rPr lang="tr-TR" sz="1600" b="1" dirty="0" smtClean="0">
                <a:latin typeface="Times New Roman" pitchFamily="18" charset="0"/>
                <a:cs typeface="Times New Roman" pitchFamily="18" charset="0"/>
              </a:rPr>
              <a:t>ise Rumi takvime göre 31 mart 1325'de başlamış olmasıdır.</a:t>
            </a:r>
          </a:p>
          <a:p>
            <a:r>
              <a:rPr lang="tr-TR" sz="1600" b="1" dirty="0" smtClean="0">
                <a:latin typeface="Times New Roman" pitchFamily="18" charset="0"/>
                <a:cs typeface="Times New Roman" pitchFamily="18" charset="0"/>
              </a:rPr>
              <a:t> II. </a:t>
            </a:r>
            <a:r>
              <a:rPr lang="tr-TR" sz="1600" b="1" dirty="0" err="1" smtClean="0">
                <a:latin typeface="Times New Roman" pitchFamily="18" charset="0"/>
                <a:cs typeface="Times New Roman" pitchFamily="18" charset="0"/>
              </a:rPr>
              <a:t>Abdulhamit</a:t>
            </a:r>
            <a:r>
              <a:rPr lang="tr-TR" sz="1600" b="1" dirty="0" smtClean="0">
                <a:latin typeface="Times New Roman" pitchFamily="18" charset="0"/>
                <a:cs typeface="Times New Roman" pitchFamily="18" charset="0"/>
              </a:rPr>
              <a:t> döneminde gerçekleşen 31 mart vakası, padişahın tahtan indirilmesiyle sonlanmıştır.</a:t>
            </a:r>
          </a:p>
          <a:p>
            <a:r>
              <a:rPr lang="tr-TR" sz="1600" b="1" dirty="0" smtClean="0">
                <a:latin typeface="Times New Roman" pitchFamily="18" charset="0"/>
                <a:cs typeface="Times New Roman" pitchFamily="18" charset="0"/>
              </a:rPr>
              <a:t> İsyanı, Mustafa Kemal'in komutanlığını yaptığı </a:t>
            </a:r>
            <a:r>
              <a:rPr lang="tr-TR" sz="1600" b="1" dirty="0" smtClean="0">
                <a:solidFill>
                  <a:srgbClr val="FF0000"/>
                </a:solidFill>
                <a:latin typeface="Times New Roman" pitchFamily="18" charset="0"/>
                <a:cs typeface="Times New Roman" pitchFamily="18" charset="0"/>
              </a:rPr>
              <a:t>Hareket Ordusu</a:t>
            </a:r>
            <a:r>
              <a:rPr lang="tr-TR" sz="1600" b="1" dirty="0" smtClean="0">
                <a:latin typeface="Times New Roman" pitchFamily="18" charset="0"/>
                <a:cs typeface="Times New Roman" pitchFamily="18" charset="0"/>
              </a:rPr>
              <a:t> bastırmıştır</a:t>
            </a:r>
            <a:endParaRPr lang="tr-TR" sz="1600" b="1" dirty="0">
              <a:latin typeface="Times New Roman" pitchFamily="18" charset="0"/>
              <a:cs typeface="Times New Roman" pitchFamily="18" charset="0"/>
            </a:endParaRPr>
          </a:p>
        </p:txBody>
      </p:sp>
    </p:spTree>
  </p:cSld>
  <p:clrMapOvr>
    <a:masterClrMapping/>
  </p:clrMapOvr>
  <p:transition spd="slow">
    <p:zoom/>
    <p:sndAc>
      <p:stSnd>
        <p:snd r:embed="rId2" name="chimes.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dirty="0" smtClean="0">
                <a:solidFill>
                  <a:schemeClr val="tx1"/>
                </a:solidFill>
              </a:rPr>
              <a:t>TRABLUSGARP SAVAŞI(1911-1912)</a:t>
            </a:r>
            <a:br>
              <a:rPr lang="tr-TR" dirty="0" smtClean="0">
                <a:solidFill>
                  <a:schemeClr val="tx1"/>
                </a:solidFill>
              </a:rPr>
            </a:br>
            <a:r>
              <a:rPr lang="tr-TR" dirty="0" smtClean="0">
                <a:solidFill>
                  <a:schemeClr val="tx1"/>
                </a:solidFill>
              </a:rPr>
              <a:t>OSMANLI DEVLETİ-İTALYA</a:t>
            </a:r>
            <a:endParaRPr lang="tr-TR" dirty="0">
              <a:solidFill>
                <a:schemeClr val="tx1"/>
              </a:solidFill>
            </a:endParaRPr>
          </a:p>
        </p:txBody>
      </p:sp>
      <p:pic>
        <p:nvPicPr>
          <p:cNvPr id="7" name="6 İçerik Yer Tutucusu" descr="ttt3.jpg"/>
          <p:cNvPicPr>
            <a:picLocks noGrp="1" noChangeAspect="1"/>
          </p:cNvPicPr>
          <p:nvPr>
            <p:ph sz="quarter" idx="2"/>
          </p:nvPr>
        </p:nvPicPr>
        <p:blipFill>
          <a:blip r:embed="rId3" cstate="print"/>
          <a:stretch>
            <a:fillRect/>
          </a:stretch>
        </p:blipFill>
        <p:spPr>
          <a:xfrm>
            <a:off x="285720" y="1643050"/>
            <a:ext cx="4929222" cy="4714908"/>
          </a:xfrm>
          <a:effectLst>
            <a:glow rad="228600">
              <a:schemeClr val="accent3">
                <a:satMod val="175000"/>
                <a:alpha val="40000"/>
              </a:schemeClr>
            </a:glow>
          </a:effectLst>
        </p:spPr>
      </p:pic>
      <p:pic>
        <p:nvPicPr>
          <p:cNvPr id="9" name="8 İçerik Yer Tutucusu" descr="TRABLUSGARP.jpg"/>
          <p:cNvPicPr>
            <a:picLocks noGrp="1" noChangeAspect="1"/>
          </p:cNvPicPr>
          <p:nvPr>
            <p:ph sz="quarter" idx="4"/>
          </p:nvPr>
        </p:nvPicPr>
        <p:blipFill>
          <a:blip r:embed="rId4" cstate="print"/>
          <a:stretch>
            <a:fillRect/>
          </a:stretch>
        </p:blipFill>
        <p:spPr>
          <a:xfrm>
            <a:off x="5286380" y="2285992"/>
            <a:ext cx="2735257" cy="2452177"/>
          </a:xfrm>
          <a:effectLst>
            <a:glow rad="228600">
              <a:schemeClr val="accent6">
                <a:satMod val="175000"/>
                <a:alpha val="40000"/>
              </a:schemeClr>
            </a:glow>
          </a:effectLst>
        </p:spPr>
      </p:pic>
    </p:spTree>
  </p:cSld>
  <p:clrMapOvr>
    <a:masterClrMapping/>
  </p:clrMapOvr>
  <p:transition spd="slow">
    <p:zoom/>
    <p:sndAc>
      <p:stSnd>
        <p:snd r:embed="rId2" name="chimes.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500034" y="1214422"/>
            <a:ext cx="3520440" cy="3643338"/>
          </a:xfrm>
          <a:effectLst>
            <a:glow rad="228600">
              <a:schemeClr val="accent6">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fontScale="47500" lnSpcReduction="20000"/>
          </a:bodyPr>
          <a:lstStyle/>
          <a:p>
            <a:r>
              <a:rPr lang="tr-TR" b="1" dirty="0" smtClean="0">
                <a:solidFill>
                  <a:srgbClr val="002060"/>
                </a:solidFill>
              </a:rPr>
              <a:t>Savaşın Sebepleri:</a:t>
            </a:r>
          </a:p>
          <a:p>
            <a:r>
              <a:rPr lang="tr-TR" dirty="0" smtClean="0"/>
              <a:t/>
            </a:r>
            <a:br>
              <a:rPr lang="tr-TR" dirty="0" smtClean="0"/>
            </a:br>
            <a:r>
              <a:rPr lang="tr-TR" b="1" dirty="0" smtClean="0"/>
              <a:t>Siyasi birliğini geç kuran İtalya’nın </a:t>
            </a:r>
            <a:r>
              <a:rPr lang="tr-TR" b="1" dirty="0" smtClean="0">
                <a:solidFill>
                  <a:srgbClr val="FF0000"/>
                </a:solidFill>
              </a:rPr>
              <a:t>sömürgecilik</a:t>
            </a:r>
            <a:r>
              <a:rPr lang="tr-TR" b="1" dirty="0" smtClean="0"/>
              <a:t> faaliyetlerine girişmesi.</a:t>
            </a:r>
            <a:br>
              <a:rPr lang="tr-TR" b="1" dirty="0" smtClean="0"/>
            </a:br>
            <a:r>
              <a:rPr lang="tr-TR" b="1" dirty="0" smtClean="0"/>
              <a:t>İtalya’nın Habeşistan’a saldırması ve başarılı olamaması.</a:t>
            </a:r>
          </a:p>
          <a:p>
            <a:r>
              <a:rPr lang="tr-TR" b="1" dirty="0" smtClean="0"/>
              <a:t/>
            </a:r>
            <a:br>
              <a:rPr lang="tr-TR" b="1" dirty="0" smtClean="0"/>
            </a:br>
            <a:r>
              <a:rPr lang="tr-TR" b="1" dirty="0" smtClean="0"/>
              <a:t>İtalya’nın diğer Avrupa devletleri ile anlaşması.</a:t>
            </a:r>
            <a:br>
              <a:rPr lang="tr-TR" b="1" dirty="0" smtClean="0"/>
            </a:br>
            <a:endParaRPr lang="tr-TR" b="1" dirty="0" smtClean="0"/>
          </a:p>
          <a:p>
            <a:r>
              <a:rPr lang="tr-TR" b="1" dirty="0" smtClean="0"/>
              <a:t>Trablusgarp’ın İtalya’ya yakın ve savunmasız olması.</a:t>
            </a:r>
          </a:p>
          <a:p>
            <a:r>
              <a:rPr lang="tr-TR" b="1" dirty="0" smtClean="0"/>
              <a:t/>
            </a:r>
            <a:br>
              <a:rPr lang="tr-TR" b="1" dirty="0" smtClean="0"/>
            </a:br>
            <a:r>
              <a:rPr lang="tr-TR" b="1" dirty="0" smtClean="0"/>
              <a:t>Trablusgarp’ın ticaret yolları üzerinde bulunması ve zengin maden yataklarına sahip olması.</a:t>
            </a:r>
            <a:r>
              <a:rPr lang="tr-TR" dirty="0" smtClean="0"/>
              <a:t/>
            </a:r>
            <a:br>
              <a:rPr lang="tr-TR" dirty="0" smtClean="0"/>
            </a:br>
            <a:endParaRPr lang="tr-TR" dirty="0"/>
          </a:p>
        </p:txBody>
      </p:sp>
      <p:sp>
        <p:nvSpPr>
          <p:cNvPr id="4" name="3 İçerik Yer Tutucusu"/>
          <p:cNvSpPr>
            <a:spLocks noGrp="1"/>
          </p:cNvSpPr>
          <p:nvPr>
            <p:ph sz="half" idx="2"/>
          </p:nvPr>
        </p:nvSpPr>
        <p:spPr>
          <a:xfrm>
            <a:off x="4178808" y="571481"/>
            <a:ext cx="3520440" cy="4714908"/>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fontScale="47500" lnSpcReduction="20000"/>
          </a:bodyPr>
          <a:lstStyle/>
          <a:p>
            <a:r>
              <a:rPr lang="tr-TR" b="1" dirty="0" smtClean="0">
                <a:solidFill>
                  <a:srgbClr val="002060"/>
                </a:solidFill>
              </a:rPr>
              <a:t>Savaşın Gelişimi:</a:t>
            </a:r>
          </a:p>
          <a:p>
            <a:r>
              <a:rPr lang="tr-TR" b="1" dirty="0" smtClean="0"/>
              <a:t/>
            </a:r>
            <a:br>
              <a:rPr lang="tr-TR" b="1" dirty="0" smtClean="0"/>
            </a:br>
            <a:r>
              <a:rPr lang="tr-TR" b="1" dirty="0" smtClean="0"/>
              <a:t>İtalya, Osmanlı Devleti’nin Trablusgarp’ı gelişmişlikte geri bıraktığı ve bölgedeki İtalyanlara kötü davrandığı iddiasıyla Osmanlı’ya ültimatom çekmiştir.</a:t>
            </a:r>
          </a:p>
          <a:p>
            <a:endParaRPr lang="tr-TR" b="1" dirty="0" smtClean="0"/>
          </a:p>
          <a:p>
            <a:r>
              <a:rPr lang="tr-TR" b="1" dirty="0" smtClean="0"/>
              <a:t>İtalya, Trablusgarp’ı işgal etmiştir.</a:t>
            </a:r>
          </a:p>
          <a:p>
            <a:r>
              <a:rPr lang="tr-TR" b="1" dirty="0" smtClean="0"/>
              <a:t/>
            </a:r>
            <a:br>
              <a:rPr lang="tr-TR" b="1" dirty="0" smtClean="0"/>
            </a:br>
            <a:r>
              <a:rPr lang="tr-TR" b="1" dirty="0" smtClean="0"/>
              <a:t>Mustafa Kemal Trablusgarp ve </a:t>
            </a:r>
            <a:r>
              <a:rPr lang="tr-TR" b="1" dirty="0" err="1" smtClean="0"/>
              <a:t>Derne’de</a:t>
            </a:r>
            <a:r>
              <a:rPr lang="tr-TR" b="1" dirty="0" smtClean="0"/>
              <a:t>, Enver Bey de </a:t>
            </a:r>
            <a:r>
              <a:rPr lang="tr-TR" b="1" dirty="0" err="1" smtClean="0"/>
              <a:t>Bingazi’de</a:t>
            </a:r>
            <a:r>
              <a:rPr lang="tr-TR" b="1" dirty="0" smtClean="0"/>
              <a:t> başarılar kazanmıştır.</a:t>
            </a:r>
          </a:p>
          <a:p>
            <a:r>
              <a:rPr lang="tr-TR" b="1" dirty="0" smtClean="0"/>
              <a:t/>
            </a:r>
            <a:br>
              <a:rPr lang="tr-TR" b="1" dirty="0" smtClean="0"/>
            </a:br>
            <a:r>
              <a:rPr lang="tr-TR" b="1" dirty="0" smtClean="0"/>
              <a:t>Savaşın uzun sürmesi İtalya’yı maddi sıkıntıya sokmuş, savaşın bitmesini isteyen halkın tepkisi üzerine İtalya, Osmanlı’yı barışa zorlamak için </a:t>
            </a:r>
            <a:r>
              <a:rPr lang="tr-TR" b="1" dirty="0" err="1" smtClean="0"/>
              <a:t>Oniki</a:t>
            </a:r>
            <a:r>
              <a:rPr lang="tr-TR" b="1" dirty="0" smtClean="0"/>
              <a:t> Ada’yı işgal etmiştir.</a:t>
            </a:r>
          </a:p>
          <a:p>
            <a:r>
              <a:rPr lang="tr-TR" b="1" dirty="0" smtClean="0"/>
              <a:t/>
            </a:r>
            <a:br>
              <a:rPr lang="tr-TR" b="1" dirty="0" smtClean="0"/>
            </a:br>
            <a:r>
              <a:rPr lang="tr-TR" b="1" dirty="0" smtClean="0"/>
              <a:t>Bu sırada I.Balkan Savaşı başlaması, Osmanlı’yı zor durumda bırakmış ve Osmanlı Devleti İtalya ile </a:t>
            </a:r>
            <a:r>
              <a:rPr lang="tr-TR" b="1" dirty="0" err="1" smtClean="0">
                <a:solidFill>
                  <a:srgbClr val="FF0000"/>
                </a:solidFill>
              </a:rPr>
              <a:t>Uşi</a:t>
            </a:r>
            <a:r>
              <a:rPr lang="tr-TR" b="1" dirty="0" smtClean="0">
                <a:solidFill>
                  <a:srgbClr val="FF0000"/>
                </a:solidFill>
              </a:rPr>
              <a:t> Antlaşması</a:t>
            </a:r>
            <a:r>
              <a:rPr lang="tr-TR" b="1" dirty="0" smtClean="0"/>
              <a:t>’nı imzalanmıştır</a:t>
            </a:r>
            <a:endParaRPr lang="tr-TR" dirty="0"/>
          </a:p>
        </p:txBody>
      </p:sp>
    </p:spTree>
  </p:cSld>
  <p:clrMapOvr>
    <a:masterClrMapping/>
  </p:clrMapOvr>
  <p:transition spd="slow">
    <p:zoom/>
    <p:sndAc>
      <p:stSnd>
        <p:snd r:embed="rId2" name="chimes.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428604"/>
            <a:ext cx="3471858" cy="5697559"/>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fontScale="92500" lnSpcReduction="10000"/>
          </a:bodyPr>
          <a:lstStyle/>
          <a:p>
            <a:r>
              <a:rPr lang="tr-TR" sz="1800" b="1" dirty="0" err="1" smtClean="0">
                <a:solidFill>
                  <a:srgbClr val="FF0000"/>
                </a:solidFill>
              </a:rPr>
              <a:t>Uşi</a:t>
            </a:r>
            <a:r>
              <a:rPr lang="tr-TR" sz="1800" b="1" dirty="0" smtClean="0">
                <a:solidFill>
                  <a:srgbClr val="FF0000"/>
                </a:solidFill>
              </a:rPr>
              <a:t> Antlaşması</a:t>
            </a:r>
          </a:p>
          <a:p>
            <a:r>
              <a:rPr lang="tr-TR" sz="1800" dirty="0" smtClean="0"/>
              <a:t/>
            </a:r>
            <a:br>
              <a:rPr lang="tr-TR" sz="1800" dirty="0" smtClean="0"/>
            </a:br>
            <a:r>
              <a:rPr lang="tr-TR" sz="1800" b="1" dirty="0" smtClean="0"/>
              <a:t>Trablusgarp ve </a:t>
            </a:r>
            <a:r>
              <a:rPr lang="tr-TR" sz="1800" b="1" dirty="0" err="1" smtClean="0"/>
              <a:t>Bingazi</a:t>
            </a:r>
            <a:r>
              <a:rPr lang="tr-TR" sz="1800" b="1" dirty="0" smtClean="0"/>
              <a:t> İtalya’ya bırakılacak.</a:t>
            </a:r>
          </a:p>
          <a:p>
            <a:r>
              <a:rPr lang="tr-TR" sz="1800" b="1" dirty="0" smtClean="0"/>
              <a:t/>
            </a:r>
            <a:br>
              <a:rPr lang="tr-TR" sz="1800" b="1" dirty="0" smtClean="0"/>
            </a:br>
            <a:r>
              <a:rPr lang="tr-TR" sz="1800" b="1" dirty="0" smtClean="0"/>
              <a:t>Trablusgarp ve </a:t>
            </a:r>
            <a:r>
              <a:rPr lang="tr-TR" sz="1800" b="1" dirty="0" err="1" smtClean="0"/>
              <a:t>Bingazi</a:t>
            </a:r>
            <a:r>
              <a:rPr lang="tr-TR" sz="1800" b="1" dirty="0" smtClean="0"/>
              <a:t> dini bakımdan Osmanlı halifesine bağlı kalacak</a:t>
            </a:r>
          </a:p>
          <a:p>
            <a:r>
              <a:rPr lang="tr-TR" sz="1800" b="1" dirty="0" smtClean="0">
                <a:solidFill>
                  <a:srgbClr val="FF0000"/>
                </a:solidFill>
              </a:rPr>
              <a:t>Sonuçları:</a:t>
            </a:r>
          </a:p>
          <a:p>
            <a:r>
              <a:rPr lang="tr-TR" sz="1800" b="1" dirty="0" smtClean="0"/>
              <a:t>Osmanlı Devleti’nin Kuzey Afrika’da ki son toprak parçası elden çıkmıştır.</a:t>
            </a:r>
          </a:p>
          <a:p>
            <a:endParaRPr lang="tr-TR" sz="1800" b="1" dirty="0" smtClean="0"/>
          </a:p>
          <a:p>
            <a:r>
              <a:rPr lang="tr-TR" sz="1800" b="1" i="1" dirty="0" smtClean="0">
                <a:solidFill>
                  <a:srgbClr val="002060"/>
                </a:solidFill>
              </a:rPr>
              <a:t>**Mustafa Kemal’in İLK askeri başarısıdır.</a:t>
            </a:r>
          </a:p>
          <a:p>
            <a:r>
              <a:rPr lang="tr-TR" sz="1800" b="1" i="1" dirty="0" smtClean="0">
                <a:solidFill>
                  <a:srgbClr val="FF0000"/>
                </a:solidFill>
              </a:rPr>
              <a:t>NOT:</a:t>
            </a:r>
            <a:r>
              <a:rPr lang="tr-TR" sz="1800" b="1" i="1" dirty="0" smtClean="0">
                <a:solidFill>
                  <a:srgbClr val="002060"/>
                </a:solidFill>
              </a:rPr>
              <a:t>Osmanlı Devleti,deniz gücü yetersiz olduğu için donanma ile,Mısır İngiliz işgalinde olduğu için kara yolu ile Trablusgarp’a asker gönderememiştir.</a:t>
            </a:r>
            <a:endParaRPr lang="tr-TR" sz="1800" i="1" dirty="0">
              <a:solidFill>
                <a:srgbClr val="002060"/>
              </a:solidFill>
            </a:endParaRPr>
          </a:p>
        </p:txBody>
      </p:sp>
      <p:pic>
        <p:nvPicPr>
          <p:cNvPr id="5" name="4 İçerik Yer Tutucusu" descr="ttt3.jpg"/>
          <p:cNvPicPr>
            <a:picLocks noGrp="1" noChangeAspect="1"/>
          </p:cNvPicPr>
          <p:nvPr>
            <p:ph sz="half" idx="2"/>
          </p:nvPr>
        </p:nvPicPr>
        <p:blipFill>
          <a:blip r:embed="rId3" cstate="print"/>
          <a:stretch>
            <a:fillRect/>
          </a:stretch>
        </p:blipFill>
        <p:spPr>
          <a:xfrm>
            <a:off x="4143372" y="428604"/>
            <a:ext cx="4643470" cy="5652375"/>
          </a:xfrm>
          <a:effectLst>
            <a:glow rad="228600">
              <a:schemeClr val="accent4">
                <a:satMod val="175000"/>
                <a:alpha val="40000"/>
              </a:schemeClr>
            </a:glow>
          </a:effectLst>
        </p:spPr>
      </p:pic>
    </p:spTree>
  </p:cSld>
  <p:clrMapOvr>
    <a:masterClrMapping/>
  </p:clrMapOvr>
  <p:transition spd="slow">
    <p:zoom/>
    <p:sndAc>
      <p:stSnd>
        <p:snd r:embed="rId2" name="chimes.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4290"/>
            <a:ext cx="7239000" cy="1248750"/>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sz="2800" dirty="0" smtClean="0">
                <a:solidFill>
                  <a:srgbClr val="002060"/>
                </a:solidFill>
              </a:rPr>
              <a:t>1. DÜNYA SAVAŞI VE MUSTAFA KEMAL</a:t>
            </a:r>
            <a:br>
              <a:rPr lang="tr-TR" sz="2800" dirty="0" smtClean="0">
                <a:solidFill>
                  <a:srgbClr val="002060"/>
                </a:solidFill>
              </a:rPr>
            </a:br>
            <a:r>
              <a:rPr lang="tr-TR" sz="2800" dirty="0" smtClean="0">
                <a:solidFill>
                  <a:srgbClr val="002060"/>
                </a:solidFill>
              </a:rPr>
              <a:t> </a:t>
            </a:r>
            <a:r>
              <a:rPr lang="tr-TR" sz="2800" dirty="0" smtClean="0">
                <a:solidFill>
                  <a:schemeClr val="tx1"/>
                </a:solidFill>
              </a:rPr>
              <a:t>MUSTAFA KEMAL 1.DÜNYA SAVAŞINDA ŞU CEPHELERDE SAVAŞMIŞTIR</a:t>
            </a:r>
            <a:endParaRPr lang="tr-TR" sz="2800" dirty="0">
              <a:solidFill>
                <a:schemeClr val="tx1"/>
              </a:solidFill>
            </a:endParaRPr>
          </a:p>
        </p:txBody>
      </p:sp>
      <p:graphicFrame>
        <p:nvGraphicFramePr>
          <p:cNvPr id="4" name="3 İçerik Yer Tutucusu"/>
          <p:cNvGraphicFramePr>
            <a:graphicFrameLocks noGrp="1"/>
          </p:cNvGraphicFramePr>
          <p:nvPr>
            <p:ph idx="1"/>
          </p:nvPr>
        </p:nvGraphicFramePr>
        <p:xfrm>
          <a:off x="457200" y="1609725"/>
          <a:ext cx="7239000" cy="48466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4 Aşağı Ok"/>
          <p:cNvSpPr/>
          <p:nvPr/>
        </p:nvSpPr>
        <p:spPr>
          <a:xfrm>
            <a:off x="6143636" y="1071546"/>
            <a:ext cx="484632" cy="500066"/>
          </a:xfrm>
          <a:prstGeom prst="downArrow">
            <a:avLst/>
          </a:prstGeom>
          <a:solidFill>
            <a:schemeClr val="tx1"/>
          </a:solidFill>
          <a:ln>
            <a:solidFill>
              <a:srgbClr val="0070C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Aşağı Ok"/>
          <p:cNvSpPr/>
          <p:nvPr/>
        </p:nvSpPr>
        <p:spPr>
          <a:xfrm>
            <a:off x="1643042" y="1071546"/>
            <a:ext cx="484632" cy="500066"/>
          </a:xfrm>
          <a:prstGeom prst="downArrow">
            <a:avLst/>
          </a:prstGeom>
          <a:solidFill>
            <a:schemeClr val="tx1"/>
          </a:solidFill>
          <a:ln>
            <a:solidFill>
              <a:srgbClr val="00B0F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slow">
    <p:zoom/>
    <p:sndAc>
      <p:stSnd>
        <p:snd r:embed="rId2" name="chimes.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etin Yer Tutucusu"/>
          <p:cNvSpPr>
            <a:spLocks noGrp="1"/>
          </p:cNvSpPr>
          <p:nvPr>
            <p:ph type="body" idx="1"/>
          </p:nvPr>
        </p:nvSpPr>
        <p:spPr>
          <a:xfrm>
            <a:off x="457200" y="5643578"/>
            <a:ext cx="3520440" cy="681022"/>
          </a:xfrm>
          <a:effectLst>
            <a:glow rad="228600">
              <a:schemeClr val="accent6">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lnSpcReduction="10000"/>
          </a:bodyPr>
          <a:lstStyle/>
          <a:p>
            <a:r>
              <a:rPr lang="tr-TR" dirty="0" smtClean="0">
                <a:solidFill>
                  <a:schemeClr val="tx1"/>
                </a:solidFill>
              </a:rPr>
              <a:t>Annesi Zübeyde Hanım </a:t>
            </a:r>
          </a:p>
          <a:p>
            <a:r>
              <a:rPr lang="tr-TR" dirty="0" smtClean="0">
                <a:solidFill>
                  <a:schemeClr val="tx1"/>
                </a:solidFill>
              </a:rPr>
              <a:t>Konya-Karaman</a:t>
            </a:r>
            <a:endParaRPr lang="tr-TR" dirty="0">
              <a:solidFill>
                <a:schemeClr val="tx1"/>
              </a:solidFill>
            </a:endParaRPr>
          </a:p>
        </p:txBody>
      </p:sp>
      <p:sp>
        <p:nvSpPr>
          <p:cNvPr id="8" name="7 Metin Yer Tutucusu"/>
          <p:cNvSpPr>
            <a:spLocks noGrp="1"/>
          </p:cNvSpPr>
          <p:nvPr>
            <p:ph type="body" sz="half" idx="3"/>
          </p:nvPr>
        </p:nvSpPr>
        <p:spPr>
          <a:xfrm>
            <a:off x="4178808" y="5643578"/>
            <a:ext cx="3520440" cy="681022"/>
          </a:xfrm>
          <a:effectLst>
            <a:glow rad="228600">
              <a:schemeClr val="accent6">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lnSpcReduction="10000"/>
          </a:bodyPr>
          <a:lstStyle/>
          <a:p>
            <a:r>
              <a:rPr lang="tr-TR" dirty="0" smtClean="0">
                <a:solidFill>
                  <a:schemeClr val="tx1"/>
                </a:solidFill>
              </a:rPr>
              <a:t>Babası Ali Rıza Efendi</a:t>
            </a:r>
          </a:p>
          <a:p>
            <a:r>
              <a:rPr lang="tr-TR" dirty="0" smtClean="0">
                <a:solidFill>
                  <a:schemeClr val="tx1"/>
                </a:solidFill>
              </a:rPr>
              <a:t>Aydın Söke</a:t>
            </a:r>
            <a:endParaRPr lang="tr-TR" dirty="0">
              <a:solidFill>
                <a:schemeClr val="tx1"/>
              </a:solidFill>
            </a:endParaRPr>
          </a:p>
        </p:txBody>
      </p:sp>
      <p:pic>
        <p:nvPicPr>
          <p:cNvPr id="10" name="9 İçerik Yer Tutucusu" descr="zübeyde hanım.jpg"/>
          <p:cNvPicPr>
            <a:picLocks noGrp="1" noChangeAspect="1"/>
          </p:cNvPicPr>
          <p:nvPr>
            <p:ph sz="quarter" idx="2"/>
          </p:nvPr>
        </p:nvPicPr>
        <p:blipFill>
          <a:blip r:embed="rId3" cstate="print"/>
          <a:stretch>
            <a:fillRect/>
          </a:stretch>
        </p:blipFill>
        <p:spPr>
          <a:xfrm>
            <a:off x="457200" y="928670"/>
            <a:ext cx="3521075" cy="4357717"/>
          </a:xfrm>
          <a:effectLst>
            <a:glow rad="228600">
              <a:schemeClr val="accent1">
                <a:satMod val="175000"/>
                <a:alpha val="40000"/>
              </a:schemeClr>
            </a:glow>
          </a:effectLst>
        </p:spPr>
      </p:pic>
      <p:pic>
        <p:nvPicPr>
          <p:cNvPr id="11" name="10 İçerik Yer Tutucusu" descr="Fotoğraflarla Atatürk'ün hayatı 010.JPG"/>
          <p:cNvPicPr>
            <a:picLocks noGrp="1" noChangeAspect="1"/>
          </p:cNvPicPr>
          <p:nvPr>
            <p:ph sz="quarter" idx="4"/>
          </p:nvPr>
        </p:nvPicPr>
        <p:blipFill>
          <a:blip r:embed="rId4" cstate="print"/>
          <a:stretch>
            <a:fillRect/>
          </a:stretch>
        </p:blipFill>
        <p:spPr>
          <a:xfrm>
            <a:off x="4235328" y="928689"/>
            <a:ext cx="3407019" cy="4286262"/>
          </a:xfrm>
          <a:effectLst>
            <a:glow rad="228600">
              <a:schemeClr val="accent1">
                <a:satMod val="175000"/>
                <a:alpha val="40000"/>
              </a:schemeClr>
            </a:glow>
          </a:effectLst>
        </p:spPr>
      </p:pic>
    </p:spTree>
  </p:cSld>
  <p:clrMapOvr>
    <a:masterClrMapping/>
  </p:clrMapOvr>
  <p:transition spd="slow">
    <p:zoom/>
    <p:sndAc>
      <p:stSnd>
        <p:snd r:embed="rId2" name="chimes.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4290"/>
            <a:ext cx="7239000" cy="642942"/>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dirty="0" smtClean="0">
                <a:solidFill>
                  <a:schemeClr val="tx1"/>
                </a:solidFill>
              </a:rPr>
              <a:t>Çanakkale </a:t>
            </a:r>
            <a:r>
              <a:rPr lang="tr-TR" dirty="0" err="1" smtClean="0">
                <a:solidFill>
                  <a:schemeClr val="tx1"/>
                </a:solidFill>
              </a:rPr>
              <a:t>cephesİ</a:t>
            </a:r>
            <a:endParaRPr lang="tr-TR" dirty="0">
              <a:solidFill>
                <a:schemeClr val="tx1"/>
              </a:solidFill>
            </a:endParaRPr>
          </a:p>
        </p:txBody>
      </p:sp>
      <p:pic>
        <p:nvPicPr>
          <p:cNvPr id="6" name="5 İçerik Yer Tutucusu" descr="745ee28d51ea95e16aac61909f78b836.jpg"/>
          <p:cNvPicPr>
            <a:picLocks noGrp="1" noChangeAspect="1"/>
          </p:cNvPicPr>
          <p:nvPr>
            <p:ph idx="1"/>
          </p:nvPr>
        </p:nvPicPr>
        <p:blipFill>
          <a:blip r:embed="rId3" cstate="print"/>
          <a:stretch>
            <a:fillRect/>
          </a:stretch>
        </p:blipFill>
        <p:spPr>
          <a:xfrm>
            <a:off x="357158" y="928670"/>
            <a:ext cx="7572428" cy="5500726"/>
          </a:xfrm>
          <a:effectLst>
            <a:glow rad="228600">
              <a:schemeClr val="accent3">
                <a:satMod val="175000"/>
                <a:alpha val="40000"/>
              </a:schemeClr>
            </a:glow>
          </a:effectLst>
        </p:spPr>
      </p:pic>
    </p:spTree>
  </p:cSld>
  <p:clrMapOvr>
    <a:masterClrMapping/>
  </p:clrMapOvr>
  <p:transition spd="slow">
    <p:zoom/>
    <p:sndAc>
      <p:stSnd>
        <p:snd r:embed="rId2" name="chimes.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608630"/>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lstStyle/>
          <a:p>
            <a:pPr algn="ctr"/>
            <a:r>
              <a:rPr lang="tr-TR" dirty="0" smtClean="0">
                <a:solidFill>
                  <a:schemeClr val="tx1"/>
                </a:solidFill>
              </a:rPr>
              <a:t>KAFKAS (DOĞU) CEPHESİ</a:t>
            </a:r>
            <a:endParaRPr lang="tr-TR" dirty="0">
              <a:solidFill>
                <a:schemeClr val="tx1"/>
              </a:solidFill>
            </a:endParaRPr>
          </a:p>
        </p:txBody>
      </p:sp>
      <p:pic>
        <p:nvPicPr>
          <p:cNvPr id="4" name="3 İçerik Yer Tutucusu" descr="f41a0ec9e91249a664b7234da2891e3f.jpg"/>
          <p:cNvPicPr>
            <a:picLocks noGrp="1" noChangeAspect="1"/>
          </p:cNvPicPr>
          <p:nvPr>
            <p:ph idx="1"/>
          </p:nvPr>
        </p:nvPicPr>
        <p:blipFill>
          <a:blip r:embed="rId3" cstate="print"/>
          <a:stretch>
            <a:fillRect/>
          </a:stretch>
        </p:blipFill>
        <p:spPr>
          <a:xfrm>
            <a:off x="357158" y="1142984"/>
            <a:ext cx="7358114" cy="5072097"/>
          </a:xfrm>
          <a:effectLst>
            <a:glow rad="228600">
              <a:schemeClr val="accent4">
                <a:satMod val="175000"/>
                <a:alpha val="40000"/>
              </a:schemeClr>
            </a:glow>
          </a:effectLst>
        </p:spPr>
      </p:pic>
    </p:spTree>
  </p:cSld>
  <p:clrMapOvr>
    <a:masterClrMapping/>
  </p:clrMapOvr>
  <p:transition spd="slow">
    <p:zoom/>
    <p:sndAc>
      <p:stSnd>
        <p:snd r:embed="rId2" name="chimes.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680068"/>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lstStyle/>
          <a:p>
            <a:pPr algn="ctr"/>
            <a:r>
              <a:rPr lang="tr-TR" dirty="0" smtClean="0">
                <a:solidFill>
                  <a:schemeClr val="tx1"/>
                </a:solidFill>
              </a:rPr>
              <a:t>SURİYE CEPHESİ</a:t>
            </a:r>
            <a:endParaRPr lang="tr-TR" dirty="0">
              <a:solidFill>
                <a:schemeClr val="tx1"/>
              </a:solidFill>
            </a:endParaRPr>
          </a:p>
        </p:txBody>
      </p:sp>
      <p:pic>
        <p:nvPicPr>
          <p:cNvPr id="4" name="3 İçerik Yer Tutucusu" descr="SURİYE CEPHESİ.jpg"/>
          <p:cNvPicPr>
            <a:picLocks noGrp="1" noChangeAspect="1"/>
          </p:cNvPicPr>
          <p:nvPr>
            <p:ph idx="1"/>
          </p:nvPr>
        </p:nvPicPr>
        <p:blipFill>
          <a:blip r:embed="rId3" cstate="print"/>
          <a:stretch>
            <a:fillRect/>
          </a:stretch>
        </p:blipFill>
        <p:spPr>
          <a:xfrm>
            <a:off x="500034" y="1142984"/>
            <a:ext cx="7143800" cy="5000660"/>
          </a:xfrm>
          <a:effectLst>
            <a:glow rad="228600">
              <a:schemeClr val="accent4">
                <a:satMod val="175000"/>
                <a:alpha val="40000"/>
              </a:schemeClr>
            </a:glow>
          </a:effectLst>
        </p:spPr>
      </p:pic>
    </p:spTree>
  </p:cSld>
  <p:clrMapOvr>
    <a:masterClrMapping/>
  </p:clrMapOvr>
  <p:transition spd="slow">
    <p:zoom/>
    <p:sndAc>
      <p:stSnd>
        <p:snd r:embed="rId2" name="chimes.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75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3" name="2 Metin Yer Tutucusu"/>
          <p:cNvSpPr>
            <a:spLocks noGrp="1"/>
          </p:cNvSpPr>
          <p:nvPr>
            <p:ph type="body" sz="half" idx="4294967295"/>
          </p:nvPr>
        </p:nvSpPr>
        <p:spPr>
          <a:xfrm>
            <a:off x="3857620" y="714375"/>
            <a:ext cx="3857652" cy="5214938"/>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fontScale="92500"/>
          </a:bodyPr>
          <a:lstStyle/>
          <a:p>
            <a:endParaRPr lang="tr-TR" dirty="0" smtClean="0"/>
          </a:p>
          <a:p>
            <a:r>
              <a:rPr lang="tr-TR" sz="1600" b="1" dirty="0" smtClean="0"/>
              <a:t>Mustafa Kemal’in Trablusgarp’ta yerli halkı İtalyanlara karşı örgütlemesi onun </a:t>
            </a:r>
            <a:r>
              <a:rPr lang="tr-TR" sz="1600" b="1" dirty="0" smtClean="0">
                <a:solidFill>
                  <a:srgbClr val="FF0000"/>
                </a:solidFill>
              </a:rPr>
              <a:t>TEŞKİLATÇI </a:t>
            </a:r>
            <a:r>
              <a:rPr lang="tr-TR" sz="1600" b="1" dirty="0" smtClean="0"/>
              <a:t>ve </a:t>
            </a:r>
            <a:r>
              <a:rPr lang="tr-TR" sz="1600" b="1" dirty="0" smtClean="0">
                <a:solidFill>
                  <a:srgbClr val="FF0000"/>
                </a:solidFill>
              </a:rPr>
              <a:t>LİDER </a:t>
            </a:r>
            <a:r>
              <a:rPr lang="tr-TR" sz="1600" b="1" dirty="0" smtClean="0"/>
              <a:t>bir kişiliğe sahip olduğunun göstergesidir.</a:t>
            </a:r>
          </a:p>
          <a:p>
            <a:endParaRPr lang="tr-TR" sz="1600" b="1" dirty="0" smtClean="0"/>
          </a:p>
          <a:p>
            <a:r>
              <a:rPr lang="tr-TR" sz="1600" b="1" dirty="0" smtClean="0"/>
              <a:t>Mustafa Kemal’in Çanakkale Savaşları sırasında düşmanın hangi bölgeden çıkarma yapacağını tahmin etmesi ve tedbir alması  onun </a:t>
            </a:r>
            <a:r>
              <a:rPr lang="tr-TR" sz="1600" b="1" dirty="0" smtClean="0">
                <a:solidFill>
                  <a:srgbClr val="FF0000"/>
                </a:solidFill>
              </a:rPr>
              <a:t>İLERİ GÖRÜŞLÜ </a:t>
            </a:r>
            <a:r>
              <a:rPr lang="tr-TR" sz="1600" b="1" dirty="0" smtClean="0"/>
              <a:t>olduğunu gösterir.</a:t>
            </a:r>
          </a:p>
          <a:p>
            <a:endParaRPr lang="tr-TR" sz="1600" b="1" dirty="0" smtClean="0"/>
          </a:p>
          <a:p>
            <a:r>
              <a:rPr lang="tr-TR" sz="1600" b="1" dirty="0" smtClean="0"/>
              <a:t>Mustafa Kemal’in işgallere karşı TÜRK halkını örgütlemesi ve yapılan mücadeleler sonunda ülkeyi düşmandan temizlemesi onun </a:t>
            </a:r>
            <a:r>
              <a:rPr lang="tr-TR" sz="1600" b="1" dirty="0" smtClean="0">
                <a:solidFill>
                  <a:srgbClr val="FF0000"/>
                </a:solidFill>
              </a:rPr>
              <a:t>BİRLEŞTİRİCİ</a:t>
            </a:r>
            <a:r>
              <a:rPr lang="tr-TR" sz="1600" b="1" dirty="0" smtClean="0"/>
              <a:t> ve </a:t>
            </a:r>
            <a:r>
              <a:rPr lang="tr-TR" sz="1600" b="1" dirty="0" smtClean="0">
                <a:solidFill>
                  <a:srgbClr val="FF0000"/>
                </a:solidFill>
              </a:rPr>
              <a:t>BÜTÜNLEŞTİRİCİ </a:t>
            </a:r>
            <a:r>
              <a:rPr lang="tr-TR" sz="1600" b="1" dirty="0" smtClean="0"/>
              <a:t>bir kişiliğe sahip olduğunu ve </a:t>
            </a:r>
            <a:r>
              <a:rPr lang="tr-TR" sz="1600" b="1" dirty="0" smtClean="0">
                <a:solidFill>
                  <a:srgbClr val="FF0000"/>
                </a:solidFill>
              </a:rPr>
              <a:t>BAĞIMSIZLIĞA </a:t>
            </a:r>
            <a:r>
              <a:rPr lang="tr-TR" sz="1600" b="1" dirty="0" smtClean="0"/>
              <a:t>verdiği önemi gösterir.</a:t>
            </a:r>
            <a:endParaRPr lang="tr-TR" sz="1600" b="1" dirty="0"/>
          </a:p>
        </p:txBody>
      </p:sp>
      <p:pic>
        <p:nvPicPr>
          <p:cNvPr id="7" name="6 Resim Yer Tutucusu" descr="eN9rkX.jpg"/>
          <p:cNvPicPr>
            <a:picLocks noGrp="1" noChangeAspect="1"/>
          </p:cNvPicPr>
          <p:nvPr>
            <p:ph type="pic" idx="4294967295"/>
          </p:nvPr>
        </p:nvPicPr>
        <p:blipFill>
          <a:blip r:embed="rId3" cstate="print"/>
          <a:srcRect t="19" b="19"/>
          <a:stretch>
            <a:fillRect/>
          </a:stretch>
        </p:blipFill>
        <p:spPr>
          <a:xfrm rot="21380829">
            <a:off x="397098" y="1019269"/>
            <a:ext cx="2958539" cy="3590688"/>
          </a:xfrm>
          <a:effectLst>
            <a:glow rad="228600">
              <a:schemeClr val="accent6">
                <a:satMod val="175000"/>
                <a:alpha val="40000"/>
              </a:schemeClr>
            </a:glow>
          </a:effectLst>
        </p:spPr>
      </p:pic>
    </p:spTree>
  </p:cSld>
  <p:clrMapOvr>
    <a:masterClrMapping/>
  </p:clrMapOvr>
  <p:transition spd="slow">
    <p:zoom/>
    <p:sndAc>
      <p:stSnd>
        <p:snd r:embed="rId2" name="chimes.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4290"/>
            <a:ext cx="7239000" cy="714380"/>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dirty="0" smtClean="0">
                <a:solidFill>
                  <a:schemeClr val="tx1"/>
                </a:solidFill>
              </a:rPr>
              <a:t>Dört </a:t>
            </a:r>
            <a:r>
              <a:rPr lang="tr-TR" dirty="0" err="1" smtClean="0">
                <a:solidFill>
                  <a:schemeClr val="tx1"/>
                </a:solidFill>
              </a:rPr>
              <a:t>şehİr</a:t>
            </a:r>
            <a:r>
              <a:rPr lang="tr-TR" dirty="0" smtClean="0">
                <a:solidFill>
                  <a:schemeClr val="tx1"/>
                </a:solidFill>
              </a:rPr>
              <a:t> ve </a:t>
            </a:r>
            <a:r>
              <a:rPr lang="tr-TR" dirty="0" err="1" smtClean="0">
                <a:solidFill>
                  <a:schemeClr val="tx1"/>
                </a:solidFill>
              </a:rPr>
              <a:t>mustafa</a:t>
            </a:r>
            <a:r>
              <a:rPr lang="tr-TR" dirty="0" smtClean="0">
                <a:solidFill>
                  <a:schemeClr val="tx1"/>
                </a:solidFill>
              </a:rPr>
              <a:t> kemal</a:t>
            </a:r>
            <a:endParaRPr lang="tr-TR" dirty="0">
              <a:solidFill>
                <a:schemeClr val="tx1"/>
              </a:solidFill>
            </a:endParaRPr>
          </a:p>
        </p:txBody>
      </p:sp>
      <p:pic>
        <p:nvPicPr>
          <p:cNvPr id="4" name="3 İçerik Yer Tutucusu" descr="DÖRT ŞEHİR.png"/>
          <p:cNvPicPr>
            <a:picLocks noGrp="1" noChangeAspect="1"/>
          </p:cNvPicPr>
          <p:nvPr>
            <p:ph idx="1"/>
          </p:nvPr>
        </p:nvPicPr>
        <p:blipFill>
          <a:blip r:embed="rId3" cstate="print"/>
          <a:stretch>
            <a:fillRect/>
          </a:stretch>
        </p:blipFill>
        <p:spPr>
          <a:xfrm>
            <a:off x="357158" y="1142984"/>
            <a:ext cx="7500990" cy="5313379"/>
          </a:xfrm>
          <a:effectLst>
            <a:glow rad="228600">
              <a:schemeClr val="accent6">
                <a:satMod val="175000"/>
                <a:alpha val="40000"/>
              </a:schemeClr>
            </a:glow>
          </a:effectLst>
        </p:spPr>
      </p:pic>
    </p:spTree>
  </p:cSld>
  <p:clrMapOvr>
    <a:masterClrMapping/>
  </p:clrMapOvr>
  <p:transition spd="slow">
    <p:zoom/>
    <p:sndAc>
      <p:stSnd>
        <p:snd r:embed="rId2" name="chimes.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4929198"/>
            <a:ext cx="3543296" cy="1395402"/>
          </a:xfrm>
          <a:effectLst>
            <a:glow rad="228600">
              <a:schemeClr val="accent5">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a:bodyPr>
          <a:lstStyle/>
          <a:p>
            <a:r>
              <a:rPr lang="tr-TR" sz="2800" dirty="0" smtClean="0">
                <a:solidFill>
                  <a:srgbClr val="FF0000"/>
                </a:solidFill>
              </a:rPr>
              <a:t>1-</a:t>
            </a:r>
            <a:r>
              <a:rPr lang="tr-TR" sz="2800" dirty="0" smtClean="0">
                <a:solidFill>
                  <a:schemeClr val="tx1"/>
                </a:solidFill>
              </a:rPr>
              <a:t>Selanik</a:t>
            </a:r>
            <a:endParaRPr lang="tr-TR" sz="2800" dirty="0">
              <a:solidFill>
                <a:schemeClr val="tx1"/>
              </a:solidFill>
            </a:endParaRPr>
          </a:p>
        </p:txBody>
      </p:sp>
      <p:pic>
        <p:nvPicPr>
          <p:cNvPr id="7" name="6 İçerik Yer Tutucusu" descr="8913777348.jpg"/>
          <p:cNvPicPr>
            <a:picLocks noGrp="1" noChangeAspect="1"/>
          </p:cNvPicPr>
          <p:nvPr>
            <p:ph sz="quarter" idx="2"/>
          </p:nvPr>
        </p:nvPicPr>
        <p:blipFill>
          <a:blip r:embed="rId3" cstate="print"/>
          <a:stretch>
            <a:fillRect/>
          </a:stretch>
        </p:blipFill>
        <p:spPr>
          <a:xfrm>
            <a:off x="500034" y="571480"/>
            <a:ext cx="3521075" cy="4216324"/>
          </a:xfrm>
          <a:effectLst>
            <a:glow rad="228600">
              <a:schemeClr val="accent4">
                <a:satMod val="175000"/>
                <a:alpha val="40000"/>
              </a:schemeClr>
            </a:glow>
          </a:effectLst>
        </p:spPr>
      </p:pic>
      <p:sp>
        <p:nvSpPr>
          <p:cNvPr id="6" name="5 İçerik Yer Tutucusu"/>
          <p:cNvSpPr>
            <a:spLocks noGrp="1"/>
          </p:cNvSpPr>
          <p:nvPr>
            <p:ph sz="quarter" idx="4"/>
          </p:nvPr>
        </p:nvSpPr>
        <p:spPr>
          <a:xfrm>
            <a:off x="4178808" y="642918"/>
            <a:ext cx="3520440" cy="4500594"/>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a:bodyPr>
          <a:lstStyle/>
          <a:p>
            <a:r>
              <a:rPr lang="tr-TR" sz="1700" b="1" dirty="0" smtClean="0">
                <a:solidFill>
                  <a:srgbClr val="002060"/>
                </a:solidFill>
              </a:rPr>
              <a:t>SEL</a:t>
            </a:r>
            <a:r>
              <a:rPr lang="el-GR" sz="1700" b="1" dirty="0" smtClean="0">
                <a:solidFill>
                  <a:srgbClr val="002060"/>
                </a:solidFill>
              </a:rPr>
              <a:t>Α</a:t>
            </a:r>
            <a:r>
              <a:rPr lang="tr-TR" sz="1700" b="1" dirty="0" smtClean="0">
                <a:solidFill>
                  <a:srgbClr val="002060"/>
                </a:solidFill>
              </a:rPr>
              <a:t>NİK (Bugün Yun</a:t>
            </a:r>
            <a:r>
              <a:rPr lang="el-GR" sz="1700" b="1" dirty="0" smtClean="0">
                <a:solidFill>
                  <a:srgbClr val="002060"/>
                </a:solidFill>
              </a:rPr>
              <a:t>α</a:t>
            </a:r>
            <a:r>
              <a:rPr lang="tr-TR" sz="1700" b="1" dirty="0" err="1" smtClean="0">
                <a:solidFill>
                  <a:srgbClr val="002060"/>
                </a:solidFill>
              </a:rPr>
              <a:t>nist</a:t>
            </a:r>
            <a:r>
              <a:rPr lang="el-GR" sz="1700" b="1" dirty="0" smtClean="0">
                <a:solidFill>
                  <a:srgbClr val="002060"/>
                </a:solidFill>
              </a:rPr>
              <a:t>α</a:t>
            </a:r>
            <a:r>
              <a:rPr lang="tr-TR" sz="1700" b="1" dirty="0" err="1" smtClean="0">
                <a:solidFill>
                  <a:srgbClr val="002060"/>
                </a:solidFill>
              </a:rPr>
              <a:t>n’ın</a:t>
            </a:r>
            <a:r>
              <a:rPr lang="tr-TR" sz="1700" b="1" dirty="0" smtClean="0">
                <a:solidFill>
                  <a:srgbClr val="002060"/>
                </a:solidFill>
              </a:rPr>
              <a:t> bir şehridir.)</a:t>
            </a:r>
          </a:p>
          <a:p>
            <a:r>
              <a:rPr lang="tr-TR" sz="1700" b="1" dirty="0" err="1" smtClean="0"/>
              <a:t>M.Kemal’in</a:t>
            </a:r>
            <a:r>
              <a:rPr lang="tr-TR" sz="1700" b="1" dirty="0" smtClean="0"/>
              <a:t> doğduğu şehirdir.</a:t>
            </a:r>
          </a:p>
          <a:p>
            <a:r>
              <a:rPr lang="tr-TR" sz="1700" b="1" dirty="0" smtClean="0"/>
              <a:t>İşlek bir </a:t>
            </a:r>
            <a:r>
              <a:rPr lang="tr-TR" sz="1700" b="1" dirty="0" err="1" smtClean="0"/>
              <a:t>lim</a:t>
            </a:r>
            <a:r>
              <a:rPr lang="el-GR" sz="1700" b="1" dirty="0" smtClean="0"/>
              <a:t>α</a:t>
            </a:r>
            <a:r>
              <a:rPr lang="tr-TR" sz="1700" b="1" dirty="0" err="1" smtClean="0"/>
              <a:t>nı</a:t>
            </a:r>
            <a:r>
              <a:rPr lang="tr-TR" sz="1700" b="1" dirty="0" smtClean="0"/>
              <a:t> ve </a:t>
            </a:r>
            <a:r>
              <a:rPr lang="el-GR" sz="1700" b="1" dirty="0" smtClean="0"/>
              <a:t>Α</a:t>
            </a:r>
            <a:r>
              <a:rPr lang="tr-TR" sz="1700" b="1" dirty="0" err="1" smtClean="0"/>
              <a:t>vrup</a:t>
            </a:r>
            <a:r>
              <a:rPr lang="el-GR" sz="1700" b="1" dirty="0" smtClean="0"/>
              <a:t>α </a:t>
            </a:r>
            <a:r>
              <a:rPr lang="tr-TR" sz="1700" b="1" dirty="0" smtClean="0"/>
              <a:t>ile demir yolu b</a:t>
            </a:r>
            <a:r>
              <a:rPr lang="el-GR" sz="1700" b="1" dirty="0" smtClean="0"/>
              <a:t>α</a:t>
            </a:r>
            <a:r>
              <a:rPr lang="tr-TR" sz="1700" b="1" dirty="0" err="1" smtClean="0"/>
              <a:t>ğl</a:t>
            </a:r>
            <a:r>
              <a:rPr lang="el-GR" sz="1700" b="1" dirty="0" smtClean="0"/>
              <a:t>α</a:t>
            </a:r>
            <a:r>
              <a:rPr lang="tr-TR" sz="1700" b="1" dirty="0" err="1" smtClean="0"/>
              <a:t>ntısı</a:t>
            </a:r>
            <a:r>
              <a:rPr lang="tr-TR" sz="1700" b="1" dirty="0" smtClean="0"/>
              <a:t> v</a:t>
            </a:r>
            <a:r>
              <a:rPr lang="el-GR" sz="1700" b="1" dirty="0" smtClean="0"/>
              <a:t>α</a:t>
            </a:r>
            <a:r>
              <a:rPr lang="tr-TR" sz="1700" b="1" dirty="0" err="1" smtClean="0"/>
              <a:t>rdı</a:t>
            </a:r>
            <a:r>
              <a:rPr lang="tr-TR" sz="1700" b="1" dirty="0" smtClean="0"/>
              <a:t>.</a:t>
            </a:r>
          </a:p>
          <a:p>
            <a:r>
              <a:rPr lang="tr-TR" sz="1700" b="1" dirty="0" err="1" smtClean="0"/>
              <a:t>Must</a:t>
            </a:r>
            <a:r>
              <a:rPr lang="el-GR" sz="1700" b="1" dirty="0" smtClean="0"/>
              <a:t>α</a:t>
            </a:r>
            <a:r>
              <a:rPr lang="tr-TR" sz="1700" b="1" dirty="0" smtClean="0"/>
              <a:t>f</a:t>
            </a:r>
            <a:r>
              <a:rPr lang="el-GR" sz="1700" b="1" dirty="0" smtClean="0"/>
              <a:t>α </a:t>
            </a:r>
            <a:r>
              <a:rPr lang="tr-TR" sz="1700" b="1" dirty="0" smtClean="0"/>
              <a:t>Kem</a:t>
            </a:r>
            <a:r>
              <a:rPr lang="el-GR" sz="1700" b="1" dirty="0" smtClean="0"/>
              <a:t>α</a:t>
            </a:r>
            <a:r>
              <a:rPr lang="tr-TR" sz="1700" b="1" dirty="0" smtClean="0"/>
              <a:t>l 1907’de </a:t>
            </a:r>
            <a:r>
              <a:rPr lang="el-GR" sz="1700" b="1" dirty="0" smtClean="0"/>
              <a:t>α</a:t>
            </a:r>
            <a:r>
              <a:rPr lang="tr-TR" sz="1700" b="1" dirty="0" err="1" smtClean="0"/>
              <a:t>skeri</a:t>
            </a:r>
            <a:r>
              <a:rPr lang="tr-TR" sz="1700" b="1" dirty="0" smtClean="0"/>
              <a:t> görev için bur</a:t>
            </a:r>
            <a:r>
              <a:rPr lang="el-GR" sz="1700" b="1" dirty="0" smtClean="0"/>
              <a:t>α</a:t>
            </a:r>
            <a:r>
              <a:rPr lang="tr-TR" sz="1700" b="1" dirty="0" smtClean="0"/>
              <a:t>y</a:t>
            </a:r>
            <a:r>
              <a:rPr lang="el-GR" sz="1700" b="1" dirty="0" smtClean="0"/>
              <a:t>α </a:t>
            </a:r>
            <a:r>
              <a:rPr lang="tr-TR" sz="1700" b="1" dirty="0" smtClean="0"/>
              <a:t>geldiğinde </a:t>
            </a:r>
            <a:r>
              <a:rPr lang="tr-TR" sz="1700" b="1" dirty="0" err="1" smtClean="0"/>
              <a:t>İttih</a:t>
            </a:r>
            <a:r>
              <a:rPr lang="el-GR" sz="1700" b="1" dirty="0" smtClean="0"/>
              <a:t>α</a:t>
            </a:r>
            <a:r>
              <a:rPr lang="tr-TR" sz="1700" b="1" dirty="0" smtClean="0"/>
              <a:t>t ve Ter</a:t>
            </a:r>
            <a:r>
              <a:rPr lang="el-GR" sz="1700" b="1" dirty="0" smtClean="0"/>
              <a:t>α</a:t>
            </a:r>
            <a:r>
              <a:rPr lang="tr-TR" sz="1700" b="1" dirty="0" err="1" smtClean="0"/>
              <a:t>kki</a:t>
            </a:r>
            <a:r>
              <a:rPr lang="tr-TR" sz="1700" b="1" dirty="0" smtClean="0"/>
              <a:t> Cemiyetine k</a:t>
            </a:r>
            <a:r>
              <a:rPr lang="el-GR" sz="1700" b="1" dirty="0" smtClean="0"/>
              <a:t>α</a:t>
            </a:r>
            <a:r>
              <a:rPr lang="tr-TR" sz="1700" b="1" dirty="0" err="1" smtClean="0"/>
              <a:t>tıldı</a:t>
            </a:r>
            <a:r>
              <a:rPr lang="tr-TR" sz="1700" b="1" dirty="0" smtClean="0"/>
              <a:t>.</a:t>
            </a:r>
          </a:p>
          <a:p>
            <a:r>
              <a:rPr lang="tr-TR" sz="1600" b="1" dirty="0" err="1" smtClean="0"/>
              <a:t>Must</a:t>
            </a:r>
            <a:r>
              <a:rPr lang="el-GR" sz="1600" b="1" dirty="0" smtClean="0"/>
              <a:t>α</a:t>
            </a:r>
            <a:r>
              <a:rPr lang="tr-TR" sz="1600" b="1" dirty="0" smtClean="0"/>
              <a:t>f</a:t>
            </a:r>
            <a:r>
              <a:rPr lang="el-GR" sz="1600" b="1" dirty="0" smtClean="0"/>
              <a:t>α </a:t>
            </a:r>
            <a:r>
              <a:rPr lang="tr-TR" sz="1600" b="1" dirty="0" smtClean="0"/>
              <a:t>Kem</a:t>
            </a:r>
            <a:r>
              <a:rPr lang="el-GR" sz="1600" b="1" dirty="0" smtClean="0"/>
              <a:t>α</a:t>
            </a:r>
            <a:r>
              <a:rPr lang="tr-TR" sz="1600" b="1" dirty="0" smtClean="0"/>
              <a:t>l, b</a:t>
            </a:r>
            <a:r>
              <a:rPr lang="el-GR" sz="1600" b="1" dirty="0" smtClean="0"/>
              <a:t>α</a:t>
            </a:r>
            <a:r>
              <a:rPr lang="tr-TR" sz="1600" b="1" dirty="0" err="1" smtClean="0"/>
              <a:t>zı</a:t>
            </a:r>
            <a:r>
              <a:rPr lang="tr-TR" sz="1600" b="1" dirty="0" smtClean="0"/>
              <a:t> fikirlerinin cemiyetin ileri gelenleriyle </a:t>
            </a:r>
            <a:r>
              <a:rPr lang="tr-TR" sz="1600" b="1" dirty="0" err="1" smtClean="0"/>
              <a:t>uyuşm</a:t>
            </a:r>
            <a:r>
              <a:rPr lang="el-GR" sz="1600" b="1" dirty="0" smtClean="0"/>
              <a:t>α</a:t>
            </a:r>
            <a:r>
              <a:rPr lang="tr-TR" sz="1600" b="1" dirty="0" smtClean="0"/>
              <a:t>m</a:t>
            </a:r>
            <a:r>
              <a:rPr lang="el-GR" sz="1600" b="1" dirty="0" smtClean="0"/>
              <a:t>α</a:t>
            </a:r>
            <a:r>
              <a:rPr lang="tr-TR" sz="1600" b="1" dirty="0" smtClean="0"/>
              <a:t>sı ve ordunun siy</a:t>
            </a:r>
            <a:r>
              <a:rPr lang="el-GR" sz="1600" b="1" dirty="0" smtClean="0"/>
              <a:t>α</a:t>
            </a:r>
            <a:r>
              <a:rPr lang="tr-TR" sz="1600" b="1" dirty="0" smtClean="0"/>
              <a:t>setten </a:t>
            </a:r>
            <a:r>
              <a:rPr lang="el-GR" sz="1600" b="1" dirty="0" smtClean="0"/>
              <a:t>α</a:t>
            </a:r>
            <a:r>
              <a:rPr lang="tr-TR" sz="1600" b="1" dirty="0" err="1" smtClean="0"/>
              <a:t>yrılm</a:t>
            </a:r>
            <a:r>
              <a:rPr lang="el-GR" sz="1600" b="1" dirty="0" smtClean="0"/>
              <a:t>α</a:t>
            </a:r>
            <a:r>
              <a:rPr lang="tr-TR" sz="1600" b="1" dirty="0" smtClean="0"/>
              <a:t>sı gerektiğini düşündüğünden bu cemiyetten </a:t>
            </a:r>
            <a:r>
              <a:rPr lang="el-GR" sz="1600" b="1" dirty="0" smtClean="0"/>
              <a:t>α</a:t>
            </a:r>
            <a:r>
              <a:rPr lang="tr-TR" sz="1600" b="1" dirty="0" err="1" smtClean="0"/>
              <a:t>yrıldı</a:t>
            </a:r>
            <a:r>
              <a:rPr lang="tr-TR" sz="1600" b="1" dirty="0" smtClean="0"/>
              <a:t>.</a:t>
            </a:r>
          </a:p>
          <a:p>
            <a:endParaRPr lang="tr-TR" dirty="0"/>
          </a:p>
        </p:txBody>
      </p:sp>
      <p:sp>
        <p:nvSpPr>
          <p:cNvPr id="8" name="7 Yukarı Ok"/>
          <p:cNvSpPr/>
          <p:nvPr/>
        </p:nvSpPr>
        <p:spPr>
          <a:xfrm>
            <a:off x="1928794" y="5000636"/>
            <a:ext cx="484632" cy="357190"/>
          </a:xfrm>
          <a:prstGeom prst="upArrow">
            <a:avLst/>
          </a:prstGeom>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slow">
    <p:zoom/>
    <p:sndAc>
      <p:stSnd>
        <p:snd r:embed="rId2" name="chimes.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4786322"/>
            <a:ext cx="3520440" cy="1538278"/>
          </a:xfrm>
          <a:effectLst>
            <a:glow rad="228600">
              <a:schemeClr val="accent5">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a:bodyPr>
          <a:lstStyle/>
          <a:p>
            <a:r>
              <a:rPr lang="tr-TR" sz="2400" dirty="0" smtClean="0">
                <a:solidFill>
                  <a:srgbClr val="FF0000"/>
                </a:solidFill>
              </a:rPr>
              <a:t>2</a:t>
            </a:r>
            <a:r>
              <a:rPr lang="tr-TR" sz="2400" dirty="0" smtClean="0">
                <a:solidFill>
                  <a:schemeClr val="tx1"/>
                </a:solidFill>
              </a:rPr>
              <a:t>-MANASTIR(BİTOLA)</a:t>
            </a:r>
            <a:endParaRPr lang="tr-TR" sz="2400" dirty="0">
              <a:solidFill>
                <a:schemeClr val="tx1"/>
              </a:solidFill>
            </a:endParaRPr>
          </a:p>
        </p:txBody>
      </p:sp>
      <p:pic>
        <p:nvPicPr>
          <p:cNvPr id="7" name="6 İçerik Yer Tutucusu" descr="MANASTIRKENTİ.jpg"/>
          <p:cNvPicPr>
            <a:picLocks noGrp="1" noChangeAspect="1"/>
          </p:cNvPicPr>
          <p:nvPr>
            <p:ph sz="quarter" idx="2"/>
          </p:nvPr>
        </p:nvPicPr>
        <p:blipFill>
          <a:blip r:embed="rId3" cstate="print"/>
          <a:stretch>
            <a:fillRect/>
          </a:stretch>
        </p:blipFill>
        <p:spPr>
          <a:xfrm>
            <a:off x="428596" y="285728"/>
            <a:ext cx="3757613" cy="4286280"/>
          </a:xfrm>
          <a:effectLst>
            <a:glow rad="228600">
              <a:schemeClr val="accent4">
                <a:satMod val="175000"/>
                <a:alpha val="40000"/>
              </a:schemeClr>
            </a:glow>
          </a:effectLst>
        </p:spPr>
      </p:pic>
      <p:sp>
        <p:nvSpPr>
          <p:cNvPr id="6" name="5 İçerik Yer Tutucusu"/>
          <p:cNvSpPr>
            <a:spLocks noGrp="1"/>
          </p:cNvSpPr>
          <p:nvPr>
            <p:ph sz="quarter" idx="4"/>
          </p:nvPr>
        </p:nvSpPr>
        <p:spPr>
          <a:xfrm>
            <a:off x="4572000" y="571480"/>
            <a:ext cx="3127248" cy="4857784"/>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lnSpcReduction="10000"/>
          </a:bodyPr>
          <a:lstStyle/>
          <a:p>
            <a:pPr>
              <a:buNone/>
            </a:pPr>
            <a:r>
              <a:rPr lang="tr-TR" sz="1600" b="1" dirty="0" smtClean="0">
                <a:solidFill>
                  <a:srgbClr val="002060"/>
                </a:solidFill>
              </a:rPr>
              <a:t> </a:t>
            </a:r>
          </a:p>
          <a:p>
            <a:pPr>
              <a:buNone/>
            </a:pPr>
            <a:r>
              <a:rPr lang="tr-TR" sz="1600" b="1" dirty="0" smtClean="0">
                <a:solidFill>
                  <a:srgbClr val="002060"/>
                </a:solidFill>
              </a:rPr>
              <a:t>Manastır(Bugün Makedonya’da bir şehirdir.)</a:t>
            </a:r>
          </a:p>
          <a:p>
            <a:pPr>
              <a:buNone/>
            </a:pPr>
            <a:r>
              <a:rPr lang="tr-TR" sz="2000" b="1" dirty="0" smtClean="0">
                <a:latin typeface="Times New Roman" pitchFamily="18" charset="0"/>
                <a:cs typeface="Times New Roman" pitchFamily="18" charset="0"/>
              </a:rPr>
              <a:t>    Atatürk bu şehirde okul hayatı boyunca tarih konularına merak salmış ve Milli duyguları gelişmişti.</a:t>
            </a:r>
            <a:r>
              <a:rPr lang="tr-TR" sz="2000" b="1" dirty="0" smtClean="0">
                <a:solidFill>
                  <a:srgbClr val="FF0000"/>
                </a:solidFill>
                <a:latin typeface="Times New Roman" pitchFamily="18" charset="0"/>
                <a:cs typeface="Times New Roman" pitchFamily="18" charset="0"/>
              </a:rPr>
              <a:t>Ziya Gökalp Mehmet Emin Yurdakul Namık Kemal ve Tarih öğretmeni </a:t>
            </a:r>
            <a:r>
              <a:rPr lang="tr-TR" sz="2000" b="1" dirty="0" smtClean="0">
                <a:latin typeface="Times New Roman" pitchFamily="18" charset="0"/>
                <a:cs typeface="Times New Roman" pitchFamily="18" charset="0"/>
              </a:rPr>
              <a:t>Mustafa Kemal’i milli duygular bakımından son derece etkilemiş ve vatansever olmuştur</a:t>
            </a:r>
            <a:endParaRPr lang="tr-TR" sz="2000" b="1" dirty="0">
              <a:latin typeface="Times New Roman" pitchFamily="18" charset="0"/>
              <a:cs typeface="Times New Roman" pitchFamily="18" charset="0"/>
            </a:endParaRPr>
          </a:p>
        </p:txBody>
      </p:sp>
      <p:sp>
        <p:nvSpPr>
          <p:cNvPr id="8" name="7 Yukarı Ok"/>
          <p:cNvSpPr/>
          <p:nvPr/>
        </p:nvSpPr>
        <p:spPr>
          <a:xfrm>
            <a:off x="1928794" y="4857760"/>
            <a:ext cx="484632" cy="500066"/>
          </a:xfrm>
          <a:prstGeom prst="upArrow">
            <a:avLst/>
          </a:prstGeom>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slow">
    <p:zoom/>
    <p:sndAc>
      <p:stSnd>
        <p:snd r:embed="rId2" name="chimes.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5000636"/>
            <a:ext cx="3520440" cy="1323964"/>
          </a:xfrm>
          <a:effectLst>
            <a:glow rad="228600">
              <a:schemeClr val="accent1">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a:bodyPr>
          <a:lstStyle/>
          <a:p>
            <a:r>
              <a:rPr lang="tr-TR" sz="2800" dirty="0" smtClean="0">
                <a:solidFill>
                  <a:srgbClr val="FF0000"/>
                </a:solidFill>
              </a:rPr>
              <a:t>3-</a:t>
            </a:r>
            <a:r>
              <a:rPr lang="tr-TR" sz="2800" dirty="0" smtClean="0">
                <a:solidFill>
                  <a:schemeClr val="tx1"/>
                </a:solidFill>
              </a:rPr>
              <a:t>İSTANBUL</a:t>
            </a:r>
            <a:endParaRPr lang="tr-TR" sz="2800" dirty="0">
              <a:solidFill>
                <a:schemeClr val="tx1"/>
              </a:solidFill>
            </a:endParaRPr>
          </a:p>
        </p:txBody>
      </p:sp>
      <p:pic>
        <p:nvPicPr>
          <p:cNvPr id="8" name="7 İçerik Yer Tutucusu" descr="İST.jpg"/>
          <p:cNvPicPr>
            <a:picLocks noGrp="1" noChangeAspect="1"/>
          </p:cNvPicPr>
          <p:nvPr>
            <p:ph sz="quarter" idx="2"/>
          </p:nvPr>
        </p:nvPicPr>
        <p:blipFill>
          <a:blip r:embed="rId3" cstate="print"/>
          <a:stretch>
            <a:fillRect/>
          </a:stretch>
        </p:blipFill>
        <p:spPr>
          <a:xfrm>
            <a:off x="457200" y="214290"/>
            <a:ext cx="3686172" cy="4714908"/>
          </a:xfrm>
          <a:effectLst>
            <a:glow rad="228600">
              <a:schemeClr val="accent3">
                <a:satMod val="175000"/>
                <a:alpha val="40000"/>
              </a:schemeClr>
            </a:glow>
          </a:effectLst>
        </p:spPr>
      </p:pic>
      <p:sp>
        <p:nvSpPr>
          <p:cNvPr id="6" name="5 İçerik Yer Tutucusu"/>
          <p:cNvSpPr>
            <a:spLocks noGrp="1"/>
          </p:cNvSpPr>
          <p:nvPr>
            <p:ph sz="quarter" idx="4"/>
          </p:nvPr>
        </p:nvSpPr>
        <p:spPr>
          <a:xfrm>
            <a:off x="4714876" y="2928934"/>
            <a:ext cx="2984372" cy="3643338"/>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fontScale="70000" lnSpcReduction="20000"/>
          </a:bodyPr>
          <a:lstStyle/>
          <a:p>
            <a:endParaRPr lang="tr-TR" dirty="0" smtClean="0"/>
          </a:p>
          <a:p>
            <a:endParaRPr lang="tr-TR" dirty="0" smtClean="0"/>
          </a:p>
          <a:p>
            <a:r>
              <a:rPr lang="tr-TR" b="1" dirty="0" smtClean="0"/>
              <a:t>  </a:t>
            </a:r>
            <a:r>
              <a:rPr lang="tr-TR" b="1" dirty="0" err="1" smtClean="0"/>
              <a:t>M.Kemal’in</a:t>
            </a:r>
            <a:r>
              <a:rPr lang="tr-TR" b="1" dirty="0" smtClean="0"/>
              <a:t> başkente ilk gelişi eğitim amaçlıdır Harp Okulu ve Harp Akademisi. </a:t>
            </a:r>
          </a:p>
          <a:p>
            <a:r>
              <a:rPr lang="tr-TR" b="1" dirty="0" smtClean="0"/>
              <a:t>   </a:t>
            </a:r>
            <a:r>
              <a:rPr lang="tr-TR" b="1" dirty="0" err="1" smtClean="0"/>
              <a:t>M.Kemal</a:t>
            </a:r>
            <a:r>
              <a:rPr lang="tr-TR" b="1" dirty="0" smtClean="0"/>
              <a:t>, İstanbul devletin başkenti olduğu için devletin içinde meydana gelen her türlü gelişmeyi,ayrıca Avrupa’daki gelişmeleri de yakından takip  edebilmiştir</a:t>
            </a:r>
            <a:r>
              <a:rPr lang="tr-TR" dirty="0" smtClean="0"/>
              <a:t/>
            </a:r>
            <a:br>
              <a:rPr lang="tr-TR" dirty="0" smtClean="0"/>
            </a:br>
            <a:r>
              <a:rPr lang="tr-TR" dirty="0" smtClean="0"/>
              <a:t/>
            </a:r>
            <a:br>
              <a:rPr lang="tr-TR" dirty="0" smtClean="0"/>
            </a:br>
            <a:endParaRPr lang="tr-TR" dirty="0"/>
          </a:p>
        </p:txBody>
      </p:sp>
      <p:sp>
        <p:nvSpPr>
          <p:cNvPr id="9" name="8 Yukarı Ok"/>
          <p:cNvSpPr/>
          <p:nvPr/>
        </p:nvSpPr>
        <p:spPr>
          <a:xfrm>
            <a:off x="2000232" y="5000636"/>
            <a:ext cx="484632" cy="428628"/>
          </a:xfrm>
          <a:prstGeom prst="upArrow">
            <a:avLst/>
          </a:prstGeom>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026" name="Picture 2" descr="C:\Users\ASUS\Desktop\İNKILPA RESİMLERİ\İSTANBUL.jpg"/>
          <p:cNvPicPr>
            <a:picLocks noChangeAspect="1" noChangeArrowheads="1"/>
          </p:cNvPicPr>
          <p:nvPr/>
        </p:nvPicPr>
        <p:blipFill>
          <a:blip r:embed="rId4" cstate="print"/>
          <a:srcRect/>
          <a:stretch>
            <a:fillRect/>
          </a:stretch>
        </p:blipFill>
        <p:spPr bwMode="auto">
          <a:xfrm>
            <a:off x="4286248" y="214290"/>
            <a:ext cx="3786214" cy="2643206"/>
          </a:xfrm>
          <a:prstGeom prst="rect">
            <a:avLst/>
          </a:prstGeom>
          <a:noFill/>
          <a:effectLst>
            <a:glow rad="228600">
              <a:schemeClr val="accent3">
                <a:satMod val="175000"/>
                <a:alpha val="40000"/>
              </a:schemeClr>
            </a:glow>
          </a:effectLst>
        </p:spPr>
      </p:pic>
    </p:spTree>
  </p:cSld>
  <p:clrMapOvr>
    <a:masterClrMapping/>
  </p:clrMapOvr>
  <p:transition spd="slow">
    <p:zoom/>
    <p:sndAc>
      <p:stSnd>
        <p:snd r:embed="rId2" name="chimes.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5286388"/>
            <a:ext cx="3520440" cy="1038212"/>
          </a:xfrm>
          <a:effectLst>
            <a:glow rad="228600">
              <a:schemeClr val="accent5">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a:bodyPr>
          <a:lstStyle/>
          <a:p>
            <a:r>
              <a:rPr lang="tr-TR" sz="2400" dirty="0" smtClean="0">
                <a:solidFill>
                  <a:srgbClr val="FF0000"/>
                </a:solidFill>
              </a:rPr>
              <a:t>4-</a:t>
            </a:r>
            <a:r>
              <a:rPr lang="tr-TR" sz="2400" dirty="0" smtClean="0">
                <a:solidFill>
                  <a:schemeClr val="tx1"/>
                </a:solidFill>
              </a:rPr>
              <a:t>SOFYA</a:t>
            </a:r>
            <a:endParaRPr lang="tr-TR" sz="2400" dirty="0">
              <a:solidFill>
                <a:schemeClr val="tx1"/>
              </a:solidFill>
            </a:endParaRPr>
          </a:p>
        </p:txBody>
      </p:sp>
      <p:pic>
        <p:nvPicPr>
          <p:cNvPr id="7" name="6 İçerik Yer Tutucusu" descr="SOFYAA.jpg"/>
          <p:cNvPicPr>
            <a:picLocks noGrp="1" noChangeAspect="1"/>
          </p:cNvPicPr>
          <p:nvPr>
            <p:ph sz="quarter" idx="2"/>
          </p:nvPr>
        </p:nvPicPr>
        <p:blipFill>
          <a:blip r:embed="rId3" cstate="print"/>
          <a:stretch>
            <a:fillRect/>
          </a:stretch>
        </p:blipFill>
        <p:spPr>
          <a:xfrm>
            <a:off x="214282" y="357166"/>
            <a:ext cx="4357718" cy="4857784"/>
          </a:xfrm>
          <a:effectLst>
            <a:glow rad="228600">
              <a:schemeClr val="accent4">
                <a:satMod val="175000"/>
                <a:alpha val="40000"/>
              </a:schemeClr>
            </a:glow>
          </a:effectLst>
        </p:spPr>
      </p:pic>
      <p:sp>
        <p:nvSpPr>
          <p:cNvPr id="6" name="5 İçerik Yer Tutucusu"/>
          <p:cNvSpPr>
            <a:spLocks noGrp="1"/>
          </p:cNvSpPr>
          <p:nvPr>
            <p:ph sz="quarter" idx="4"/>
          </p:nvPr>
        </p:nvSpPr>
        <p:spPr>
          <a:xfrm>
            <a:off x="4786314" y="214290"/>
            <a:ext cx="2984372" cy="6429396"/>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Autofit/>
          </a:bodyPr>
          <a:lstStyle/>
          <a:p>
            <a:r>
              <a:rPr lang="tr-TR" sz="1400" b="1" dirty="0" smtClean="0"/>
              <a:t>Günümüzde Bulgaristan’ın başkenti olan Sofya’ya, Mustafa Kemal, diğer şehirlerden farklı olarak eğitim amaçlı değil askeri görevi gereği gitmiştir.</a:t>
            </a:r>
          </a:p>
          <a:p>
            <a:r>
              <a:rPr lang="tr-TR" sz="1400" b="1" dirty="0" smtClean="0"/>
              <a:t>Sofya Askeri ataşesi olarak 1914’te görevlendirildi</a:t>
            </a:r>
          </a:p>
          <a:p>
            <a:r>
              <a:rPr lang="tr-TR" sz="1400" b="1" dirty="0" smtClean="0">
                <a:solidFill>
                  <a:srgbClr val="002060"/>
                </a:solidFill>
              </a:rPr>
              <a:t>Askeri Ateşe:Askeri konularda uzman elçilik görevlisidir.</a:t>
            </a:r>
          </a:p>
          <a:p>
            <a:r>
              <a:rPr lang="tr-TR" sz="1400" b="1" dirty="0" smtClean="0"/>
              <a:t>Mustafa Kemal bu şehirde ilk kez bir Avrupa şehrindeki toplum hayatının inceliklerini inceleme fırsatı buldu. Burada düzenlenen balolara, yemeklere katıldı, diplomatlarla bol bol sohbet etti ve fikir sahibi oldu</a:t>
            </a:r>
          </a:p>
          <a:p>
            <a:r>
              <a:rPr lang="tr-TR" sz="1400" b="1" dirty="0" smtClean="0"/>
              <a:t>Sofya’da Bulgar Meclisini takip ederek parlamento(</a:t>
            </a:r>
            <a:r>
              <a:rPr lang="tr-TR" sz="1400" b="1" dirty="0" smtClean="0">
                <a:solidFill>
                  <a:srgbClr val="FF0000"/>
                </a:solidFill>
              </a:rPr>
              <a:t>Parlamento: halka ait olan egemenliğin belirli bir süre temsilcileri aracılığıyla kullanıldığı demokratik ülkelerde yasama organına verilen genel addır)</a:t>
            </a:r>
            <a:r>
              <a:rPr lang="tr-TR" sz="1400" b="1" dirty="0" smtClean="0"/>
              <a:t>rejiminin nasıl işlediğini görmüştür.</a:t>
            </a:r>
            <a:endParaRPr lang="tr-TR" sz="1400" b="1" dirty="0"/>
          </a:p>
        </p:txBody>
      </p:sp>
      <p:sp>
        <p:nvSpPr>
          <p:cNvPr id="8" name="7 Yukarı Ok"/>
          <p:cNvSpPr/>
          <p:nvPr/>
        </p:nvSpPr>
        <p:spPr>
          <a:xfrm>
            <a:off x="2000232" y="5357826"/>
            <a:ext cx="484632" cy="285752"/>
          </a:xfrm>
          <a:prstGeom prst="upArrow">
            <a:avLst/>
          </a:prstGeom>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slow">
    <p:zoom/>
    <p:sndAc>
      <p:stSnd>
        <p:snd r:embed="rId2" name="chimes.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sz="2700" dirty="0" err="1" smtClean="0">
                <a:solidFill>
                  <a:schemeClr val="tx1"/>
                </a:solidFill>
              </a:rPr>
              <a:t>TopçusIRTI</a:t>
            </a:r>
            <a:r>
              <a:rPr lang="tr-TR" sz="2700" dirty="0" smtClean="0">
                <a:solidFill>
                  <a:schemeClr val="tx1"/>
                </a:solidFill>
              </a:rPr>
              <a:t> AKV ORTAOKULU </a:t>
            </a:r>
            <a:br>
              <a:rPr lang="tr-TR" sz="2700" dirty="0" smtClean="0">
                <a:solidFill>
                  <a:schemeClr val="tx1"/>
                </a:solidFill>
              </a:rPr>
            </a:br>
            <a:r>
              <a:rPr lang="tr-TR" sz="2700" dirty="0" smtClean="0">
                <a:solidFill>
                  <a:schemeClr val="tx1"/>
                </a:solidFill>
              </a:rPr>
              <a:t>SOSYAL BİLGİLER ÖĞRETMENİ AYHAN ÜNALAN</a:t>
            </a:r>
            <a:r>
              <a:rPr lang="tr-TR" dirty="0" smtClean="0">
                <a:solidFill>
                  <a:schemeClr val="accent6">
                    <a:lumMod val="20000"/>
                    <a:lumOff val="80000"/>
                  </a:schemeClr>
                </a:solidFill>
              </a:rPr>
              <a:t/>
            </a:r>
            <a:br>
              <a:rPr lang="tr-TR" dirty="0" smtClean="0">
                <a:solidFill>
                  <a:schemeClr val="accent6">
                    <a:lumMod val="20000"/>
                    <a:lumOff val="80000"/>
                  </a:schemeClr>
                </a:solidFill>
              </a:rPr>
            </a:br>
            <a:r>
              <a:rPr lang="tr-TR" sz="1600" dirty="0" smtClean="0">
                <a:solidFill>
                  <a:schemeClr val="tx1"/>
                </a:solidFill>
              </a:rPr>
              <a:t>SAKARYA/AKYAZI/KUZULUK</a:t>
            </a:r>
            <a:endParaRPr lang="tr-TR" sz="1600" dirty="0">
              <a:solidFill>
                <a:schemeClr val="tx1"/>
              </a:solidFill>
            </a:endParaRPr>
          </a:p>
        </p:txBody>
      </p:sp>
      <p:pic>
        <p:nvPicPr>
          <p:cNvPr id="4" name="3 İçerik Yer Tutucusu" descr="20150210_105657.jpg"/>
          <p:cNvPicPr>
            <a:picLocks noGrp="1" noChangeAspect="1"/>
          </p:cNvPicPr>
          <p:nvPr>
            <p:ph idx="1"/>
          </p:nvPr>
        </p:nvPicPr>
        <p:blipFill>
          <a:blip r:embed="rId4" cstate="print"/>
          <a:stretch>
            <a:fillRect/>
          </a:stretch>
        </p:blipFill>
        <p:spPr>
          <a:xfrm>
            <a:off x="457200" y="1714488"/>
            <a:ext cx="7239000" cy="4354525"/>
          </a:xfrm>
          <a:effectLst>
            <a:glow rad="228600">
              <a:schemeClr val="accent6">
                <a:satMod val="175000"/>
                <a:alpha val="40000"/>
              </a:schemeClr>
            </a:glow>
          </a:effectLst>
        </p:spPr>
      </p:pic>
    </p:spTree>
  </p:cSld>
  <p:clrMapOvr>
    <a:masterClrMapping/>
  </p:clrMapOvr>
  <p:transition spd="slow">
    <p:zoom/>
    <p:sndAc>
      <p:stSnd>
        <p:snd r:embed="rId3" name="chimes.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389098" y="1143000"/>
            <a:ext cx="3429000" cy="1357306"/>
          </a:xfrm>
          <a:effectLst>
            <a:glow rad="228600">
              <a:schemeClr val="accent6">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dirty="0" smtClean="0">
                <a:solidFill>
                  <a:schemeClr val="bg1"/>
                </a:solidFill>
              </a:rPr>
              <a:t>1881 YILINDA SELANİKTE DOĞDUĞU EV</a:t>
            </a:r>
            <a:endParaRPr lang="tr-TR" dirty="0">
              <a:solidFill>
                <a:schemeClr val="bg1"/>
              </a:solidFill>
            </a:endParaRPr>
          </a:p>
        </p:txBody>
      </p:sp>
      <p:sp>
        <p:nvSpPr>
          <p:cNvPr id="3" name="2 Metin Yer Tutucusu"/>
          <p:cNvSpPr>
            <a:spLocks noGrp="1"/>
          </p:cNvSpPr>
          <p:nvPr>
            <p:ph type="body" sz="half" idx="2"/>
          </p:nvPr>
        </p:nvSpPr>
        <p:spPr>
          <a:xfrm>
            <a:off x="5389098" y="3283634"/>
            <a:ext cx="3429000" cy="1074060"/>
          </a:xfrm>
          <a:effectLst>
            <a:glow rad="228600">
              <a:schemeClr val="accent6">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000" b="1" dirty="0" smtClean="0">
                <a:solidFill>
                  <a:schemeClr val="bg1"/>
                </a:solidFill>
              </a:rPr>
              <a:t>MUSTAFA KEMAL </a:t>
            </a:r>
          </a:p>
          <a:p>
            <a:pPr algn="ctr"/>
            <a:r>
              <a:rPr lang="tr-TR" sz="2000" b="1" dirty="0" smtClean="0">
                <a:solidFill>
                  <a:schemeClr val="bg1"/>
                </a:solidFill>
              </a:rPr>
              <a:t>GAZİ ANTEP </a:t>
            </a:r>
          </a:p>
          <a:p>
            <a:pPr algn="ctr"/>
            <a:r>
              <a:rPr lang="tr-TR" sz="2000" b="1" dirty="0" smtClean="0">
                <a:solidFill>
                  <a:schemeClr val="bg1"/>
                </a:solidFill>
              </a:rPr>
              <a:t>NÜFUSUNA KAYITLIDIR</a:t>
            </a:r>
            <a:endParaRPr lang="tr-TR" sz="2000" b="1" dirty="0">
              <a:solidFill>
                <a:schemeClr val="bg1"/>
              </a:solidFill>
            </a:endParaRPr>
          </a:p>
        </p:txBody>
      </p:sp>
      <p:pic>
        <p:nvPicPr>
          <p:cNvPr id="5" name="4 Resim Yer Tutucusu" descr="ataturkun-evi-resimleri-1.jpeg"/>
          <p:cNvPicPr>
            <a:picLocks noGrp="1" noChangeAspect="1"/>
          </p:cNvPicPr>
          <p:nvPr>
            <p:ph type="pic" idx="1"/>
          </p:nvPr>
        </p:nvPicPr>
        <p:blipFill>
          <a:blip r:embed="rId3" cstate="print"/>
          <a:srcRect t="7759" b="7759"/>
          <a:stretch>
            <a:fillRect/>
          </a:stretch>
        </p:blipFill>
        <p:spPr>
          <a:xfrm rot="21286853">
            <a:off x="663682" y="1041002"/>
            <a:ext cx="4206240" cy="4173948"/>
          </a:xfrm>
          <a:effectLst>
            <a:glow rad="228600">
              <a:schemeClr val="accent1">
                <a:satMod val="175000"/>
                <a:alpha val="40000"/>
              </a:schemeClr>
            </a:glow>
            <a:outerShdw blurRad="44450" dist="3810" dir="5400000" algn="tl" rotWithShape="0">
              <a:srgbClr val="000000">
                <a:alpha val="60000"/>
              </a:srgbClr>
            </a:outerShdw>
          </a:effectLst>
        </p:spPr>
      </p:pic>
    </p:spTree>
  </p:cSld>
  <p:clrMapOvr>
    <a:masterClrMapping/>
  </p:clrMapOvr>
  <p:transition spd="slow">
    <p:zoom/>
    <p:sndAc>
      <p:stSnd>
        <p:snd r:embed="rId2"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608630"/>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lstStyle/>
          <a:p>
            <a:pPr algn="ctr"/>
            <a:r>
              <a:rPr lang="tr-TR" dirty="0" smtClean="0">
                <a:solidFill>
                  <a:schemeClr val="tx1"/>
                </a:solidFill>
              </a:rPr>
              <a:t>Mustafa kemal okulda</a:t>
            </a:r>
            <a:endParaRPr lang="tr-TR" dirty="0">
              <a:solidFill>
                <a:schemeClr val="tx1"/>
              </a:solidFill>
            </a:endParaRPr>
          </a:p>
        </p:txBody>
      </p:sp>
      <p:graphicFrame>
        <p:nvGraphicFramePr>
          <p:cNvPr id="5" name="4 İçerik Yer Tutucusu"/>
          <p:cNvGraphicFramePr>
            <a:graphicFrameLocks noGrp="1"/>
          </p:cNvGraphicFramePr>
          <p:nvPr>
            <p:ph sz="half" idx="1"/>
          </p:nvPr>
        </p:nvGraphicFramePr>
        <p:xfrm>
          <a:off x="457200" y="1428750"/>
          <a:ext cx="3521075" cy="46974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5 İçerik Yer Tutucusu"/>
          <p:cNvGraphicFramePr>
            <a:graphicFrameLocks noGrp="1"/>
          </p:cNvGraphicFramePr>
          <p:nvPr>
            <p:ph sz="half" idx="2"/>
          </p:nvPr>
        </p:nvGraphicFramePr>
        <p:xfrm>
          <a:off x="4178300" y="1428750"/>
          <a:ext cx="3521075" cy="469741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ransition spd="slow">
    <p:zoom/>
    <p:sndAc>
      <p:stSnd>
        <p:snd r:embed="rId2" name="chimes.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00298" y="320040"/>
            <a:ext cx="3071834" cy="608630"/>
          </a:xfrm>
          <a:effectLst>
            <a:glow rad="228600">
              <a:schemeClr val="accent3">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lstStyle/>
          <a:p>
            <a:pPr algn="ctr"/>
            <a:r>
              <a:rPr lang="tr-TR" dirty="0" smtClean="0"/>
              <a:t>SELANİK</a:t>
            </a:r>
            <a:endParaRPr lang="tr-TR" dirty="0"/>
          </a:p>
        </p:txBody>
      </p:sp>
      <p:pic>
        <p:nvPicPr>
          <p:cNvPr id="5" name="4 İçerik Yer Tutucusu" descr="SELANİK.jpg"/>
          <p:cNvPicPr>
            <a:picLocks noGrp="1" noChangeAspect="1"/>
          </p:cNvPicPr>
          <p:nvPr>
            <p:ph sz="half" idx="1"/>
          </p:nvPr>
        </p:nvPicPr>
        <p:blipFill>
          <a:blip r:embed="rId3" cstate="print"/>
          <a:stretch>
            <a:fillRect/>
          </a:stretch>
        </p:blipFill>
        <p:spPr>
          <a:xfrm>
            <a:off x="357158" y="928670"/>
            <a:ext cx="3714776" cy="4000528"/>
          </a:xfrm>
          <a:effectLst>
            <a:glow rad="228600">
              <a:schemeClr val="accent4">
                <a:satMod val="175000"/>
                <a:alpha val="40000"/>
              </a:schemeClr>
            </a:glow>
          </a:effectLst>
        </p:spPr>
      </p:pic>
      <p:pic>
        <p:nvPicPr>
          <p:cNvPr id="6" name="5 İçerik Yer Tutucusu" descr="slide-2.jpg"/>
          <p:cNvPicPr>
            <a:picLocks noGrp="1" noChangeAspect="1"/>
          </p:cNvPicPr>
          <p:nvPr>
            <p:ph sz="half" idx="2"/>
          </p:nvPr>
        </p:nvPicPr>
        <p:blipFill>
          <a:blip r:embed="rId4" cstate="print"/>
          <a:stretch>
            <a:fillRect/>
          </a:stretch>
        </p:blipFill>
        <p:spPr>
          <a:xfrm>
            <a:off x="4143372" y="928670"/>
            <a:ext cx="3857628" cy="4000528"/>
          </a:xfrm>
          <a:effectLst>
            <a:glow rad="228600">
              <a:schemeClr val="accent4">
                <a:satMod val="175000"/>
                <a:alpha val="40000"/>
              </a:schemeClr>
            </a:glow>
          </a:effectLst>
        </p:spPr>
      </p:pic>
      <p:sp>
        <p:nvSpPr>
          <p:cNvPr id="7" name="6 Dikdörtgen"/>
          <p:cNvSpPr/>
          <p:nvPr/>
        </p:nvSpPr>
        <p:spPr>
          <a:xfrm>
            <a:off x="928662" y="5072074"/>
            <a:ext cx="6643734" cy="646331"/>
          </a:xfrm>
          <a:prstGeom prst="rect">
            <a:avLst/>
          </a:prstGeo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wrap="square">
            <a:spAutoFit/>
          </a:bodyPr>
          <a:lstStyle/>
          <a:p>
            <a:pPr algn="ctr">
              <a:buNone/>
            </a:pPr>
            <a:r>
              <a:rPr lang="tr-TR" b="1" dirty="0" smtClean="0">
                <a:solidFill>
                  <a:srgbClr val="FF0000"/>
                </a:solidFill>
              </a:rPr>
              <a:t>1)</a:t>
            </a:r>
            <a:r>
              <a:rPr lang="tr-TR" b="1" dirty="0" smtClean="0">
                <a:solidFill>
                  <a:schemeClr val="tx1"/>
                </a:solidFill>
              </a:rPr>
              <a:t>Ekonominin  canlı olduğu önemli bir ticaret kentiydi.(Liman kenti ve demir yolları vardı)</a:t>
            </a:r>
            <a:endParaRPr lang="tr-TR" b="1" dirty="0">
              <a:solidFill>
                <a:schemeClr val="tx1"/>
              </a:solidFill>
            </a:endParaRPr>
          </a:p>
        </p:txBody>
      </p:sp>
    </p:spTree>
  </p:cSld>
  <p:clrMapOvr>
    <a:masterClrMapping/>
  </p:clrMapOvr>
  <p:transition spd="slow">
    <p:zoom/>
    <p:sndAc>
      <p:stSnd>
        <p:snd r:embed="rId2" name="chimes.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680068"/>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dirty="0" smtClean="0"/>
              <a:t>Çok uluslu </a:t>
            </a:r>
            <a:r>
              <a:rPr lang="tr-TR" dirty="0" err="1" smtClean="0"/>
              <a:t>ŞehİR</a:t>
            </a:r>
            <a:r>
              <a:rPr lang="tr-TR" dirty="0" smtClean="0"/>
              <a:t> </a:t>
            </a:r>
            <a:r>
              <a:rPr lang="tr-TR" dirty="0" err="1" smtClean="0"/>
              <a:t>selanİk</a:t>
            </a:r>
            <a:endParaRPr lang="tr-TR" dirty="0"/>
          </a:p>
        </p:txBody>
      </p:sp>
      <p:pic>
        <p:nvPicPr>
          <p:cNvPr id="5" name="4 İçerik Yer Tutucusu" descr="depositphotos_26420731-Diverse-National-Costumes.jpg"/>
          <p:cNvPicPr>
            <a:picLocks noGrp="1" noChangeAspect="1"/>
          </p:cNvPicPr>
          <p:nvPr>
            <p:ph sz="half" idx="1"/>
          </p:nvPr>
        </p:nvPicPr>
        <p:blipFill>
          <a:blip r:embed="rId3" cstate="print"/>
          <a:stretch>
            <a:fillRect/>
          </a:stretch>
        </p:blipFill>
        <p:spPr>
          <a:xfrm>
            <a:off x="818704" y="1857364"/>
            <a:ext cx="3110353" cy="3929090"/>
          </a:xfrm>
          <a:effectLst>
            <a:glow rad="228600">
              <a:schemeClr val="accent4">
                <a:satMod val="175000"/>
                <a:alpha val="40000"/>
              </a:schemeClr>
            </a:glow>
          </a:effectLst>
        </p:spPr>
      </p:pic>
      <p:sp>
        <p:nvSpPr>
          <p:cNvPr id="4" name="3 İçerik Yer Tutucusu"/>
          <p:cNvSpPr>
            <a:spLocks noGrp="1"/>
          </p:cNvSpPr>
          <p:nvPr>
            <p:ph sz="half" idx="2"/>
          </p:nvPr>
        </p:nvSpPr>
        <p:spPr>
          <a:xfrm>
            <a:off x="4178808" y="1600201"/>
            <a:ext cx="3520440" cy="4186254"/>
          </a:xfrm>
        </p:spPr>
        <p:style>
          <a:lnRef idx="1">
            <a:schemeClr val="dk1"/>
          </a:lnRef>
          <a:fillRef idx="2">
            <a:schemeClr val="dk1"/>
          </a:fillRef>
          <a:effectRef idx="1">
            <a:schemeClr val="dk1"/>
          </a:effectRef>
          <a:fontRef idx="minor">
            <a:schemeClr val="dk1"/>
          </a:fontRef>
        </p:style>
        <p:txBody>
          <a:bodyPr>
            <a:normAutofit fontScale="70000" lnSpcReduction="20000"/>
          </a:bodyPr>
          <a:lstStyle/>
          <a:p>
            <a:pPr>
              <a:buNone/>
            </a:pPr>
            <a:r>
              <a:rPr lang="tr-TR" dirty="0" smtClean="0">
                <a:solidFill>
                  <a:srgbClr val="FF0000"/>
                </a:solidFill>
              </a:rPr>
              <a:t>2-</a:t>
            </a:r>
            <a:r>
              <a:rPr lang="tr-TR" dirty="0" smtClean="0"/>
              <a:t>Selanik’te Türklerle birlikte Rum,Sırp,Bulgar,Yahudi ve Ermeniler gibi milletler yaşamaktaydı</a:t>
            </a:r>
          </a:p>
          <a:p>
            <a:pPr>
              <a:buNone/>
            </a:pPr>
            <a:r>
              <a:rPr lang="tr-TR" dirty="0" smtClean="0"/>
              <a:t>*</a:t>
            </a:r>
            <a:r>
              <a:rPr lang="tr-TR" dirty="0" err="1" smtClean="0">
                <a:solidFill>
                  <a:schemeClr val="accent6">
                    <a:lumMod val="75000"/>
                  </a:schemeClr>
                </a:solidFill>
              </a:rPr>
              <a:t>Kozmopolitik</a:t>
            </a:r>
            <a:r>
              <a:rPr lang="tr-TR" dirty="0" smtClean="0"/>
              <a:t>,</a:t>
            </a:r>
            <a:r>
              <a:rPr lang="tr-TR" dirty="0" smtClean="0">
                <a:solidFill>
                  <a:srgbClr val="FF0000"/>
                </a:solidFill>
              </a:rPr>
              <a:t>Çok uluslu</a:t>
            </a:r>
            <a:r>
              <a:rPr lang="tr-TR" dirty="0" smtClean="0"/>
              <a:t>(milletli) bir yapıya sahip olan Selanik bu sayede zengin bir kültürel yapıya sahip oluyordu.</a:t>
            </a:r>
          </a:p>
          <a:p>
            <a:pPr>
              <a:buNone/>
            </a:pPr>
            <a:r>
              <a:rPr lang="tr-TR" dirty="0" smtClean="0"/>
              <a:t>*</a:t>
            </a:r>
            <a:r>
              <a:rPr lang="tr-TR" dirty="0" smtClean="0">
                <a:solidFill>
                  <a:srgbClr val="002060"/>
                </a:solidFill>
              </a:rPr>
              <a:t>Bu durum </a:t>
            </a:r>
            <a:r>
              <a:rPr lang="tr-TR" dirty="0" err="1" smtClean="0">
                <a:solidFill>
                  <a:srgbClr val="002060"/>
                </a:solidFill>
              </a:rPr>
              <a:t>M.Kemal’in</a:t>
            </a:r>
            <a:r>
              <a:rPr lang="tr-TR" dirty="0" smtClean="0">
                <a:solidFill>
                  <a:srgbClr val="002060"/>
                </a:solidFill>
              </a:rPr>
              <a:t> Milliyetçi duygularını güçlendirmiş ve farklı kültürleri yakından tanımasını sağlamıştır</a:t>
            </a:r>
            <a:r>
              <a:rPr lang="tr-TR" dirty="0" smtClean="0"/>
              <a:t>.</a:t>
            </a:r>
            <a:endParaRPr lang="tr-TR" dirty="0"/>
          </a:p>
        </p:txBody>
      </p:sp>
    </p:spTree>
  </p:cSld>
  <p:clrMapOvr>
    <a:masterClrMapping/>
  </p:clrMapOvr>
  <p:transition spd="slow">
    <p:zoom/>
    <p:sndAc>
      <p:stSnd>
        <p:snd r:embed="rId2" name="chimes.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dirty="0" smtClean="0">
                <a:solidFill>
                  <a:schemeClr val="tx1"/>
                </a:solidFill>
              </a:rPr>
              <a:t>FARKLI DİNLER ve kültürel gruplar BİR ARADA YAŞIYORDU</a:t>
            </a:r>
            <a:endParaRPr lang="tr-TR" dirty="0">
              <a:solidFill>
                <a:schemeClr val="tx1"/>
              </a:solidFill>
            </a:endParaRPr>
          </a:p>
        </p:txBody>
      </p:sp>
      <p:pic>
        <p:nvPicPr>
          <p:cNvPr id="5" name="4 İçerik Yer Tutucusu" descr="Christianity-and-Islam1.jpg"/>
          <p:cNvPicPr>
            <a:picLocks noGrp="1" noChangeAspect="1"/>
          </p:cNvPicPr>
          <p:nvPr>
            <p:ph sz="half" idx="1"/>
          </p:nvPr>
        </p:nvPicPr>
        <p:blipFill>
          <a:blip r:embed="rId3" cstate="print"/>
          <a:stretch>
            <a:fillRect/>
          </a:stretch>
        </p:blipFill>
        <p:spPr>
          <a:xfrm>
            <a:off x="457200" y="1714488"/>
            <a:ext cx="3971924" cy="4071966"/>
          </a:xfrm>
          <a:effectLst>
            <a:glow rad="228600">
              <a:schemeClr val="accent5">
                <a:satMod val="175000"/>
                <a:alpha val="40000"/>
              </a:schemeClr>
            </a:glow>
          </a:effectLst>
        </p:spPr>
      </p:pic>
      <p:sp>
        <p:nvSpPr>
          <p:cNvPr id="4" name="3 İçerik Yer Tutucusu"/>
          <p:cNvSpPr>
            <a:spLocks noGrp="1"/>
          </p:cNvSpPr>
          <p:nvPr>
            <p:ph sz="half" idx="2"/>
          </p:nvPr>
        </p:nvSpPr>
        <p:spPr>
          <a:xfrm>
            <a:off x="4786314" y="1714488"/>
            <a:ext cx="2912934" cy="3786215"/>
          </a:xfrm>
          <a:effectLst>
            <a:glow rad="228600">
              <a:schemeClr val="accent5">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fontScale="92500" lnSpcReduction="10000"/>
          </a:bodyPr>
          <a:lstStyle/>
          <a:p>
            <a:pPr>
              <a:buNone/>
            </a:pPr>
            <a:r>
              <a:rPr lang="tr-TR" dirty="0" smtClean="0">
                <a:solidFill>
                  <a:srgbClr val="C00000"/>
                </a:solidFill>
              </a:rPr>
              <a:t>3-</a:t>
            </a:r>
            <a:r>
              <a:rPr lang="tr-TR" dirty="0" smtClean="0"/>
              <a:t>Selanik’te Müslüman, </a:t>
            </a:r>
            <a:r>
              <a:rPr lang="tr-TR" dirty="0" err="1" smtClean="0"/>
              <a:t>Hristiyan</a:t>
            </a:r>
            <a:r>
              <a:rPr lang="tr-TR" dirty="0" smtClean="0"/>
              <a:t> ve Yahudiler bir arada yaşıyordu.</a:t>
            </a:r>
          </a:p>
          <a:p>
            <a:pPr>
              <a:buNone/>
            </a:pPr>
            <a:r>
              <a:rPr lang="tr-TR" dirty="0" smtClean="0">
                <a:solidFill>
                  <a:srgbClr val="FF0000"/>
                </a:solidFill>
              </a:rPr>
              <a:t>*</a:t>
            </a:r>
            <a:r>
              <a:rPr lang="tr-TR" dirty="0" smtClean="0"/>
              <a:t>  Bu durum </a:t>
            </a:r>
            <a:r>
              <a:rPr lang="tr-TR" dirty="0" err="1" smtClean="0"/>
              <a:t>M.Kemal’in</a:t>
            </a:r>
            <a:r>
              <a:rPr lang="tr-TR" dirty="0" smtClean="0"/>
              <a:t> </a:t>
            </a:r>
            <a:r>
              <a:rPr lang="tr-TR" dirty="0" smtClean="0">
                <a:solidFill>
                  <a:srgbClr val="C00000"/>
                </a:solidFill>
              </a:rPr>
              <a:t>hoşgörü </a:t>
            </a:r>
            <a:r>
              <a:rPr lang="tr-TR" dirty="0" smtClean="0"/>
              <a:t>anlayışını geliştirmiştir.</a:t>
            </a:r>
            <a:endParaRPr lang="tr-TR" dirty="0"/>
          </a:p>
        </p:txBody>
      </p:sp>
    </p:spTree>
  </p:cSld>
  <p:clrMapOvr>
    <a:masterClrMapping/>
  </p:clrMapOvr>
  <p:transition spd="slow">
    <p:zoom/>
    <p:sndAc>
      <p:stSnd>
        <p:snd r:embed="rId2" name="chimes.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800" dirty="0" smtClean="0">
                <a:solidFill>
                  <a:schemeClr val="tx1"/>
                </a:solidFill>
              </a:rPr>
              <a:t>EĞİTİM VE KÜLTÜREL FAALİYETLERİN CANLI OLDUĞU BİR KENTTİ</a:t>
            </a:r>
            <a:endParaRPr lang="tr-TR" sz="2800" dirty="0">
              <a:solidFill>
                <a:schemeClr val="tx1"/>
              </a:solidFill>
            </a:endParaRPr>
          </a:p>
        </p:txBody>
      </p:sp>
      <p:sp>
        <p:nvSpPr>
          <p:cNvPr id="3" name="2 Metin Yer Tutucusu"/>
          <p:cNvSpPr>
            <a:spLocks noGrp="1"/>
          </p:cNvSpPr>
          <p:nvPr>
            <p:ph type="body" idx="1"/>
          </p:nvPr>
        </p:nvSpPr>
        <p:spPr>
          <a:xfrm>
            <a:off x="285720" y="5786454"/>
            <a:ext cx="3691920" cy="642942"/>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fontScale="92500"/>
          </a:bodyPr>
          <a:lstStyle/>
          <a:p>
            <a:r>
              <a:rPr lang="tr-TR" dirty="0" smtClean="0">
                <a:solidFill>
                  <a:srgbClr val="FF0000"/>
                </a:solidFill>
              </a:rPr>
              <a:t>4</a:t>
            </a:r>
            <a:r>
              <a:rPr lang="tr-TR" dirty="0" smtClean="0">
                <a:solidFill>
                  <a:schemeClr val="tx1"/>
                </a:solidFill>
              </a:rPr>
              <a:t>-Bu</a:t>
            </a:r>
            <a:r>
              <a:rPr lang="tr-TR" dirty="0" smtClean="0"/>
              <a:t> </a:t>
            </a:r>
            <a:r>
              <a:rPr lang="tr-TR" dirty="0" smtClean="0">
                <a:solidFill>
                  <a:schemeClr val="tx1"/>
                </a:solidFill>
              </a:rPr>
              <a:t>durum M. Kemal’in kültürel hayatını olumlu etkilemiştir.</a:t>
            </a:r>
            <a:endParaRPr lang="tr-TR" dirty="0">
              <a:solidFill>
                <a:schemeClr val="tx1"/>
              </a:solidFill>
            </a:endParaRPr>
          </a:p>
        </p:txBody>
      </p:sp>
      <p:pic>
        <p:nvPicPr>
          <p:cNvPr id="8" name="7 İçerik Yer Tutucusu" descr="egitim-370x215.jpg"/>
          <p:cNvPicPr>
            <a:picLocks noGrp="1" noChangeAspect="1"/>
          </p:cNvPicPr>
          <p:nvPr>
            <p:ph sz="quarter" idx="2"/>
          </p:nvPr>
        </p:nvPicPr>
        <p:blipFill>
          <a:blip r:embed="rId3" cstate="print"/>
          <a:stretch>
            <a:fillRect/>
          </a:stretch>
        </p:blipFill>
        <p:spPr>
          <a:xfrm>
            <a:off x="357158" y="1714488"/>
            <a:ext cx="3521075" cy="2046030"/>
          </a:xfrm>
          <a:effectLst>
            <a:glow rad="228600">
              <a:schemeClr val="accent1">
                <a:satMod val="175000"/>
                <a:alpha val="40000"/>
              </a:schemeClr>
            </a:glow>
          </a:effectLst>
        </p:spPr>
      </p:pic>
      <p:pic>
        <p:nvPicPr>
          <p:cNvPr id="9" name="8 İçerik Yer Tutucusu" descr="73kndx.jpg"/>
          <p:cNvPicPr>
            <a:picLocks noGrp="1" noChangeAspect="1"/>
          </p:cNvPicPr>
          <p:nvPr>
            <p:ph sz="quarter" idx="4"/>
          </p:nvPr>
        </p:nvPicPr>
        <p:blipFill>
          <a:blip r:embed="rId4" cstate="print"/>
          <a:stretch>
            <a:fillRect/>
          </a:stretch>
        </p:blipFill>
        <p:spPr>
          <a:xfrm>
            <a:off x="4000496" y="1714488"/>
            <a:ext cx="3521075" cy="2042223"/>
          </a:xfrm>
          <a:effectLst>
            <a:glow rad="228600">
              <a:schemeClr val="accent1">
                <a:satMod val="175000"/>
                <a:alpha val="40000"/>
              </a:schemeClr>
            </a:glow>
          </a:effectLst>
        </p:spPr>
      </p:pic>
      <p:pic>
        <p:nvPicPr>
          <p:cNvPr id="1026" name="Picture 2" descr="C:\Users\ASUS\Desktop\İNKILPA RESİMLERİ\2d39a5e5-fec4-4448-afea-29a6968fd508.jpg"/>
          <p:cNvPicPr>
            <a:picLocks noChangeAspect="1" noChangeArrowheads="1"/>
          </p:cNvPicPr>
          <p:nvPr/>
        </p:nvPicPr>
        <p:blipFill>
          <a:blip r:embed="rId5" cstate="print"/>
          <a:srcRect/>
          <a:stretch>
            <a:fillRect/>
          </a:stretch>
        </p:blipFill>
        <p:spPr bwMode="auto">
          <a:xfrm>
            <a:off x="357158" y="3786190"/>
            <a:ext cx="3571900" cy="1905000"/>
          </a:xfrm>
          <a:prstGeom prst="rect">
            <a:avLst/>
          </a:prstGeom>
          <a:noFill/>
          <a:effectLst>
            <a:glow rad="228600">
              <a:schemeClr val="accent1">
                <a:satMod val="175000"/>
                <a:alpha val="40000"/>
              </a:schemeClr>
            </a:glow>
          </a:effectLst>
        </p:spPr>
      </p:pic>
      <p:pic>
        <p:nvPicPr>
          <p:cNvPr id="1028" name="Picture 4"/>
          <p:cNvPicPr>
            <a:picLocks noChangeAspect="1" noChangeArrowheads="1"/>
          </p:cNvPicPr>
          <p:nvPr/>
        </p:nvPicPr>
        <p:blipFill>
          <a:blip r:embed="rId6" cstate="print"/>
          <a:srcRect/>
          <a:stretch>
            <a:fillRect/>
          </a:stretch>
        </p:blipFill>
        <p:spPr bwMode="auto">
          <a:xfrm>
            <a:off x="4071934" y="3786190"/>
            <a:ext cx="3500462" cy="2357454"/>
          </a:xfrm>
          <a:prstGeom prst="rect">
            <a:avLst/>
          </a:prstGeom>
          <a:noFill/>
          <a:ln w="9525">
            <a:noFill/>
            <a:miter lim="800000"/>
            <a:headEnd/>
            <a:tailEnd/>
          </a:ln>
          <a:effectLst>
            <a:glow rad="228600">
              <a:schemeClr val="accent1">
                <a:satMod val="175000"/>
                <a:alpha val="40000"/>
              </a:schemeClr>
            </a:glow>
          </a:effectLst>
        </p:spPr>
      </p:pic>
    </p:spTree>
  </p:cSld>
  <p:clrMapOvr>
    <a:masterClrMapping/>
  </p:clrMapOvr>
  <p:transition spd="slow">
    <p:zoom/>
    <p:sndAc>
      <p:stSnd>
        <p:snd r:embed="rId2" name="chimes.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354442" y="571480"/>
            <a:ext cx="5114778" cy="2357454"/>
          </a:xfrm>
          <a:effectLst>
            <a:glow rad="228600">
              <a:schemeClr val="accent4">
                <a:satMod val="175000"/>
                <a:alpha val="40000"/>
              </a:schemeClr>
            </a:glow>
            <a:outerShdw blurRad="50800" dist="25000" dir="5400000" rotWithShape="0">
              <a:schemeClr val="dk1">
                <a:shade val="30000"/>
                <a:satMod val="150000"/>
                <a:alpha val="38000"/>
              </a:schemeClr>
            </a:outerShdw>
          </a:effectLst>
        </p:spPr>
        <p:style>
          <a:lnRef idx="1">
            <a:schemeClr val="dk1"/>
          </a:lnRef>
          <a:fillRef idx="2">
            <a:schemeClr val="dk1"/>
          </a:fillRef>
          <a:effectRef idx="1">
            <a:schemeClr val="dk1"/>
          </a:effectRef>
          <a:fontRef idx="minor">
            <a:schemeClr val="dk1"/>
          </a:fontRef>
        </p:style>
        <p:txBody>
          <a:bodyPr>
            <a:normAutofit lnSpcReduction="10000"/>
          </a:bodyPr>
          <a:lstStyle/>
          <a:p>
            <a:pPr algn="l"/>
            <a:r>
              <a:rPr lang="tr-TR" dirty="0" smtClean="0">
                <a:solidFill>
                  <a:srgbClr val="FF0000"/>
                </a:solidFill>
              </a:rPr>
              <a:t>5-</a:t>
            </a:r>
            <a:r>
              <a:rPr lang="tr-TR" dirty="0" smtClean="0"/>
              <a:t> </a:t>
            </a:r>
            <a:r>
              <a:rPr lang="tr-TR" dirty="0" smtClean="0">
                <a:solidFill>
                  <a:schemeClr val="tx1"/>
                </a:solidFill>
              </a:rPr>
              <a:t>Avrupa’daki gelişmeler ilk olarak Selanik’e ulaşıyor ve buradan diğer yerlere yayılıyordu. </a:t>
            </a:r>
          </a:p>
          <a:p>
            <a:pPr algn="l"/>
            <a:endParaRPr lang="tr-TR" dirty="0" smtClean="0"/>
          </a:p>
          <a:p>
            <a:pPr algn="l"/>
            <a:r>
              <a:rPr lang="tr-TR" dirty="0" smtClean="0">
                <a:solidFill>
                  <a:srgbClr val="FF0000"/>
                </a:solidFill>
              </a:rPr>
              <a:t>6-</a:t>
            </a:r>
            <a:r>
              <a:rPr lang="tr-TR" dirty="0" smtClean="0"/>
              <a:t> </a:t>
            </a:r>
            <a:r>
              <a:rPr lang="tr-TR" dirty="0" smtClean="0">
                <a:solidFill>
                  <a:schemeClr val="tx1"/>
                </a:solidFill>
              </a:rPr>
              <a:t>Aydınların ve siyasi akımların merkezi konumundaydı                  </a:t>
            </a:r>
            <a:r>
              <a:rPr lang="tr-TR" dirty="0" smtClean="0">
                <a:solidFill>
                  <a:srgbClr val="FF0000"/>
                </a:solidFill>
              </a:rPr>
              <a:t>(İttihat ve Terakki)</a:t>
            </a:r>
          </a:p>
          <a:p>
            <a:pPr algn="l"/>
            <a:endParaRPr lang="tr-TR" dirty="0" smtClean="0"/>
          </a:p>
          <a:p>
            <a:pPr algn="l"/>
            <a:endParaRPr lang="tr-TR" dirty="0"/>
          </a:p>
        </p:txBody>
      </p:sp>
      <p:pic>
        <p:nvPicPr>
          <p:cNvPr id="2050" name="Picture 2" descr="C:\Users\ASUS\Desktop\İNKILPA RESİMLERİ\22.jpg"/>
          <p:cNvPicPr>
            <a:picLocks noChangeAspect="1" noChangeArrowheads="1"/>
          </p:cNvPicPr>
          <p:nvPr/>
        </p:nvPicPr>
        <p:blipFill>
          <a:blip r:embed="rId3" cstate="print"/>
          <a:srcRect/>
          <a:stretch>
            <a:fillRect/>
          </a:stretch>
        </p:blipFill>
        <p:spPr bwMode="auto">
          <a:xfrm>
            <a:off x="3214678" y="3714752"/>
            <a:ext cx="5357850" cy="2786082"/>
          </a:xfrm>
          <a:prstGeom prst="rect">
            <a:avLst/>
          </a:prstGeom>
          <a:noFill/>
          <a:effectLst>
            <a:glow rad="228600">
              <a:schemeClr val="accent1">
                <a:satMod val="175000"/>
                <a:alpha val="40000"/>
              </a:schemeClr>
            </a:glow>
          </a:effectLst>
        </p:spPr>
      </p:pic>
      <p:sp>
        <p:nvSpPr>
          <p:cNvPr id="5" name="4 Aşağı Ok"/>
          <p:cNvSpPr/>
          <p:nvPr/>
        </p:nvSpPr>
        <p:spPr>
          <a:xfrm>
            <a:off x="4500562" y="3071810"/>
            <a:ext cx="484632" cy="571504"/>
          </a:xfrm>
          <a:prstGeom prst="downArrow">
            <a:avLst/>
          </a:prstGeom>
          <a:solidFill>
            <a:schemeClr val="accent2">
              <a:lumMod val="60000"/>
              <a:lumOff val="40000"/>
            </a:schemeClr>
          </a:solidFill>
          <a:ln>
            <a:solidFill>
              <a:schemeClr val="tx1"/>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lumMod val="95000"/>
                  <a:lumOff val="5000"/>
                </a:schemeClr>
              </a:solidFill>
            </a:endParaRPr>
          </a:p>
        </p:txBody>
      </p:sp>
    </p:spTree>
  </p:cSld>
  <p:clrMapOvr>
    <a:masterClrMapping/>
  </p:clrMapOvr>
  <p:transition spd="slow">
    <p:zoom/>
    <p:sndAc>
      <p:stSnd>
        <p:snd r:embed="rId2" name="chimes.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501</TotalTime>
  <Words>806</Words>
  <PresentationFormat>Ekran Gösterisi (4:3)</PresentationFormat>
  <Paragraphs>140</Paragraphs>
  <Slides>29</Slides>
  <Notes>2</Notes>
  <HiddenSlides>0</HiddenSlides>
  <MMClips>0</MMClips>
  <ScaleCrop>false</ScaleCrop>
  <HeadingPairs>
    <vt:vector size="4" baseType="variant">
      <vt:variant>
        <vt:lpstr>Tema</vt:lpstr>
      </vt:variant>
      <vt:variant>
        <vt:i4>1</vt:i4>
      </vt:variant>
      <vt:variant>
        <vt:lpstr>Slayt Başlıkları</vt:lpstr>
      </vt:variant>
      <vt:variant>
        <vt:i4>29</vt:i4>
      </vt:variant>
    </vt:vector>
  </HeadingPairs>
  <TitlesOfParts>
    <vt:vector size="30" baseType="lpstr">
      <vt:lpstr>Zengin</vt:lpstr>
      <vt:lpstr>Mustafa’nIn Çocukluğu  Ve  Eğİtİm HayatI</vt:lpstr>
      <vt:lpstr>Slayt 2</vt:lpstr>
      <vt:lpstr>1881 YILINDA SELANİKTE DOĞDUĞU EV</vt:lpstr>
      <vt:lpstr>Mustafa kemal okulda</vt:lpstr>
      <vt:lpstr>SELANİK</vt:lpstr>
      <vt:lpstr>Çok uluslu ŞehİR selanİk</vt:lpstr>
      <vt:lpstr>FARKLI DİNLER ve kültürel gruplar BİR ARADA YAŞIYORDU</vt:lpstr>
      <vt:lpstr>EĞİTİM VE KÜLTÜREL FAALİYETLERİN CANLI OLDUĞU BİR KENTTİ</vt:lpstr>
      <vt:lpstr>Slayt 9</vt:lpstr>
      <vt:lpstr>Osmanli’yi daĞilmakDan kurtarmak İÇİN ortaya atilan fİkİr akimlari</vt:lpstr>
      <vt:lpstr>Slayt 11</vt:lpstr>
      <vt:lpstr>Slayt 12</vt:lpstr>
      <vt:lpstr>Slayt 13</vt:lpstr>
      <vt:lpstr>Fİkİr akIMLARININ SAVUNUCULARI</vt:lpstr>
      <vt:lpstr>CEPHEDEN CEPHEYE  MUSTAFA KEMAL</vt:lpstr>
      <vt:lpstr>TRABLUSGARP SAVAŞI(1911-1912) OSMANLI DEVLETİ-İTALYA</vt:lpstr>
      <vt:lpstr>Slayt 17</vt:lpstr>
      <vt:lpstr>Slayt 18</vt:lpstr>
      <vt:lpstr>1. DÜNYA SAVAŞI VE MUSTAFA KEMAL  MUSTAFA KEMAL 1.DÜNYA SAVAŞINDA ŞU CEPHELERDE SAVAŞMIŞTIR</vt:lpstr>
      <vt:lpstr>Çanakkale cephesİ</vt:lpstr>
      <vt:lpstr>KAFKAS (DOĞU) CEPHESİ</vt:lpstr>
      <vt:lpstr>SURİYE CEPHESİ</vt:lpstr>
      <vt:lpstr>Slayt 23</vt:lpstr>
      <vt:lpstr>Dört şehİr ve mustafa kemal</vt:lpstr>
      <vt:lpstr>Slayt 25</vt:lpstr>
      <vt:lpstr>Slayt 26</vt:lpstr>
      <vt:lpstr>Slayt 27</vt:lpstr>
      <vt:lpstr>Slayt 28</vt:lpstr>
      <vt:lpstr>TopçusIRTI AKV ORTAOKULU  SOSYAL BİLGİLER ÖĞRETMENİ AYHAN ÜNALAN SAKARYA/AKYAZI/KUZULUK</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2015-10-17T19:45:56Z</dcterms:created>
  <dcterms:modified xsi:type="dcterms:W3CDTF">2016-09-30T07:55:41Z</dcterms:modified>
  <cp:category>www.sorubak.com</cp:category>
</cp:coreProperties>
</file>