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9" r:id="rId5"/>
    <p:sldId id="263" r:id="rId6"/>
    <p:sldId id="260" r:id="rId7"/>
    <p:sldId id="261" r:id="rId8"/>
    <p:sldId id="265" r:id="rId9"/>
    <p:sldId id="266" r:id="rId10"/>
    <p:sldId id="267" r:id="rId11"/>
    <p:sldId id="268" r:id="rId12"/>
    <p:sldId id="269" r:id="rId13"/>
    <p:sldId id="271" r:id="rId14"/>
    <p:sldId id="272" r:id="rId15"/>
    <p:sldId id="278" r:id="rId16"/>
    <p:sldId id="273" r:id="rId17"/>
    <p:sldId id="274" r:id="rId18"/>
    <p:sldId id="275" r:id="rId19"/>
    <p:sldId id="277" r:id="rId20"/>
    <p:sldId id="279" r:id="rId21"/>
    <p:sldId id="280" r:id="rId22"/>
    <p:sldId id="281" r:id="rId23"/>
    <p:sldId id="282" r:id="rId24"/>
    <p:sldId id="283" r:id="rId25"/>
    <p:sldId id="284" r:id="rId26"/>
    <p:sldId id="286" r:id="rId27"/>
    <p:sldId id="287" r:id="rId28"/>
    <p:sldId id="290" r:id="rId29"/>
    <p:sldId id="288" r:id="rId30"/>
    <p:sldId id="285" r:id="rId31"/>
    <p:sldId id="291" r:id="rId32"/>
    <p:sldId id="292" r:id="rId33"/>
    <p:sldId id="289" r:id="rId34"/>
    <p:sldId id="294" r:id="rId35"/>
    <p:sldId id="293" r:id="rId36"/>
    <p:sldId id="295" r:id="rId37"/>
    <p:sldId id="296" r:id="rId38"/>
    <p:sldId id="298" r:id="rId39"/>
    <p:sldId id="299" r:id="rId40"/>
    <p:sldId id="297" r:id="rId41"/>
    <p:sldId id="300" r:id="rId42"/>
    <p:sldId id="303" r:id="rId43"/>
    <p:sldId id="304" r:id="rId44"/>
    <p:sldId id="305" r:id="rId45"/>
    <p:sldId id="313" r:id="rId46"/>
    <p:sldId id="312" r:id="rId47"/>
    <p:sldId id="314" r:id="rId48"/>
    <p:sldId id="315" r:id="rId49"/>
    <p:sldId id="316" r:id="rId50"/>
    <p:sldId id="302" r:id="rId51"/>
    <p:sldId id="306" r:id="rId52"/>
    <p:sldId id="307" r:id="rId53"/>
    <p:sldId id="308" r:id="rId54"/>
    <p:sldId id="318" r:id="rId55"/>
    <p:sldId id="317" r:id="rId56"/>
    <p:sldId id="319" r:id="rId57"/>
    <p:sldId id="320" r:id="rId58"/>
    <p:sldId id="321" r:id="rId59"/>
    <p:sldId id="301" r:id="rId60"/>
    <p:sldId id="309" r:id="rId61"/>
    <p:sldId id="310" r:id="rId62"/>
    <p:sldId id="323" r:id="rId63"/>
    <p:sldId id="322" r:id="rId64"/>
    <p:sldId id="324" r:id="rId65"/>
    <p:sldId id="311" r:id="rId66"/>
    <p:sldId id="325" r:id="rId67"/>
    <p:sldId id="326" r:id="rId68"/>
    <p:sldId id="328" r:id="rId69"/>
    <p:sldId id="330" r:id="rId70"/>
    <p:sldId id="331" r:id="rId71"/>
    <p:sldId id="332" r:id="rId72"/>
    <p:sldId id="337" r:id="rId73"/>
    <p:sldId id="333" r:id="rId74"/>
    <p:sldId id="334" r:id="rId75"/>
    <p:sldId id="335" r:id="rId7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7" autoAdjust="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1000-C712-4D2E-8E25-1D938B9F8772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530F9-BA4A-432D-9C9F-DF06591A350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1000-C712-4D2E-8E25-1D938B9F8772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530F9-BA4A-432D-9C9F-DF06591A350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1000-C712-4D2E-8E25-1D938B9F8772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530F9-BA4A-432D-9C9F-DF06591A350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1000-C712-4D2E-8E25-1D938B9F8772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530F9-BA4A-432D-9C9F-DF06591A350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1000-C712-4D2E-8E25-1D938B9F8772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530F9-BA4A-432D-9C9F-DF06591A350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1000-C712-4D2E-8E25-1D938B9F8772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530F9-BA4A-432D-9C9F-DF06591A350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1000-C712-4D2E-8E25-1D938B9F8772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530F9-BA4A-432D-9C9F-DF06591A350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1000-C712-4D2E-8E25-1D938B9F8772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530F9-BA4A-432D-9C9F-DF06591A350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1000-C712-4D2E-8E25-1D938B9F8772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530F9-BA4A-432D-9C9F-DF06591A350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1000-C712-4D2E-8E25-1D938B9F8772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530F9-BA4A-432D-9C9F-DF06591A350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91000-C712-4D2E-8E25-1D938B9F8772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530F9-BA4A-432D-9C9F-DF06591A350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91000-C712-4D2E-8E25-1D938B9F8772}" type="datetimeFigureOut">
              <a:rPr lang="tr-TR" smtClean="0"/>
              <a:pPr/>
              <a:t>19.04.2017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530F9-BA4A-432D-9C9F-DF06591A350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93988"/>
            <a:ext cx="77724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FRIENDSHIP</a:t>
            </a:r>
            <a:endParaRPr lang="tr-TR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err="1" smtClean="0">
                <a:solidFill>
                  <a:schemeClr val="accent6">
                    <a:lumMod val="50000"/>
                  </a:schemeClr>
                </a:solidFill>
              </a:rPr>
              <a:t>True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b="1" dirty="0" err="1" smtClean="0">
                <a:solidFill>
                  <a:schemeClr val="accent6">
                    <a:lumMod val="50000"/>
                  </a:schemeClr>
                </a:solidFill>
              </a:rPr>
              <a:t>Friend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err="1"/>
              <a:t>a</a:t>
            </a:r>
            <a:r>
              <a:rPr lang="tr-TR" dirty="0" err="1" smtClean="0"/>
              <a:t>lways</a:t>
            </a:r>
            <a:r>
              <a:rPr lang="tr-TR" dirty="0" smtClean="0"/>
              <a:t> </a:t>
            </a:r>
            <a:r>
              <a:rPr lang="tr-TR" dirty="0" err="1" smtClean="0"/>
              <a:t>back</a:t>
            </a:r>
            <a:r>
              <a:rPr lang="tr-TR" dirty="0" smtClean="0"/>
              <a:t> </a:t>
            </a:r>
            <a:r>
              <a:rPr lang="tr-TR" dirty="0" err="1" smtClean="0"/>
              <a:t>up</a:t>
            </a:r>
            <a:endParaRPr lang="tr-TR" dirty="0" smtClean="0"/>
          </a:p>
          <a:p>
            <a:r>
              <a:rPr lang="tr-TR" dirty="0" err="1"/>
              <a:t>h</a:t>
            </a:r>
            <a:r>
              <a:rPr lang="tr-TR" dirty="0" err="1" smtClean="0"/>
              <a:t>ave</a:t>
            </a:r>
            <a:r>
              <a:rPr lang="tr-TR" dirty="0" smtClean="0"/>
              <a:t> </a:t>
            </a:r>
            <a:r>
              <a:rPr lang="tr-TR" dirty="0" err="1" smtClean="0"/>
              <a:t>something</a:t>
            </a:r>
            <a:r>
              <a:rPr lang="tr-TR" dirty="0" smtClean="0"/>
              <a:t> in </a:t>
            </a:r>
            <a:r>
              <a:rPr lang="tr-TR" dirty="0" err="1" smtClean="0"/>
              <a:t>common</a:t>
            </a:r>
            <a:endParaRPr lang="tr-TR" dirty="0" smtClean="0"/>
          </a:p>
          <a:p>
            <a:r>
              <a:rPr lang="tr-TR" dirty="0" err="1"/>
              <a:t>c</a:t>
            </a:r>
            <a:r>
              <a:rPr lang="tr-TR" dirty="0" err="1" smtClean="0"/>
              <a:t>ount</a:t>
            </a:r>
            <a:r>
              <a:rPr lang="tr-TR" dirty="0" smtClean="0"/>
              <a:t> on / </a:t>
            </a:r>
            <a:r>
              <a:rPr lang="tr-TR" dirty="0" err="1" smtClean="0"/>
              <a:t>depend</a:t>
            </a:r>
            <a:r>
              <a:rPr lang="tr-TR" dirty="0" smtClean="0"/>
              <a:t> on / </a:t>
            </a:r>
            <a:r>
              <a:rPr lang="tr-TR" dirty="0" err="1" smtClean="0"/>
              <a:t>trust</a:t>
            </a:r>
            <a:r>
              <a:rPr lang="tr-TR" dirty="0" smtClean="0"/>
              <a:t> </a:t>
            </a:r>
          </a:p>
          <a:p>
            <a:r>
              <a:rPr lang="tr-TR" dirty="0" err="1"/>
              <a:t>g</a:t>
            </a:r>
            <a:r>
              <a:rPr lang="tr-TR" dirty="0" err="1" smtClean="0"/>
              <a:t>et</a:t>
            </a:r>
            <a:r>
              <a:rPr lang="tr-TR" dirty="0" smtClean="0"/>
              <a:t> on </a:t>
            </a:r>
            <a:r>
              <a:rPr lang="tr-TR" dirty="0" err="1" smtClean="0"/>
              <a:t>well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endParaRPr lang="tr-TR" dirty="0" smtClean="0"/>
          </a:p>
          <a:p>
            <a:r>
              <a:rPr lang="tr-TR" dirty="0" err="1"/>
              <a:t>n</a:t>
            </a:r>
            <a:r>
              <a:rPr lang="tr-TR" dirty="0" err="1" smtClean="0"/>
              <a:t>ever</a:t>
            </a:r>
            <a:r>
              <a:rPr lang="tr-TR" dirty="0" smtClean="0"/>
              <a:t> </a:t>
            </a:r>
            <a:r>
              <a:rPr lang="tr-TR" dirty="0" err="1" smtClean="0"/>
              <a:t>argue</a:t>
            </a:r>
            <a:endParaRPr lang="tr-TR" dirty="0" smtClean="0"/>
          </a:p>
          <a:p>
            <a:r>
              <a:rPr lang="tr-TR" dirty="0" err="1"/>
              <a:t>s</a:t>
            </a:r>
            <a:r>
              <a:rPr lang="tr-TR" dirty="0" err="1" smtClean="0"/>
              <a:t>hare</a:t>
            </a:r>
            <a:r>
              <a:rPr lang="tr-TR" dirty="0" smtClean="0"/>
              <a:t> </a:t>
            </a:r>
            <a:r>
              <a:rPr lang="tr-TR" dirty="0" err="1" smtClean="0"/>
              <a:t>something</a:t>
            </a:r>
            <a:endParaRPr lang="tr-TR" dirty="0" smtClean="0"/>
          </a:p>
          <a:p>
            <a:r>
              <a:rPr lang="tr-TR" dirty="0" err="1" smtClean="0"/>
              <a:t>reliable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57166"/>
            <a:ext cx="7215238" cy="5768997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93988"/>
            <a:ext cx="77724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8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Teen</a:t>
            </a:r>
            <a:r>
              <a:rPr lang="tr-TR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 </a:t>
            </a:r>
            <a:r>
              <a:rPr lang="tr-TR" sz="8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lIfe</a:t>
            </a:r>
            <a:endParaRPr lang="tr-TR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428736"/>
            <a:ext cx="720090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428604"/>
            <a:ext cx="6572296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t="1371"/>
          <a:stretch>
            <a:fillRect/>
          </a:stretch>
        </p:blipFill>
        <p:spPr bwMode="auto">
          <a:xfrm>
            <a:off x="357158" y="714356"/>
            <a:ext cx="8149885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571480"/>
            <a:ext cx="3714776" cy="578647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7" y="571480"/>
            <a:ext cx="4357718" cy="578167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85794"/>
            <a:ext cx="828680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01281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r-TR" sz="2800" dirty="0" smtClean="0"/>
              <a:t>YARDIMCI FİLLE BAŞLAYAN SORULAR</a:t>
            </a:r>
            <a:endParaRPr lang="tr-TR" sz="280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tr-TR" sz="2000" dirty="0" smtClean="0"/>
              <a:t>Yardımcı </a:t>
            </a:r>
            <a:r>
              <a:rPr lang="tr-TR" sz="2000" dirty="0" err="1" smtClean="0"/>
              <a:t>Fiiler</a:t>
            </a:r>
            <a:endParaRPr lang="tr-TR" sz="2000" dirty="0" smtClean="0"/>
          </a:p>
          <a:p>
            <a:pPr lvl="1">
              <a:buFont typeface="Arial" pitchFamily="34" charset="0"/>
              <a:buChar char="•"/>
            </a:pPr>
            <a:r>
              <a:rPr lang="tr-TR" sz="2000" dirty="0" smtClean="0"/>
              <a:t>Do/</a:t>
            </a:r>
            <a:r>
              <a:rPr lang="tr-TR" sz="2000" dirty="0" err="1" smtClean="0"/>
              <a:t>Does</a:t>
            </a:r>
            <a:endParaRPr lang="tr-TR" sz="2000" dirty="0" smtClean="0"/>
          </a:p>
          <a:p>
            <a:pPr lvl="1">
              <a:buFont typeface="Arial" pitchFamily="34" charset="0"/>
              <a:buChar char="•"/>
            </a:pPr>
            <a:r>
              <a:rPr lang="tr-TR" sz="2000" dirty="0" err="1" smtClean="0"/>
              <a:t>Am</a:t>
            </a:r>
            <a:r>
              <a:rPr lang="tr-TR" sz="2000" dirty="0" smtClean="0"/>
              <a:t>/is/</a:t>
            </a:r>
            <a:r>
              <a:rPr lang="tr-TR" sz="2000" dirty="0" err="1" smtClean="0"/>
              <a:t>are</a:t>
            </a:r>
            <a:endParaRPr lang="tr-TR" sz="2000" dirty="0" smtClean="0"/>
          </a:p>
          <a:p>
            <a:pPr lvl="1">
              <a:buFont typeface="Arial" pitchFamily="34" charset="0"/>
              <a:buChar char="•"/>
            </a:pPr>
            <a:r>
              <a:rPr lang="tr-TR" sz="2000" dirty="0" err="1" smtClean="0"/>
              <a:t>Was</a:t>
            </a:r>
            <a:r>
              <a:rPr lang="tr-TR" sz="2000" dirty="0" smtClean="0"/>
              <a:t>/</a:t>
            </a:r>
            <a:r>
              <a:rPr lang="tr-TR" sz="2000" dirty="0" err="1" smtClean="0"/>
              <a:t>were</a:t>
            </a:r>
            <a:endParaRPr lang="tr-TR" sz="2000" dirty="0" smtClean="0"/>
          </a:p>
          <a:p>
            <a:pPr lvl="1">
              <a:buFont typeface="Arial" pitchFamily="34" charset="0"/>
              <a:buChar char="•"/>
            </a:pPr>
            <a:r>
              <a:rPr lang="tr-TR" sz="2000" dirty="0" err="1" smtClean="0"/>
              <a:t>Did</a:t>
            </a:r>
            <a:endParaRPr lang="tr-TR" sz="2000" dirty="0" smtClean="0"/>
          </a:p>
          <a:p>
            <a:pPr lvl="1">
              <a:buFont typeface="Arial" pitchFamily="34" charset="0"/>
              <a:buChar char="•"/>
            </a:pPr>
            <a:r>
              <a:rPr lang="tr-TR" sz="2000" dirty="0" err="1" smtClean="0"/>
              <a:t>Will</a:t>
            </a:r>
            <a:endParaRPr lang="tr-TR" sz="2000" dirty="0" smtClean="0"/>
          </a:p>
          <a:p>
            <a:pPr lvl="1">
              <a:buFont typeface="Arial" pitchFamily="34" charset="0"/>
              <a:buChar char="•"/>
            </a:pPr>
            <a:r>
              <a:rPr lang="tr-TR" sz="2000" dirty="0" smtClean="0"/>
              <a:t>Can</a:t>
            </a:r>
          </a:p>
          <a:p>
            <a:pPr lvl="1">
              <a:buFont typeface="Arial" pitchFamily="34" charset="0"/>
              <a:buChar char="•"/>
            </a:pPr>
            <a:r>
              <a:rPr lang="tr-TR" sz="2000" dirty="0" err="1" smtClean="0"/>
              <a:t>Should</a:t>
            </a:r>
            <a:endParaRPr lang="tr-TR" sz="2000" dirty="0" smtClean="0"/>
          </a:p>
          <a:p>
            <a:pPr lvl="1"/>
            <a:endParaRPr lang="tr-TR" sz="2000" dirty="0" smtClean="0"/>
          </a:p>
          <a:p>
            <a:pPr>
              <a:buFont typeface="Arial" pitchFamily="34" charset="0"/>
              <a:buChar char="•"/>
            </a:pPr>
            <a:r>
              <a:rPr lang="tr-TR" sz="2000" dirty="0" smtClean="0"/>
              <a:t>Yardımcı fiil ile başlayan sorulara </a:t>
            </a:r>
            <a:r>
              <a:rPr lang="tr-TR" sz="2000" dirty="0" smtClean="0">
                <a:solidFill>
                  <a:srgbClr val="C00000"/>
                </a:solidFill>
              </a:rPr>
              <a:t>YES </a:t>
            </a:r>
            <a:r>
              <a:rPr lang="tr-TR" sz="2000" dirty="0" smtClean="0"/>
              <a:t>veya </a:t>
            </a:r>
            <a:r>
              <a:rPr lang="tr-TR" sz="2000" dirty="0" smtClean="0">
                <a:solidFill>
                  <a:srgbClr val="C00000"/>
                </a:solidFill>
              </a:rPr>
              <a:t>NO</a:t>
            </a:r>
            <a:r>
              <a:rPr lang="tr-TR" sz="2000" dirty="0" smtClean="0"/>
              <a:t> ile cevap verilir.</a:t>
            </a:r>
            <a:endParaRPr lang="tr-TR" sz="20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1428736"/>
            <a:ext cx="4919663" cy="464347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328982" cy="94137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2500" dirty="0" smtClean="0"/>
              <a:t>Soru kelimeleriyle başlayan sorular</a:t>
            </a:r>
            <a:endParaRPr lang="tr-TR" sz="250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00034" y="1285860"/>
            <a:ext cx="3286148" cy="53578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tr-TR" sz="1800" dirty="0" err="1" smtClean="0"/>
              <a:t>Where</a:t>
            </a:r>
            <a:endParaRPr lang="tr-TR" sz="1800" dirty="0" smtClean="0"/>
          </a:p>
          <a:p>
            <a:pPr>
              <a:buFont typeface="Arial" pitchFamily="34" charset="0"/>
              <a:buChar char="•"/>
            </a:pPr>
            <a:r>
              <a:rPr lang="tr-TR" sz="1800" dirty="0" err="1" smtClean="0"/>
              <a:t>Who</a:t>
            </a:r>
            <a:endParaRPr lang="tr-TR" sz="1800" dirty="0" smtClean="0"/>
          </a:p>
          <a:p>
            <a:pPr>
              <a:buFont typeface="Arial" pitchFamily="34" charset="0"/>
              <a:buChar char="•"/>
            </a:pPr>
            <a:r>
              <a:rPr lang="tr-TR" sz="1800" dirty="0" err="1" smtClean="0"/>
              <a:t>What</a:t>
            </a:r>
            <a:r>
              <a:rPr lang="tr-TR" sz="1800" dirty="0" smtClean="0"/>
              <a:t> time</a:t>
            </a:r>
          </a:p>
          <a:p>
            <a:pPr>
              <a:buFont typeface="Arial" pitchFamily="34" charset="0"/>
              <a:buChar char="•"/>
            </a:pPr>
            <a:r>
              <a:rPr lang="tr-TR" sz="1800" dirty="0" err="1" smtClean="0"/>
              <a:t>Why</a:t>
            </a:r>
            <a:r>
              <a:rPr lang="tr-TR" sz="1800" dirty="0" smtClean="0"/>
              <a:t> </a:t>
            </a:r>
            <a:endParaRPr lang="tr-TR" sz="1800" dirty="0">
              <a:sym typeface="Wingdings" pitchFamily="2" charset="2"/>
            </a:endParaRPr>
          </a:p>
          <a:p>
            <a:pPr lvl="1">
              <a:buFont typeface="Arial" pitchFamily="34" charset="0"/>
              <a:buChar char="•"/>
            </a:pPr>
            <a:r>
              <a:rPr lang="tr-TR" sz="1800" dirty="0" err="1" smtClean="0">
                <a:sym typeface="Wingdings" pitchFamily="2" charset="2"/>
              </a:rPr>
              <a:t>Because</a:t>
            </a:r>
            <a:endParaRPr lang="tr-TR" sz="1800" dirty="0" smtClean="0">
              <a:sym typeface="Wingdings" pitchFamily="2" charset="2"/>
            </a:endParaRPr>
          </a:p>
          <a:p>
            <a:pPr lvl="1">
              <a:buFont typeface="Arial" pitchFamily="34" charset="0"/>
              <a:buChar char="•"/>
            </a:pPr>
            <a:r>
              <a:rPr lang="tr-TR" sz="1800" dirty="0" smtClean="0">
                <a:sym typeface="Wingdings" pitchFamily="2" charset="2"/>
              </a:rPr>
              <a:t>I </a:t>
            </a:r>
            <a:r>
              <a:rPr lang="tr-TR" sz="1800" dirty="0" err="1" smtClean="0">
                <a:sym typeface="Wingdings" pitchFamily="2" charset="2"/>
              </a:rPr>
              <a:t>think</a:t>
            </a:r>
            <a:r>
              <a:rPr lang="tr-TR" sz="1800" dirty="0" smtClean="0">
                <a:sym typeface="Wingdings" pitchFamily="2" charset="2"/>
              </a:rPr>
              <a:t>/</a:t>
            </a:r>
            <a:r>
              <a:rPr lang="tr-TR" sz="1800" dirty="0" err="1" smtClean="0">
                <a:sym typeface="Wingdings" pitchFamily="2" charset="2"/>
              </a:rPr>
              <a:t>In</a:t>
            </a:r>
            <a:r>
              <a:rPr lang="tr-TR" sz="1800" dirty="0" smtClean="0">
                <a:sym typeface="Wingdings" pitchFamily="2" charset="2"/>
              </a:rPr>
              <a:t> </a:t>
            </a:r>
            <a:r>
              <a:rPr lang="tr-TR" sz="1800" dirty="0" err="1" smtClean="0">
                <a:sym typeface="Wingdings" pitchFamily="2" charset="2"/>
              </a:rPr>
              <a:t>my</a:t>
            </a:r>
            <a:r>
              <a:rPr lang="tr-TR" sz="1800" dirty="0" smtClean="0">
                <a:sym typeface="Wingdings" pitchFamily="2" charset="2"/>
              </a:rPr>
              <a:t> </a:t>
            </a:r>
            <a:r>
              <a:rPr lang="tr-TR" sz="1800" dirty="0" err="1" smtClean="0">
                <a:sym typeface="Wingdings" pitchFamily="2" charset="2"/>
              </a:rPr>
              <a:t>opinion</a:t>
            </a:r>
            <a:endParaRPr lang="tr-TR" sz="1800" dirty="0" smtClean="0"/>
          </a:p>
          <a:p>
            <a:pPr>
              <a:buFont typeface="Arial" pitchFamily="34" charset="0"/>
              <a:buChar char="•"/>
            </a:pPr>
            <a:r>
              <a:rPr lang="tr-TR" sz="1800" dirty="0" err="1" smtClean="0"/>
              <a:t>How</a:t>
            </a:r>
            <a:r>
              <a:rPr lang="tr-TR" sz="1800" dirty="0" smtClean="0"/>
              <a:t> </a:t>
            </a:r>
            <a:r>
              <a:rPr lang="tr-TR" sz="1800" dirty="0" err="1" smtClean="0"/>
              <a:t>often</a:t>
            </a:r>
            <a:endParaRPr lang="tr-TR" sz="1800" dirty="0" smtClean="0"/>
          </a:p>
          <a:p>
            <a:pPr>
              <a:buFont typeface="Arial" pitchFamily="34" charset="0"/>
              <a:buChar char="•"/>
            </a:pPr>
            <a:r>
              <a:rPr lang="tr-TR" sz="1800" dirty="0" err="1" smtClean="0"/>
              <a:t>What</a:t>
            </a:r>
            <a:r>
              <a:rPr lang="tr-TR" sz="1800" dirty="0" smtClean="0"/>
              <a:t> </a:t>
            </a:r>
            <a:r>
              <a:rPr lang="tr-TR" sz="1800" dirty="0" err="1" smtClean="0"/>
              <a:t>kind</a:t>
            </a:r>
            <a:r>
              <a:rPr lang="tr-TR" sz="1800" dirty="0" smtClean="0"/>
              <a:t> of</a:t>
            </a:r>
          </a:p>
          <a:p>
            <a:pPr>
              <a:buFont typeface="Arial" pitchFamily="34" charset="0"/>
              <a:buChar char="•"/>
            </a:pPr>
            <a:r>
              <a:rPr lang="tr-TR" sz="1800" dirty="0" err="1" smtClean="0"/>
              <a:t>How</a:t>
            </a:r>
            <a:r>
              <a:rPr lang="tr-TR" sz="1800" dirty="0" smtClean="0"/>
              <a:t> ….. </a:t>
            </a:r>
            <a:r>
              <a:rPr lang="tr-TR" sz="1800" dirty="0" err="1" smtClean="0"/>
              <a:t>go</a:t>
            </a:r>
            <a:endParaRPr lang="tr-TR" sz="1800" dirty="0" smtClean="0"/>
          </a:p>
          <a:p>
            <a:pPr>
              <a:buFont typeface="Arial" pitchFamily="34" charset="0"/>
              <a:buChar char="•"/>
            </a:pPr>
            <a:r>
              <a:rPr lang="tr-TR" sz="1800" dirty="0" err="1" smtClean="0"/>
              <a:t>When</a:t>
            </a:r>
            <a:endParaRPr lang="tr-TR" sz="1800" dirty="0" smtClean="0"/>
          </a:p>
          <a:p>
            <a:pPr>
              <a:buFont typeface="Arial" pitchFamily="34" charset="0"/>
              <a:buChar char="•"/>
            </a:pPr>
            <a:r>
              <a:rPr lang="tr-TR" sz="1800" dirty="0" err="1" smtClean="0"/>
              <a:t>What</a:t>
            </a:r>
            <a:endParaRPr lang="tr-TR" sz="1800" dirty="0" smtClean="0"/>
          </a:p>
          <a:p>
            <a:pPr>
              <a:buFont typeface="Arial" pitchFamily="34" charset="0"/>
              <a:buChar char="•"/>
            </a:pPr>
            <a:r>
              <a:rPr lang="tr-TR" sz="1800" dirty="0" err="1" smtClean="0"/>
              <a:t>Which</a:t>
            </a:r>
            <a:endParaRPr lang="tr-TR" sz="1800" dirty="0" smtClean="0"/>
          </a:p>
          <a:p>
            <a:pPr>
              <a:buFont typeface="Arial" pitchFamily="34" charset="0"/>
              <a:buChar char="•"/>
            </a:pPr>
            <a:r>
              <a:rPr lang="tr-TR" sz="1800" dirty="0" err="1" smtClean="0"/>
              <a:t>How</a:t>
            </a:r>
            <a:r>
              <a:rPr lang="tr-TR" sz="1800" dirty="0" smtClean="0"/>
              <a:t> </a:t>
            </a:r>
            <a:r>
              <a:rPr lang="tr-TR" sz="1800" dirty="0" err="1" smtClean="0"/>
              <a:t>long</a:t>
            </a:r>
            <a:endParaRPr lang="tr-TR" sz="1800" dirty="0" smtClean="0"/>
          </a:p>
          <a:p>
            <a:pPr>
              <a:buFont typeface="Arial" pitchFamily="34" charset="0"/>
              <a:buChar char="•"/>
            </a:pPr>
            <a:r>
              <a:rPr lang="tr-TR" sz="1800" dirty="0" err="1" smtClean="0"/>
              <a:t>How</a:t>
            </a:r>
            <a:r>
              <a:rPr lang="tr-TR" sz="1800" dirty="0" smtClean="0"/>
              <a:t> </a:t>
            </a:r>
            <a:r>
              <a:rPr lang="tr-TR" sz="1800" dirty="0" err="1" smtClean="0"/>
              <a:t>many</a:t>
            </a:r>
            <a:endParaRPr lang="tr-TR" sz="1800" dirty="0" smtClean="0"/>
          </a:p>
          <a:p>
            <a:pPr>
              <a:buFont typeface="Arial" pitchFamily="34" charset="0"/>
              <a:buChar char="•"/>
            </a:pPr>
            <a:r>
              <a:rPr lang="tr-TR" sz="1800" dirty="0" err="1" smtClean="0"/>
              <a:t>How</a:t>
            </a:r>
            <a:r>
              <a:rPr lang="tr-TR" sz="1800" dirty="0" smtClean="0"/>
              <a:t> </a:t>
            </a:r>
            <a:r>
              <a:rPr lang="tr-TR" sz="1800" dirty="0" err="1" smtClean="0"/>
              <a:t>much</a:t>
            </a:r>
            <a:endParaRPr lang="tr-TR" sz="1800" dirty="0" smtClean="0"/>
          </a:p>
          <a:p>
            <a:pPr>
              <a:buFont typeface="Arial" pitchFamily="34" charset="0"/>
              <a:buChar char="•"/>
            </a:pPr>
            <a:r>
              <a:rPr lang="tr-TR" sz="1800" dirty="0" err="1" smtClean="0"/>
              <a:t>How</a:t>
            </a:r>
            <a:r>
              <a:rPr lang="tr-TR" sz="1800" dirty="0" smtClean="0"/>
              <a:t> </a:t>
            </a:r>
            <a:r>
              <a:rPr lang="tr-TR" sz="1800" dirty="0" err="1" smtClean="0"/>
              <a:t>old</a:t>
            </a:r>
            <a:endParaRPr lang="tr-TR" sz="1800" dirty="0" smtClean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285728"/>
            <a:ext cx="4533900" cy="314327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643314"/>
            <a:ext cx="4572032" cy="300039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500042"/>
            <a:ext cx="4000528" cy="285752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00438"/>
            <a:ext cx="4000528" cy="277177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4057" y="500042"/>
            <a:ext cx="4405661" cy="271464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357562"/>
            <a:ext cx="4357718" cy="292895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6143668"/>
          </a:xfrm>
        </p:spPr>
        <p:txBody>
          <a:bodyPr/>
          <a:lstStyle/>
          <a:p>
            <a:r>
              <a:rPr lang="tr-TR" dirty="0" smtClean="0"/>
              <a:t>DATE                  April 14</a:t>
            </a:r>
            <a:r>
              <a:rPr lang="tr-TR" baseline="30000" dirty="0" smtClean="0"/>
              <a:t>th</a:t>
            </a:r>
            <a:endParaRPr lang="tr-TR" dirty="0" smtClean="0"/>
          </a:p>
          <a:p>
            <a:r>
              <a:rPr lang="tr-TR" dirty="0" smtClean="0"/>
              <a:t>TIME                  19:00</a:t>
            </a:r>
          </a:p>
          <a:p>
            <a:r>
              <a:rPr lang="tr-TR" dirty="0" smtClean="0"/>
              <a:t>PLACE                </a:t>
            </a:r>
            <a:r>
              <a:rPr lang="tr-TR" dirty="0" err="1" smtClean="0"/>
              <a:t>Robert’s</a:t>
            </a:r>
            <a:r>
              <a:rPr lang="tr-TR" dirty="0" smtClean="0"/>
              <a:t> </a:t>
            </a:r>
            <a:r>
              <a:rPr lang="tr-TR" dirty="0" err="1" smtClean="0"/>
              <a:t>Cafe</a:t>
            </a:r>
            <a:endParaRPr lang="tr-TR" dirty="0" smtClean="0"/>
          </a:p>
          <a:p>
            <a:endParaRPr lang="tr-TR" dirty="0"/>
          </a:p>
          <a:p>
            <a:pPr>
              <a:buNone/>
            </a:pPr>
            <a:r>
              <a:rPr lang="tr-TR" dirty="0" smtClean="0"/>
              <a:t>		</a:t>
            </a:r>
            <a:r>
              <a:rPr lang="tr-TR" dirty="0" err="1" smtClean="0"/>
              <a:t>Dear</a:t>
            </a:r>
            <a:r>
              <a:rPr lang="tr-TR" dirty="0" smtClean="0"/>
              <a:t>                              </a:t>
            </a:r>
            <a:r>
              <a:rPr lang="tr-TR" b="1" dirty="0" smtClean="0"/>
              <a:t> </a:t>
            </a:r>
            <a:r>
              <a:rPr lang="tr-TR" b="1" dirty="0" err="1" smtClean="0">
                <a:latin typeface="Bradley Hand ITC" pitchFamily="66" charset="0"/>
              </a:rPr>
              <a:t>receiver</a:t>
            </a:r>
            <a:endParaRPr lang="tr-TR" b="1" dirty="0" smtClean="0"/>
          </a:p>
          <a:p>
            <a:pPr>
              <a:buNone/>
            </a:pPr>
            <a:r>
              <a:rPr lang="tr-TR" dirty="0" smtClean="0"/>
              <a:t>	………………………………….</a:t>
            </a:r>
          </a:p>
          <a:p>
            <a:pPr>
              <a:buNone/>
            </a:pPr>
            <a:r>
              <a:rPr lang="tr-TR" dirty="0" smtClean="0"/>
              <a:t>	………………………………….</a:t>
            </a:r>
          </a:p>
          <a:p>
            <a:pPr>
              <a:buNone/>
            </a:pPr>
            <a:r>
              <a:rPr lang="tr-TR" dirty="0" smtClean="0"/>
              <a:t>	………..</a:t>
            </a:r>
          </a:p>
          <a:p>
            <a:pPr>
              <a:buNone/>
            </a:pPr>
            <a:r>
              <a:rPr lang="tr-TR" dirty="0" smtClean="0"/>
              <a:t>	</a:t>
            </a:r>
            <a:r>
              <a:rPr lang="tr-TR" dirty="0" err="1" smtClean="0"/>
              <a:t>Love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	                        </a:t>
            </a:r>
            <a:r>
              <a:rPr lang="tr-TR" b="1" dirty="0" smtClean="0">
                <a:latin typeface="Bradley Hand ITC" pitchFamily="66" charset="0"/>
              </a:rPr>
              <a:t> </a:t>
            </a:r>
            <a:r>
              <a:rPr lang="tr-TR" b="1" dirty="0" err="1" smtClean="0">
                <a:latin typeface="Bradley Hand ITC" pitchFamily="66" charset="0"/>
              </a:rPr>
              <a:t>sender</a:t>
            </a:r>
            <a:endParaRPr lang="tr-TR" b="1" dirty="0">
              <a:latin typeface="Bradley Hand ITC" pitchFamily="66" charset="0"/>
            </a:endParaRPr>
          </a:p>
        </p:txBody>
      </p:sp>
      <p:cxnSp>
        <p:nvCxnSpPr>
          <p:cNvPr id="5" name="4 Düz Ok Bağlayıcısı"/>
          <p:cNvCxnSpPr/>
          <p:nvPr/>
        </p:nvCxnSpPr>
        <p:spPr>
          <a:xfrm>
            <a:off x="2071670" y="642918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5 Düz Ok Bağlayıcısı"/>
          <p:cNvCxnSpPr/>
          <p:nvPr/>
        </p:nvCxnSpPr>
        <p:spPr>
          <a:xfrm>
            <a:off x="2071670" y="1214422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>
            <a:off x="2071670" y="1785926"/>
            <a:ext cx="107157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8 Dikdörtgen"/>
          <p:cNvSpPr/>
          <p:nvPr/>
        </p:nvSpPr>
        <p:spPr>
          <a:xfrm>
            <a:off x="2357422" y="2714620"/>
            <a:ext cx="1571636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/>
              <a:t>Henry</a:t>
            </a:r>
            <a:endParaRPr lang="tr-TR" sz="3200" dirty="0"/>
          </a:p>
        </p:txBody>
      </p:sp>
      <p:sp>
        <p:nvSpPr>
          <p:cNvPr id="10" name="9 Dikdörtgen"/>
          <p:cNvSpPr/>
          <p:nvPr/>
        </p:nvSpPr>
        <p:spPr>
          <a:xfrm>
            <a:off x="857224" y="5643578"/>
            <a:ext cx="1071570" cy="50006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200" dirty="0" err="1" smtClean="0"/>
              <a:t>Sue</a:t>
            </a:r>
            <a:endParaRPr lang="tr-TR" sz="3200" dirty="0"/>
          </a:p>
        </p:txBody>
      </p:sp>
      <p:cxnSp>
        <p:nvCxnSpPr>
          <p:cNvPr id="12" name="11 Düz Ok Bağlayıcısı"/>
          <p:cNvCxnSpPr/>
          <p:nvPr/>
        </p:nvCxnSpPr>
        <p:spPr>
          <a:xfrm>
            <a:off x="4000496" y="3000372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>
            <a:off x="2071670" y="5929330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000" dirty="0" err="1" smtClean="0"/>
              <a:t>cycle</a:t>
            </a:r>
            <a:endParaRPr lang="tr-TR" sz="2000" dirty="0" smtClean="0"/>
          </a:p>
          <a:p>
            <a:r>
              <a:rPr lang="tr-TR" sz="2000" dirty="0" err="1" smtClean="0"/>
              <a:t>healty</a:t>
            </a:r>
            <a:endParaRPr lang="tr-TR" sz="2000" dirty="0" smtClean="0"/>
          </a:p>
          <a:p>
            <a:r>
              <a:rPr lang="tr-TR" sz="2000" dirty="0" err="1" smtClean="0"/>
              <a:t>alone</a:t>
            </a:r>
            <a:endParaRPr lang="tr-TR" sz="2000" dirty="0" smtClean="0"/>
          </a:p>
          <a:p>
            <a:r>
              <a:rPr lang="tr-TR" sz="2000" dirty="0" err="1" smtClean="0"/>
              <a:t>unusual</a:t>
            </a:r>
            <a:endParaRPr lang="tr-TR" sz="2000" dirty="0" smtClean="0"/>
          </a:p>
          <a:p>
            <a:r>
              <a:rPr lang="tr-TR" sz="2000" dirty="0" err="1" smtClean="0"/>
              <a:t>unbreable</a:t>
            </a:r>
            <a:endParaRPr lang="tr-TR" sz="2000" dirty="0" smtClean="0"/>
          </a:p>
          <a:p>
            <a:r>
              <a:rPr lang="tr-TR" sz="2000" dirty="0" err="1" smtClean="0"/>
              <a:t>terrific</a:t>
            </a:r>
            <a:endParaRPr lang="tr-TR" sz="2000" dirty="0" smtClean="0"/>
          </a:p>
          <a:p>
            <a:r>
              <a:rPr lang="tr-TR" sz="2000" dirty="0" err="1" smtClean="0"/>
              <a:t>fashion</a:t>
            </a:r>
            <a:r>
              <a:rPr lang="tr-TR" sz="2000" dirty="0" smtClean="0"/>
              <a:t> </a:t>
            </a:r>
            <a:r>
              <a:rPr lang="tr-TR" sz="2000" dirty="0" err="1" smtClean="0"/>
              <a:t>clothes</a:t>
            </a:r>
            <a:endParaRPr lang="tr-TR" sz="2000" dirty="0" smtClean="0"/>
          </a:p>
          <a:p>
            <a:r>
              <a:rPr lang="tr-TR" sz="2000" dirty="0" err="1" smtClean="0"/>
              <a:t>casual</a:t>
            </a:r>
            <a:r>
              <a:rPr lang="tr-TR" sz="2000" dirty="0" smtClean="0"/>
              <a:t> </a:t>
            </a:r>
            <a:r>
              <a:rPr lang="tr-TR" sz="2000" dirty="0" err="1" smtClean="0"/>
              <a:t>clothes</a:t>
            </a:r>
            <a:endParaRPr lang="tr-TR" sz="2000" dirty="0" smtClean="0"/>
          </a:p>
          <a:p>
            <a:r>
              <a:rPr lang="tr-TR" sz="2000" dirty="0" err="1" smtClean="0"/>
              <a:t>apologize</a:t>
            </a:r>
            <a:endParaRPr lang="tr-TR" sz="2000" dirty="0" smtClean="0"/>
          </a:p>
          <a:p>
            <a:r>
              <a:rPr lang="tr-TR" sz="2000" dirty="0" err="1" smtClean="0"/>
              <a:t>politely</a:t>
            </a:r>
            <a:endParaRPr lang="tr-TR" sz="2000" dirty="0" smtClean="0"/>
          </a:p>
          <a:p>
            <a:r>
              <a:rPr lang="tr-TR" sz="2000" dirty="0" err="1" smtClean="0"/>
              <a:t>fix</a:t>
            </a:r>
            <a:endParaRPr lang="tr-TR" sz="2000" dirty="0" smtClean="0"/>
          </a:p>
          <a:p>
            <a:r>
              <a:rPr lang="tr-TR" sz="2000" dirty="0" err="1" smtClean="0"/>
              <a:t>also</a:t>
            </a:r>
            <a:endParaRPr lang="tr-TR" sz="2000" dirty="0"/>
          </a:p>
        </p:txBody>
      </p:sp>
      <p:cxnSp>
        <p:nvCxnSpPr>
          <p:cNvPr id="14" name="13 Düz Ok Bağlayıcısı"/>
          <p:cNvCxnSpPr/>
          <p:nvPr/>
        </p:nvCxnSpPr>
        <p:spPr>
          <a:xfrm>
            <a:off x="2143108" y="178592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2143108" y="221455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>
            <a:off x="2143108" y="257174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2143108" y="292893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2143108" y="328612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2143108" y="364331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>
            <a:off x="2857488" y="400050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2857488" y="435769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2857488" y="471488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2857488" y="507207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2857488" y="542926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>
            <a:off x="2857488" y="585789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000" dirty="0" err="1" smtClean="0"/>
              <a:t>Actually</a:t>
            </a:r>
            <a:endParaRPr lang="tr-TR" sz="2000" dirty="0" smtClean="0"/>
          </a:p>
          <a:p>
            <a:r>
              <a:rPr lang="tr-TR" sz="2000" dirty="0" err="1" smtClean="0"/>
              <a:t>Good</a:t>
            </a:r>
            <a:r>
              <a:rPr lang="tr-TR" sz="2000" dirty="0" smtClean="0"/>
              <a:t> at</a:t>
            </a:r>
          </a:p>
          <a:p>
            <a:r>
              <a:rPr lang="tr-TR" sz="2000" dirty="0" err="1" smtClean="0"/>
              <a:t>Bad</a:t>
            </a:r>
            <a:r>
              <a:rPr lang="tr-TR" sz="2000" dirty="0" smtClean="0"/>
              <a:t> at</a:t>
            </a:r>
          </a:p>
          <a:p>
            <a:r>
              <a:rPr lang="tr-TR" sz="2000" dirty="0" smtClean="0"/>
              <a:t>I </a:t>
            </a:r>
            <a:r>
              <a:rPr lang="tr-TR" sz="2000" dirty="0" err="1" smtClean="0"/>
              <a:t>agree</a:t>
            </a:r>
            <a:r>
              <a:rPr lang="tr-TR" sz="2000" dirty="0" smtClean="0"/>
              <a:t> </a:t>
            </a:r>
            <a:r>
              <a:rPr lang="tr-TR" sz="2000" dirty="0" err="1" smtClean="0"/>
              <a:t>with</a:t>
            </a:r>
            <a:r>
              <a:rPr lang="tr-TR" sz="2000" dirty="0" smtClean="0"/>
              <a:t> </a:t>
            </a:r>
            <a:r>
              <a:rPr lang="tr-TR" sz="2000" dirty="0" err="1" smtClean="0"/>
              <a:t>you</a:t>
            </a:r>
            <a:endParaRPr lang="tr-TR" sz="2000" dirty="0" smtClean="0"/>
          </a:p>
          <a:p>
            <a:r>
              <a:rPr lang="tr-TR" sz="2000" dirty="0" smtClean="0"/>
              <a:t>I </a:t>
            </a:r>
            <a:r>
              <a:rPr lang="tr-TR" sz="2000" dirty="0" err="1" smtClean="0"/>
              <a:t>disagree</a:t>
            </a:r>
            <a:r>
              <a:rPr lang="tr-TR" sz="2000" dirty="0" smtClean="0"/>
              <a:t> </a:t>
            </a:r>
            <a:r>
              <a:rPr lang="tr-TR" sz="2000" dirty="0" err="1" smtClean="0"/>
              <a:t>with</a:t>
            </a:r>
            <a:r>
              <a:rPr lang="tr-TR" sz="2000" dirty="0" smtClean="0"/>
              <a:t> </a:t>
            </a:r>
            <a:r>
              <a:rPr lang="tr-TR" sz="2000" dirty="0" err="1" smtClean="0"/>
              <a:t>you</a:t>
            </a:r>
            <a:endParaRPr lang="tr-TR" sz="2000" dirty="0" smtClean="0"/>
          </a:p>
          <a:p>
            <a:r>
              <a:rPr lang="tr-TR" sz="2000" dirty="0" err="1" smtClean="0"/>
              <a:t>What</a:t>
            </a:r>
            <a:r>
              <a:rPr lang="tr-TR" sz="2000" dirty="0" smtClean="0"/>
              <a:t> do </a:t>
            </a:r>
            <a:r>
              <a:rPr lang="tr-TR" sz="2000" dirty="0" err="1" smtClean="0"/>
              <a:t>you</a:t>
            </a:r>
            <a:r>
              <a:rPr lang="tr-TR" sz="2000" dirty="0" smtClean="0"/>
              <a:t> </a:t>
            </a:r>
            <a:r>
              <a:rPr lang="tr-TR" sz="2000" dirty="0" err="1" smtClean="0"/>
              <a:t>think</a:t>
            </a:r>
            <a:endParaRPr lang="tr-TR" sz="2000" dirty="0" smtClean="0"/>
          </a:p>
          <a:p>
            <a:r>
              <a:rPr lang="tr-TR" sz="2000" dirty="0" err="1" smtClean="0"/>
              <a:t>Good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hear</a:t>
            </a:r>
            <a:r>
              <a:rPr lang="tr-TR" sz="2000" dirty="0" smtClean="0"/>
              <a:t> </a:t>
            </a:r>
            <a:r>
              <a:rPr lang="tr-TR" sz="2000" dirty="0" err="1" smtClean="0"/>
              <a:t>that</a:t>
            </a:r>
            <a:endParaRPr lang="tr-TR" sz="2000" dirty="0" smtClean="0"/>
          </a:p>
          <a:p>
            <a:r>
              <a:rPr lang="tr-TR" sz="2000" dirty="0" smtClean="0"/>
              <a:t>I </a:t>
            </a:r>
            <a:r>
              <a:rPr lang="tr-TR" sz="2000" dirty="0" err="1" smtClean="0"/>
              <a:t>can’t</a:t>
            </a:r>
            <a:r>
              <a:rPr lang="tr-TR" sz="2000" dirty="0" smtClean="0"/>
              <a:t> </a:t>
            </a:r>
            <a:r>
              <a:rPr lang="tr-TR" sz="2000" dirty="0" err="1" smtClean="0"/>
              <a:t>stand</a:t>
            </a:r>
            <a:endParaRPr lang="tr-TR" sz="2000" dirty="0" smtClean="0"/>
          </a:p>
          <a:p>
            <a:pPr>
              <a:buNone/>
            </a:pPr>
            <a:r>
              <a:rPr lang="tr-TR" sz="2000" dirty="0"/>
              <a:t>	</a:t>
            </a:r>
            <a:r>
              <a:rPr lang="tr-TR" sz="2000" dirty="0" smtClean="0"/>
              <a:t>I </a:t>
            </a:r>
            <a:r>
              <a:rPr lang="tr-TR" sz="2000" dirty="0" err="1" smtClean="0"/>
              <a:t>don’t</a:t>
            </a:r>
            <a:r>
              <a:rPr lang="tr-TR" sz="2000" dirty="0" smtClean="0"/>
              <a:t> </a:t>
            </a:r>
            <a:r>
              <a:rPr lang="tr-TR" sz="2000" dirty="0" err="1" smtClean="0"/>
              <a:t>like</a:t>
            </a:r>
            <a:endParaRPr lang="tr-TR" sz="2000" dirty="0" smtClean="0"/>
          </a:p>
          <a:p>
            <a:pPr>
              <a:buNone/>
            </a:pPr>
            <a:r>
              <a:rPr lang="tr-TR" sz="2000" dirty="0"/>
              <a:t>	</a:t>
            </a:r>
            <a:r>
              <a:rPr lang="tr-TR" sz="2000" dirty="0" smtClean="0"/>
              <a:t>I </a:t>
            </a:r>
            <a:r>
              <a:rPr lang="tr-TR" sz="2000" dirty="0" err="1" smtClean="0"/>
              <a:t>hate</a:t>
            </a:r>
            <a:endParaRPr lang="tr-TR" sz="2000" dirty="0"/>
          </a:p>
        </p:txBody>
      </p:sp>
      <p:cxnSp>
        <p:nvCxnSpPr>
          <p:cNvPr id="14" name="13 Düz Ok Bağlayıcısı"/>
          <p:cNvCxnSpPr/>
          <p:nvPr/>
        </p:nvCxnSpPr>
        <p:spPr>
          <a:xfrm>
            <a:off x="1928794" y="185736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1928794" y="221455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>
            <a:off x="1928794" y="257174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3071802" y="292893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3071802" y="328612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3071802" y="364331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>
            <a:off x="3071802" y="400050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20 Sağ Ayraç"/>
          <p:cNvSpPr/>
          <p:nvPr/>
        </p:nvSpPr>
        <p:spPr>
          <a:xfrm>
            <a:off x="2643174" y="4214818"/>
            <a:ext cx="428628" cy="1071570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93988"/>
            <a:ext cx="77724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8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cookIng</a:t>
            </a:r>
            <a:endParaRPr lang="tr-TR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7916171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8358245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285728"/>
            <a:ext cx="3929090" cy="602932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85728"/>
            <a:ext cx="4286280" cy="295275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357562"/>
            <a:ext cx="4286280" cy="292895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r-TR" sz="2000" dirty="0" err="1" smtClean="0"/>
              <a:t>After</a:t>
            </a:r>
            <a:r>
              <a:rPr lang="tr-TR" sz="2000" dirty="0" smtClean="0"/>
              <a:t> / </a:t>
            </a:r>
            <a:r>
              <a:rPr lang="tr-TR" sz="2000" dirty="0" err="1" smtClean="0"/>
              <a:t>Before</a:t>
            </a:r>
            <a:endParaRPr lang="tr-TR" sz="2000" dirty="0" smtClean="0"/>
          </a:p>
          <a:p>
            <a:r>
              <a:rPr lang="tr-TR" sz="2000" dirty="0" smtClean="0"/>
              <a:t>Bon </a:t>
            </a:r>
            <a:r>
              <a:rPr lang="tr-TR" sz="2000" dirty="0" err="1" smtClean="0"/>
              <a:t>appetit</a:t>
            </a:r>
            <a:endParaRPr lang="tr-TR" sz="2000" dirty="0" smtClean="0"/>
          </a:p>
          <a:p>
            <a:r>
              <a:rPr lang="tr-TR" sz="2000" dirty="0" err="1" smtClean="0"/>
              <a:t>How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cook</a:t>
            </a:r>
            <a:endParaRPr lang="tr-TR" sz="2000" dirty="0" smtClean="0"/>
          </a:p>
          <a:p>
            <a:r>
              <a:rPr lang="tr-TR" sz="2000" dirty="0" err="1" smtClean="0"/>
              <a:t>sweet</a:t>
            </a:r>
            <a:r>
              <a:rPr lang="tr-TR" sz="2000" dirty="0" smtClean="0"/>
              <a:t> </a:t>
            </a:r>
            <a:r>
              <a:rPr lang="tr-TR" sz="2000" dirty="0" err="1" smtClean="0"/>
              <a:t>tooth</a:t>
            </a:r>
            <a:endParaRPr lang="tr-TR" sz="2000" dirty="0" smtClean="0"/>
          </a:p>
          <a:p>
            <a:r>
              <a:rPr lang="tr-TR" sz="2000" dirty="0" err="1" smtClean="0"/>
              <a:t>How</a:t>
            </a:r>
            <a:r>
              <a:rPr lang="tr-TR" sz="2000" dirty="0" smtClean="0"/>
              <a:t> do </a:t>
            </a:r>
            <a:r>
              <a:rPr lang="tr-TR" sz="2000" dirty="0" err="1" smtClean="0"/>
              <a:t>you</a:t>
            </a:r>
            <a:r>
              <a:rPr lang="tr-TR" sz="2000" dirty="0" smtClean="0"/>
              <a:t> </a:t>
            </a:r>
            <a:r>
              <a:rPr lang="tr-TR" sz="2000" dirty="0" err="1" smtClean="0"/>
              <a:t>make</a:t>
            </a:r>
            <a:r>
              <a:rPr lang="tr-TR" sz="2000" dirty="0" smtClean="0"/>
              <a:t> it</a:t>
            </a:r>
          </a:p>
          <a:p>
            <a:r>
              <a:rPr lang="tr-TR" sz="2000" dirty="0" err="1" smtClean="0"/>
              <a:t>How</a:t>
            </a:r>
            <a:r>
              <a:rPr lang="tr-TR" sz="2000" dirty="0" smtClean="0"/>
              <a:t> do </a:t>
            </a:r>
            <a:r>
              <a:rPr lang="tr-TR" sz="2000" dirty="0" err="1" smtClean="0"/>
              <a:t>you</a:t>
            </a:r>
            <a:r>
              <a:rPr lang="tr-TR" sz="2000" dirty="0" smtClean="0"/>
              <a:t> </a:t>
            </a:r>
            <a:r>
              <a:rPr lang="tr-TR" sz="2000" dirty="0" err="1" smtClean="0"/>
              <a:t>usually</a:t>
            </a:r>
            <a:r>
              <a:rPr lang="tr-TR" sz="2000" dirty="0" smtClean="0"/>
              <a:t> </a:t>
            </a:r>
            <a:r>
              <a:rPr lang="tr-TR" sz="2000" dirty="0" err="1" smtClean="0"/>
              <a:t>cook</a:t>
            </a:r>
            <a:endParaRPr lang="tr-TR" sz="2000" dirty="0" smtClean="0"/>
          </a:p>
          <a:p>
            <a:r>
              <a:rPr lang="tr-TR" sz="2000" dirty="0" err="1" smtClean="0"/>
              <a:t>However</a:t>
            </a:r>
            <a:endParaRPr lang="tr-TR" sz="2000" dirty="0" smtClean="0"/>
          </a:p>
          <a:p>
            <a:r>
              <a:rPr lang="tr-TR" sz="2000" dirty="0" err="1" smtClean="0"/>
              <a:t>delicious</a:t>
            </a:r>
            <a:endParaRPr lang="tr-TR" sz="2000" dirty="0" smtClean="0"/>
          </a:p>
          <a:p>
            <a:r>
              <a:rPr lang="tr-TR" sz="2000" dirty="0" err="1" smtClean="0"/>
              <a:t>dish</a:t>
            </a:r>
            <a:endParaRPr lang="tr-TR" sz="2000" dirty="0" smtClean="0"/>
          </a:p>
          <a:p>
            <a:r>
              <a:rPr lang="tr-TR" sz="2000" dirty="0" err="1" smtClean="0"/>
              <a:t>dough</a:t>
            </a:r>
            <a:r>
              <a:rPr lang="tr-TR" sz="2000" dirty="0" smtClean="0"/>
              <a:t> / </a:t>
            </a:r>
            <a:r>
              <a:rPr lang="tr-TR" sz="2000" dirty="0" err="1" smtClean="0"/>
              <a:t>knead</a:t>
            </a:r>
            <a:endParaRPr lang="tr-TR" sz="2000" dirty="0" smtClean="0"/>
          </a:p>
          <a:p>
            <a:r>
              <a:rPr lang="tr-TR" sz="2000" dirty="0" err="1" smtClean="0"/>
              <a:t>ingredient</a:t>
            </a:r>
            <a:endParaRPr lang="tr-TR" sz="2000" dirty="0" smtClean="0"/>
          </a:p>
          <a:p>
            <a:r>
              <a:rPr lang="tr-TR" sz="2000" dirty="0" err="1" smtClean="0"/>
              <a:t>eat</a:t>
            </a:r>
            <a:r>
              <a:rPr lang="tr-TR" sz="2000" dirty="0" smtClean="0"/>
              <a:t> </a:t>
            </a:r>
            <a:r>
              <a:rPr lang="tr-TR" sz="2000" dirty="0" err="1" smtClean="0"/>
              <a:t>out</a:t>
            </a:r>
            <a:endParaRPr lang="tr-TR" sz="2000" dirty="0" smtClean="0"/>
          </a:p>
          <a:p>
            <a:r>
              <a:rPr lang="tr-TR" sz="2000" dirty="0" err="1" smtClean="0"/>
              <a:t>pan</a:t>
            </a:r>
            <a:endParaRPr lang="tr-TR" sz="2000" dirty="0"/>
          </a:p>
        </p:txBody>
      </p:sp>
      <p:cxnSp>
        <p:nvCxnSpPr>
          <p:cNvPr id="14" name="13 Düz Ok Bağlayıcısı"/>
          <p:cNvCxnSpPr/>
          <p:nvPr/>
        </p:nvCxnSpPr>
        <p:spPr>
          <a:xfrm>
            <a:off x="2643174" y="178592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2643174" y="221455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15 Düz Ok Bağlayıcısı"/>
          <p:cNvCxnSpPr/>
          <p:nvPr/>
        </p:nvCxnSpPr>
        <p:spPr>
          <a:xfrm>
            <a:off x="2643174" y="250030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2643174" y="278605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3643306" y="314324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3643306" y="350043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>
            <a:off x="2857488" y="378619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2857488" y="414338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2857488" y="442913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2857488" y="478632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2857488" y="514351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>
            <a:off x="2857488" y="550070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6" name="25 Düz Ok Bağlayıcısı"/>
          <p:cNvCxnSpPr/>
          <p:nvPr/>
        </p:nvCxnSpPr>
        <p:spPr>
          <a:xfrm>
            <a:off x="2857488" y="585789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000" dirty="0" err="1" smtClean="0"/>
              <a:t>consist</a:t>
            </a:r>
            <a:r>
              <a:rPr lang="tr-TR" sz="2000" dirty="0" smtClean="0"/>
              <a:t> of</a:t>
            </a:r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contain</a:t>
            </a:r>
            <a:endParaRPr lang="tr-TR" sz="2000" dirty="0" smtClean="0"/>
          </a:p>
          <a:p>
            <a:r>
              <a:rPr lang="tr-TR" sz="2000" dirty="0" err="1" smtClean="0"/>
              <a:t>taste</a:t>
            </a:r>
            <a:endParaRPr lang="tr-TR" sz="2000" dirty="0" smtClean="0"/>
          </a:p>
          <a:p>
            <a:r>
              <a:rPr lang="tr-TR" sz="2000" dirty="0" err="1" smtClean="0"/>
              <a:t>serve</a:t>
            </a:r>
            <a:endParaRPr lang="tr-TR" sz="2000" dirty="0" smtClean="0"/>
          </a:p>
          <a:p>
            <a:r>
              <a:rPr lang="tr-TR" sz="2000" dirty="0" err="1" smtClean="0"/>
              <a:t>process</a:t>
            </a:r>
            <a:endParaRPr lang="tr-TR" sz="2000" dirty="0" smtClean="0"/>
          </a:p>
          <a:p>
            <a:r>
              <a:rPr lang="tr-TR" sz="2000" dirty="0" err="1" smtClean="0"/>
              <a:t>belong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endParaRPr lang="tr-TR" sz="2000" dirty="0" smtClean="0"/>
          </a:p>
          <a:p>
            <a:r>
              <a:rPr lang="tr-TR" sz="2000" dirty="0" err="1" smtClean="0"/>
              <a:t>snack</a:t>
            </a:r>
            <a:endParaRPr lang="tr-TR" sz="2000" dirty="0" smtClean="0"/>
          </a:p>
          <a:p>
            <a:r>
              <a:rPr lang="tr-TR" sz="2000" dirty="0" err="1" smtClean="0"/>
              <a:t>meat</a:t>
            </a:r>
            <a:endParaRPr lang="tr-TR" sz="2000" dirty="0" smtClean="0"/>
          </a:p>
          <a:p>
            <a:r>
              <a:rPr lang="tr-TR" sz="2000" dirty="0" err="1" smtClean="0"/>
              <a:t>dessert</a:t>
            </a:r>
            <a:endParaRPr lang="tr-TR" sz="2000" dirty="0" smtClean="0"/>
          </a:p>
          <a:p>
            <a:r>
              <a:rPr lang="tr-TR" sz="2000" dirty="0" err="1" smtClean="0"/>
              <a:t>steak</a:t>
            </a:r>
            <a:endParaRPr lang="tr-TR" sz="2000" dirty="0" smtClean="0"/>
          </a:p>
          <a:p>
            <a:r>
              <a:rPr lang="tr-TR" sz="2000" dirty="0" err="1" smtClean="0"/>
              <a:t>unfortunately</a:t>
            </a:r>
            <a:endParaRPr lang="tr-TR" sz="2000" dirty="0" smtClean="0"/>
          </a:p>
          <a:p>
            <a:r>
              <a:rPr lang="tr-TR" sz="2000" dirty="0" err="1" smtClean="0"/>
              <a:t>First</a:t>
            </a:r>
            <a:r>
              <a:rPr lang="tr-TR" sz="2000" dirty="0" smtClean="0"/>
              <a:t>…/</a:t>
            </a:r>
            <a:r>
              <a:rPr lang="tr-TR" sz="2000" dirty="0" err="1" smtClean="0"/>
              <a:t>Second</a:t>
            </a:r>
            <a:r>
              <a:rPr lang="tr-TR" sz="2000" dirty="0" smtClean="0"/>
              <a:t>…/</a:t>
            </a:r>
            <a:r>
              <a:rPr lang="tr-TR" sz="2000" dirty="0" err="1" smtClean="0"/>
              <a:t>Next</a:t>
            </a:r>
            <a:r>
              <a:rPr lang="tr-TR" sz="2000" dirty="0" smtClean="0"/>
              <a:t>…/</a:t>
            </a:r>
            <a:r>
              <a:rPr lang="tr-TR" sz="2000" dirty="0" err="1" smtClean="0"/>
              <a:t>Then</a:t>
            </a:r>
            <a:r>
              <a:rPr lang="tr-TR" sz="2000" dirty="0" smtClean="0"/>
              <a:t>…/</a:t>
            </a:r>
            <a:r>
              <a:rPr lang="tr-TR" sz="2000" dirty="0" err="1" smtClean="0"/>
              <a:t>Finally</a:t>
            </a:r>
            <a:r>
              <a:rPr lang="tr-TR" sz="2000" dirty="0" smtClean="0"/>
              <a:t>…</a:t>
            </a:r>
            <a:endParaRPr lang="tr-TR" sz="2000" dirty="0"/>
          </a:p>
        </p:txBody>
      </p:sp>
      <p:cxnSp>
        <p:nvCxnSpPr>
          <p:cNvPr id="16" name="15 Düz Ok Bağlayıcısı"/>
          <p:cNvCxnSpPr/>
          <p:nvPr/>
        </p:nvCxnSpPr>
        <p:spPr>
          <a:xfrm>
            <a:off x="2143108" y="257174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2143108" y="292893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2143108" y="328612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2143108" y="364331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>
            <a:off x="2857488" y="400050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2857488" y="435769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2857488" y="471488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2857488" y="507207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2857488" y="542926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>
            <a:off x="5143504" y="585789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25 Sağ Ayraç"/>
          <p:cNvSpPr/>
          <p:nvPr/>
        </p:nvSpPr>
        <p:spPr>
          <a:xfrm>
            <a:off x="2071670" y="1643050"/>
            <a:ext cx="285752" cy="642942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4143404" cy="607223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 l="5937"/>
          <a:stretch>
            <a:fillRect/>
          </a:stretch>
        </p:blipFill>
        <p:spPr bwMode="auto">
          <a:xfrm>
            <a:off x="4643438" y="285728"/>
            <a:ext cx="4286280" cy="607223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93988"/>
            <a:ext cx="7772400" cy="1470025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8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communIcatIon</a:t>
            </a:r>
            <a:endParaRPr lang="tr-TR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7895"/>
          <a:stretch>
            <a:fillRect/>
          </a:stretch>
        </p:blipFill>
        <p:spPr bwMode="auto">
          <a:xfrm>
            <a:off x="1142976" y="500042"/>
            <a:ext cx="750099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t="13657"/>
          <a:stretch>
            <a:fillRect/>
          </a:stretch>
        </p:blipFill>
        <p:spPr bwMode="auto">
          <a:xfrm>
            <a:off x="642910" y="1438257"/>
            <a:ext cx="8001056" cy="5419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85728"/>
            <a:ext cx="8358246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r-TR" sz="2000" dirty="0" err="1" smtClean="0"/>
              <a:t>Rosa</a:t>
            </a:r>
            <a:r>
              <a:rPr lang="tr-TR" sz="2000" dirty="0" smtClean="0"/>
              <a:t> </a:t>
            </a:r>
            <a:r>
              <a:rPr lang="tr-TR" sz="2000" dirty="0" err="1" smtClean="0"/>
              <a:t>speaking</a:t>
            </a:r>
            <a:endParaRPr lang="tr-TR" sz="2000" dirty="0" smtClean="0"/>
          </a:p>
          <a:p>
            <a:pPr>
              <a:buNone/>
            </a:pPr>
            <a:r>
              <a:rPr lang="tr-TR" sz="2000" dirty="0"/>
              <a:t>	</a:t>
            </a:r>
            <a:r>
              <a:rPr lang="tr-TR" sz="2000" dirty="0" err="1" smtClean="0"/>
              <a:t>Rosa</a:t>
            </a:r>
            <a:r>
              <a:rPr lang="tr-TR" sz="2000" dirty="0" smtClean="0"/>
              <a:t> is </a:t>
            </a:r>
            <a:r>
              <a:rPr lang="tr-TR" sz="2000" dirty="0" err="1" smtClean="0"/>
              <a:t>speaking</a:t>
            </a:r>
            <a:endParaRPr lang="tr-TR" sz="2000" dirty="0" smtClean="0"/>
          </a:p>
          <a:p>
            <a:pPr>
              <a:buNone/>
            </a:pPr>
            <a:r>
              <a:rPr lang="tr-TR" sz="2000" dirty="0"/>
              <a:t>	</a:t>
            </a:r>
            <a:r>
              <a:rPr lang="tr-TR" sz="2000" dirty="0" err="1" smtClean="0"/>
              <a:t>This</a:t>
            </a:r>
            <a:r>
              <a:rPr lang="tr-TR" sz="2000" dirty="0" smtClean="0"/>
              <a:t> is </a:t>
            </a:r>
            <a:r>
              <a:rPr lang="tr-TR" sz="2000" dirty="0" err="1" smtClean="0"/>
              <a:t>Rosa</a:t>
            </a:r>
            <a:endParaRPr lang="tr-TR" sz="2000" dirty="0" smtClean="0"/>
          </a:p>
          <a:p>
            <a:pPr>
              <a:buNone/>
            </a:pPr>
            <a:r>
              <a:rPr lang="tr-TR" sz="2000" dirty="0"/>
              <a:t>	</a:t>
            </a:r>
            <a:r>
              <a:rPr lang="tr-TR" sz="2000" dirty="0" err="1" smtClean="0"/>
              <a:t>It’s</a:t>
            </a:r>
            <a:r>
              <a:rPr lang="tr-TR" sz="2000" dirty="0" smtClean="0"/>
              <a:t> </a:t>
            </a:r>
            <a:r>
              <a:rPr lang="tr-TR" sz="2000" dirty="0" err="1" smtClean="0"/>
              <a:t>Rosa</a:t>
            </a:r>
            <a:endParaRPr lang="tr-TR" sz="2000" dirty="0" smtClean="0"/>
          </a:p>
          <a:p>
            <a:r>
              <a:rPr lang="tr-TR" sz="2000" dirty="0" smtClean="0"/>
              <a:t>May I ask </a:t>
            </a:r>
            <a:r>
              <a:rPr lang="tr-TR" sz="2000" dirty="0" err="1" smtClean="0"/>
              <a:t>who</a:t>
            </a:r>
            <a:r>
              <a:rPr lang="tr-TR" sz="2000" dirty="0" smtClean="0"/>
              <a:t> is </a:t>
            </a:r>
            <a:r>
              <a:rPr lang="tr-TR" sz="2000" dirty="0" err="1" smtClean="0"/>
              <a:t>calling</a:t>
            </a:r>
            <a:r>
              <a:rPr lang="tr-TR" sz="2000" dirty="0" smtClean="0"/>
              <a:t>?                   Mat </a:t>
            </a:r>
            <a:r>
              <a:rPr lang="tr-TR" sz="2000" dirty="0" err="1" smtClean="0"/>
              <a:t>brown</a:t>
            </a:r>
            <a:endParaRPr lang="tr-TR" sz="2000" dirty="0" smtClean="0"/>
          </a:p>
          <a:p>
            <a:r>
              <a:rPr lang="tr-TR" sz="2000" dirty="0" smtClean="0"/>
              <a:t>Can I </a:t>
            </a:r>
            <a:r>
              <a:rPr lang="tr-TR" sz="2000" dirty="0" err="1" smtClean="0"/>
              <a:t>take</a:t>
            </a:r>
            <a:r>
              <a:rPr lang="tr-TR" sz="2000" dirty="0" smtClean="0"/>
              <a:t> </a:t>
            </a:r>
            <a:r>
              <a:rPr lang="tr-TR" sz="2000" dirty="0" err="1" smtClean="0"/>
              <a:t>your</a:t>
            </a:r>
            <a:r>
              <a:rPr lang="tr-TR" sz="2000" dirty="0" smtClean="0"/>
              <a:t> name </a:t>
            </a:r>
            <a:r>
              <a:rPr lang="tr-TR" sz="2000" dirty="0" err="1" smtClean="0"/>
              <a:t>and</a:t>
            </a:r>
            <a:r>
              <a:rPr lang="tr-TR" sz="2000" dirty="0" smtClean="0"/>
              <a:t> </a:t>
            </a:r>
            <a:r>
              <a:rPr lang="tr-TR" sz="2000" dirty="0" err="1" smtClean="0"/>
              <a:t>number</a:t>
            </a:r>
            <a:r>
              <a:rPr lang="tr-TR" sz="2000" dirty="0" smtClean="0"/>
              <a:t>?                 </a:t>
            </a:r>
            <a:r>
              <a:rPr lang="tr-TR" sz="2000" dirty="0" err="1" smtClean="0"/>
              <a:t>Tom</a:t>
            </a:r>
            <a:r>
              <a:rPr lang="tr-TR" sz="2000" dirty="0" smtClean="0"/>
              <a:t> Carter, 5150077</a:t>
            </a:r>
          </a:p>
          <a:p>
            <a:r>
              <a:rPr lang="tr-TR" sz="2000" dirty="0" smtClean="0"/>
              <a:t>I </a:t>
            </a:r>
            <a:r>
              <a:rPr lang="tr-TR" sz="2000" dirty="0" err="1" smtClean="0"/>
              <a:t>cant</a:t>
            </a:r>
            <a:r>
              <a:rPr lang="tr-TR" sz="2000" dirty="0" smtClean="0"/>
              <a:t> </a:t>
            </a:r>
            <a:r>
              <a:rPr lang="tr-TR" sz="2000" dirty="0" err="1" smtClean="0"/>
              <a:t>hear</a:t>
            </a:r>
            <a:r>
              <a:rPr lang="tr-TR" sz="2000" dirty="0" smtClean="0"/>
              <a:t> </a:t>
            </a:r>
            <a:r>
              <a:rPr lang="tr-TR" sz="2000" dirty="0" err="1" smtClean="0"/>
              <a:t>you</a:t>
            </a:r>
            <a:r>
              <a:rPr lang="tr-TR" sz="2000" dirty="0" smtClean="0"/>
              <a:t>.                      Can </a:t>
            </a:r>
            <a:r>
              <a:rPr lang="tr-TR" sz="2000" dirty="0" err="1" smtClean="0"/>
              <a:t>you</a:t>
            </a:r>
            <a:r>
              <a:rPr lang="tr-TR" sz="2000" dirty="0" smtClean="0"/>
              <a:t> </a:t>
            </a:r>
            <a:r>
              <a:rPr lang="tr-TR" sz="2000" dirty="0" err="1" smtClean="0"/>
              <a:t>repeat</a:t>
            </a:r>
            <a:r>
              <a:rPr lang="tr-TR" sz="2000" dirty="0" smtClean="0"/>
              <a:t> </a:t>
            </a:r>
            <a:r>
              <a:rPr lang="tr-TR" sz="2000" dirty="0" err="1" smtClean="0"/>
              <a:t>that</a:t>
            </a:r>
            <a:r>
              <a:rPr lang="tr-TR" sz="2000" dirty="0" smtClean="0"/>
              <a:t>?/</a:t>
            </a:r>
            <a:r>
              <a:rPr lang="tr-TR" sz="2000" dirty="0" err="1" smtClean="0"/>
              <a:t>There</a:t>
            </a:r>
            <a:r>
              <a:rPr lang="tr-TR" sz="2000" dirty="0" smtClean="0"/>
              <a:t> is </a:t>
            </a:r>
            <a:r>
              <a:rPr lang="tr-TR" sz="2000" dirty="0" err="1" smtClean="0"/>
              <a:t>too</a:t>
            </a:r>
            <a:r>
              <a:rPr lang="tr-TR" sz="2000" dirty="0" smtClean="0"/>
              <a:t> </a:t>
            </a:r>
            <a:r>
              <a:rPr lang="tr-TR" sz="2000" dirty="0" err="1" smtClean="0"/>
              <a:t>much</a:t>
            </a:r>
            <a:r>
              <a:rPr lang="tr-TR" sz="2000" dirty="0" smtClean="0"/>
              <a:t> </a:t>
            </a:r>
            <a:r>
              <a:rPr lang="tr-TR" sz="2000" dirty="0" err="1" smtClean="0"/>
              <a:t>noise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			         </a:t>
            </a:r>
            <a:r>
              <a:rPr lang="tr-TR" sz="2000" dirty="0" err="1" smtClean="0"/>
              <a:t>Bad</a:t>
            </a:r>
            <a:r>
              <a:rPr lang="tr-TR" sz="2000" dirty="0" smtClean="0"/>
              <a:t> </a:t>
            </a:r>
            <a:r>
              <a:rPr lang="tr-TR" sz="2000" dirty="0" err="1" smtClean="0"/>
              <a:t>line</a:t>
            </a:r>
            <a:endParaRPr lang="tr-TR" sz="2000" dirty="0" smtClean="0"/>
          </a:p>
          <a:p>
            <a:r>
              <a:rPr lang="tr-TR" sz="2000" dirty="0" err="1" smtClean="0"/>
              <a:t>sending</a:t>
            </a:r>
            <a:r>
              <a:rPr lang="tr-TR" sz="2000" dirty="0" smtClean="0"/>
              <a:t> </a:t>
            </a:r>
            <a:r>
              <a:rPr lang="tr-TR" sz="2000" dirty="0" err="1" smtClean="0"/>
              <a:t>text</a:t>
            </a:r>
            <a:r>
              <a:rPr lang="tr-TR" sz="2000" dirty="0" smtClean="0"/>
              <a:t> </a:t>
            </a:r>
            <a:r>
              <a:rPr lang="tr-TR" sz="2000" dirty="0" err="1" smtClean="0"/>
              <a:t>messages</a:t>
            </a:r>
            <a:r>
              <a:rPr lang="tr-TR" sz="2000" dirty="0" smtClean="0"/>
              <a:t>                    </a:t>
            </a:r>
            <a:r>
              <a:rPr lang="tr-TR" sz="2000" dirty="0" err="1" smtClean="0"/>
              <a:t>cheap</a:t>
            </a:r>
            <a:r>
              <a:rPr lang="tr-TR" sz="2000" dirty="0" smtClean="0"/>
              <a:t>/</a:t>
            </a:r>
            <a:r>
              <a:rPr lang="tr-TR" sz="2000" dirty="0" err="1" smtClean="0"/>
              <a:t>cheaper</a:t>
            </a:r>
            <a:r>
              <a:rPr lang="tr-TR" sz="2000" dirty="0" smtClean="0"/>
              <a:t> – </a:t>
            </a:r>
            <a:r>
              <a:rPr lang="tr-TR" sz="2000" dirty="0" err="1" smtClean="0"/>
              <a:t>fast</a:t>
            </a:r>
            <a:r>
              <a:rPr lang="tr-TR" sz="2000" dirty="0" smtClean="0"/>
              <a:t>/</a:t>
            </a:r>
            <a:r>
              <a:rPr lang="tr-TR" sz="2000" dirty="0" err="1" smtClean="0"/>
              <a:t>faster</a:t>
            </a:r>
            <a:endParaRPr lang="tr-TR" sz="2000" dirty="0" smtClean="0"/>
          </a:p>
          <a:p>
            <a:r>
              <a:rPr lang="tr-TR" sz="2000" dirty="0" err="1" smtClean="0"/>
              <a:t>I’m</a:t>
            </a:r>
            <a:r>
              <a:rPr lang="tr-TR" sz="2000" dirty="0" smtClean="0"/>
              <a:t> </a:t>
            </a:r>
            <a:r>
              <a:rPr lang="tr-TR" sz="2000" dirty="0" err="1" smtClean="0"/>
              <a:t>sorry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hear</a:t>
            </a:r>
            <a:r>
              <a:rPr lang="tr-TR" sz="2000" dirty="0" smtClean="0"/>
              <a:t> </a:t>
            </a:r>
            <a:r>
              <a:rPr lang="tr-TR" sz="2000" dirty="0" err="1" smtClean="0"/>
              <a:t>that</a:t>
            </a:r>
            <a:r>
              <a:rPr lang="tr-TR" sz="2000" dirty="0" smtClean="0"/>
              <a:t>                       I </a:t>
            </a:r>
            <a:r>
              <a:rPr lang="tr-TR" sz="2000" dirty="0" err="1" smtClean="0"/>
              <a:t>hope</a:t>
            </a:r>
            <a:r>
              <a:rPr lang="tr-TR" sz="2000" dirty="0" smtClean="0"/>
              <a:t> </a:t>
            </a:r>
            <a:r>
              <a:rPr lang="tr-TR" sz="2000" dirty="0" err="1" smtClean="0"/>
              <a:t>she</a:t>
            </a:r>
            <a:r>
              <a:rPr lang="tr-TR" sz="2000" dirty="0" smtClean="0"/>
              <a:t> </a:t>
            </a:r>
            <a:r>
              <a:rPr lang="tr-TR" sz="2000" dirty="0" err="1" smtClean="0"/>
              <a:t>feels</a:t>
            </a:r>
            <a:r>
              <a:rPr lang="tr-TR" sz="2000" dirty="0" smtClean="0"/>
              <a:t> </a:t>
            </a:r>
            <a:r>
              <a:rPr lang="tr-TR" sz="2000" dirty="0" err="1" smtClean="0"/>
              <a:t>better</a:t>
            </a:r>
            <a:r>
              <a:rPr lang="tr-TR" sz="2000" dirty="0" smtClean="0"/>
              <a:t> </a:t>
            </a:r>
            <a:r>
              <a:rPr lang="tr-TR" sz="2000" dirty="0" err="1" smtClean="0"/>
              <a:t>soon</a:t>
            </a:r>
            <a:endParaRPr lang="tr-TR" sz="2000" dirty="0" smtClean="0"/>
          </a:p>
          <a:p>
            <a:r>
              <a:rPr lang="tr-TR" sz="2000" dirty="0" err="1" smtClean="0"/>
              <a:t>I’ll</a:t>
            </a:r>
            <a:r>
              <a:rPr lang="tr-TR" sz="2000" dirty="0" smtClean="0"/>
              <a:t> </a:t>
            </a:r>
            <a:r>
              <a:rPr lang="tr-TR" sz="2000" dirty="0" err="1" smtClean="0"/>
              <a:t>get</a:t>
            </a:r>
            <a:r>
              <a:rPr lang="tr-TR" sz="2000" dirty="0" smtClean="0"/>
              <a:t> her</a:t>
            </a:r>
          </a:p>
          <a:p>
            <a:r>
              <a:rPr lang="tr-TR" sz="2000" dirty="0" err="1" smtClean="0"/>
              <a:t>I’ll</a:t>
            </a:r>
            <a:r>
              <a:rPr lang="tr-TR" sz="2000" dirty="0" smtClean="0"/>
              <a:t> put </a:t>
            </a:r>
            <a:r>
              <a:rPr lang="tr-TR" sz="2000" dirty="0" err="1" smtClean="0"/>
              <a:t>you</a:t>
            </a:r>
            <a:r>
              <a:rPr lang="tr-TR" sz="2000" dirty="0" smtClean="0"/>
              <a:t> </a:t>
            </a:r>
            <a:r>
              <a:rPr lang="tr-TR" sz="2000" dirty="0" err="1" smtClean="0"/>
              <a:t>through</a:t>
            </a:r>
            <a:endParaRPr lang="tr-TR" sz="2000" dirty="0" smtClean="0"/>
          </a:p>
          <a:p>
            <a:r>
              <a:rPr lang="tr-TR" sz="2000" dirty="0" err="1" smtClean="0"/>
              <a:t>What</a:t>
            </a:r>
            <a:r>
              <a:rPr lang="tr-TR" sz="2000" dirty="0" smtClean="0"/>
              <a:t> do </a:t>
            </a:r>
            <a:r>
              <a:rPr lang="tr-TR" sz="2000" dirty="0" err="1" smtClean="0"/>
              <a:t>you</a:t>
            </a:r>
            <a:r>
              <a:rPr lang="tr-TR" sz="2000" dirty="0" smtClean="0"/>
              <a:t> </a:t>
            </a:r>
            <a:r>
              <a:rPr lang="tr-TR" sz="2000" dirty="0" err="1" smtClean="0"/>
              <a:t>mean</a:t>
            </a:r>
            <a:r>
              <a:rPr lang="tr-TR" sz="2000" dirty="0" smtClean="0"/>
              <a:t>?                   I </a:t>
            </a:r>
            <a:r>
              <a:rPr lang="tr-TR" sz="2000" dirty="0" err="1" smtClean="0"/>
              <a:t>mean</a:t>
            </a:r>
            <a:endParaRPr lang="tr-TR" sz="2000" dirty="0"/>
          </a:p>
        </p:txBody>
      </p:sp>
      <p:cxnSp>
        <p:nvCxnSpPr>
          <p:cNvPr id="18" name="17 Düz Ok Bağlayıcısı"/>
          <p:cNvCxnSpPr/>
          <p:nvPr/>
        </p:nvCxnSpPr>
        <p:spPr>
          <a:xfrm>
            <a:off x="3500430" y="314324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4500562" y="342900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>
            <a:off x="2643174" y="378619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3428992" y="450057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3428992" y="478632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3428992" y="507207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3143240" y="542926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>
            <a:off x="3143240" y="578645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14 Sağ Ayraç"/>
          <p:cNvSpPr/>
          <p:nvPr/>
        </p:nvSpPr>
        <p:spPr>
          <a:xfrm>
            <a:off x="2643174" y="1643050"/>
            <a:ext cx="285752" cy="1214446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tr-TR" sz="2000" dirty="0" err="1" smtClean="0"/>
              <a:t>available</a:t>
            </a:r>
            <a:endParaRPr lang="tr-TR" sz="2000" dirty="0" smtClean="0"/>
          </a:p>
          <a:p>
            <a:r>
              <a:rPr lang="tr-TR" sz="2000" dirty="0" smtClean="0"/>
              <a:t>not </a:t>
            </a:r>
            <a:r>
              <a:rPr lang="tr-TR" sz="2000" dirty="0" err="1" smtClean="0"/>
              <a:t>available</a:t>
            </a:r>
            <a:endParaRPr lang="tr-TR" sz="2000" dirty="0" smtClean="0"/>
          </a:p>
          <a:p>
            <a:r>
              <a:rPr lang="tr-TR" sz="2000" dirty="0" err="1" smtClean="0"/>
              <a:t>incorrect</a:t>
            </a:r>
            <a:endParaRPr lang="tr-TR" sz="2000" dirty="0" smtClean="0"/>
          </a:p>
          <a:p>
            <a:r>
              <a:rPr lang="tr-TR" sz="2000" dirty="0" err="1" smtClean="0"/>
              <a:t>keep</a:t>
            </a:r>
            <a:r>
              <a:rPr lang="tr-TR" sz="2000" dirty="0" smtClean="0"/>
              <a:t> in </a:t>
            </a:r>
            <a:r>
              <a:rPr lang="tr-TR" sz="2000" dirty="0" err="1" smtClean="0"/>
              <a:t>touch</a:t>
            </a:r>
            <a:endParaRPr lang="tr-TR" sz="2000" dirty="0" smtClean="0"/>
          </a:p>
          <a:p>
            <a:r>
              <a:rPr lang="tr-TR" sz="2000" dirty="0" err="1" smtClean="0"/>
              <a:t>hold</a:t>
            </a:r>
            <a:r>
              <a:rPr lang="tr-TR" sz="2000" dirty="0" smtClean="0"/>
              <a:t> on a moment</a:t>
            </a:r>
          </a:p>
          <a:p>
            <a:r>
              <a:rPr lang="tr-TR" sz="2000" dirty="0" err="1" smtClean="0"/>
              <a:t>abbreviation</a:t>
            </a:r>
            <a:endParaRPr lang="tr-TR" sz="2000" dirty="0" smtClean="0"/>
          </a:p>
          <a:p>
            <a:r>
              <a:rPr lang="tr-TR" sz="2000" dirty="0" err="1" smtClean="0"/>
              <a:t>face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face</a:t>
            </a:r>
            <a:r>
              <a:rPr lang="tr-TR" sz="2000" dirty="0" smtClean="0"/>
              <a:t> </a:t>
            </a:r>
            <a:r>
              <a:rPr lang="tr-TR" sz="2000" dirty="0" err="1" smtClean="0"/>
              <a:t>communication</a:t>
            </a:r>
            <a:endParaRPr lang="tr-TR" sz="2000" dirty="0" smtClean="0"/>
          </a:p>
          <a:p>
            <a:r>
              <a:rPr lang="tr-TR" sz="2000" dirty="0" err="1" smtClean="0"/>
              <a:t>call</a:t>
            </a:r>
            <a:r>
              <a:rPr lang="tr-TR" sz="2000" dirty="0" smtClean="0"/>
              <a:t> </a:t>
            </a:r>
            <a:r>
              <a:rPr lang="tr-TR" sz="2000" dirty="0" err="1" smtClean="0"/>
              <a:t>back</a:t>
            </a:r>
            <a:r>
              <a:rPr lang="tr-TR" sz="2000" dirty="0" smtClean="0"/>
              <a:t> </a:t>
            </a:r>
            <a:r>
              <a:rPr lang="tr-TR" sz="2000" dirty="0" err="1" smtClean="0"/>
              <a:t>later</a:t>
            </a:r>
            <a:endParaRPr lang="tr-TR" sz="2000" dirty="0" smtClean="0"/>
          </a:p>
          <a:p>
            <a:r>
              <a:rPr lang="tr-TR" sz="2000" dirty="0" smtClean="0"/>
              <a:t>at </a:t>
            </a:r>
            <a:r>
              <a:rPr lang="tr-TR" sz="2000" dirty="0" err="1" smtClean="0"/>
              <a:t>the</a:t>
            </a:r>
            <a:r>
              <a:rPr lang="tr-TR" sz="2000" dirty="0" smtClean="0"/>
              <a:t> moment</a:t>
            </a:r>
          </a:p>
          <a:p>
            <a:r>
              <a:rPr lang="tr-TR" sz="2000" dirty="0" err="1" smtClean="0"/>
              <a:t>almost</a:t>
            </a:r>
            <a:endParaRPr lang="tr-TR" sz="2000" dirty="0" smtClean="0"/>
          </a:p>
          <a:p>
            <a:r>
              <a:rPr lang="tr-TR" sz="2000" dirty="0" err="1" smtClean="0"/>
              <a:t>leave</a:t>
            </a:r>
            <a:r>
              <a:rPr lang="tr-TR" sz="2000" dirty="0" smtClean="0"/>
              <a:t> </a:t>
            </a:r>
            <a:r>
              <a:rPr lang="tr-TR" sz="2000" dirty="0" err="1" smtClean="0"/>
              <a:t>message</a:t>
            </a:r>
            <a:endParaRPr lang="tr-TR" sz="2000" dirty="0" smtClean="0"/>
          </a:p>
          <a:p>
            <a:r>
              <a:rPr lang="tr-TR" sz="2000" dirty="0" err="1" smtClean="0"/>
              <a:t>sign</a:t>
            </a:r>
            <a:r>
              <a:rPr lang="tr-TR" sz="2000" dirty="0" smtClean="0"/>
              <a:t> </a:t>
            </a:r>
            <a:r>
              <a:rPr lang="tr-TR" sz="2000" dirty="0" err="1" smtClean="0"/>
              <a:t>language</a:t>
            </a:r>
            <a:endParaRPr lang="tr-TR" sz="2000" dirty="0" smtClean="0"/>
          </a:p>
          <a:p>
            <a:r>
              <a:rPr lang="tr-TR" sz="2000" dirty="0" err="1" smtClean="0"/>
              <a:t>exhibition</a:t>
            </a:r>
            <a:endParaRPr lang="tr-TR" sz="2000" dirty="0" smtClean="0"/>
          </a:p>
          <a:p>
            <a:r>
              <a:rPr lang="tr-TR" sz="2000" dirty="0" err="1" smtClean="0"/>
              <a:t>voicemail</a:t>
            </a:r>
            <a:endParaRPr lang="tr-TR" sz="2000" dirty="0" smtClean="0"/>
          </a:p>
          <a:p>
            <a:endParaRPr lang="tr-TR" sz="2000" dirty="0"/>
          </a:p>
        </p:txBody>
      </p:sp>
      <p:cxnSp>
        <p:nvCxnSpPr>
          <p:cNvPr id="16" name="15 Düz Ok Bağlayıcısı"/>
          <p:cNvCxnSpPr/>
          <p:nvPr/>
        </p:nvCxnSpPr>
        <p:spPr>
          <a:xfrm>
            <a:off x="2500298" y="171448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2500298" y="207167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2500298" y="242886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2500298" y="271462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>
            <a:off x="2857488" y="342900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3714744" y="371475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2714612" y="400050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2714612" y="428625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2714612" y="464344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>
            <a:off x="2857488" y="307181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2714612" y="492919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26 Düz Ok Bağlayıcısı"/>
          <p:cNvCxnSpPr/>
          <p:nvPr/>
        </p:nvCxnSpPr>
        <p:spPr>
          <a:xfrm>
            <a:off x="2714612" y="528638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27 Düz Ok Bağlayıcısı"/>
          <p:cNvCxnSpPr/>
          <p:nvPr/>
        </p:nvCxnSpPr>
        <p:spPr>
          <a:xfrm>
            <a:off x="2714612" y="564357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28 Düz Ok Bağlayıcısı"/>
          <p:cNvCxnSpPr/>
          <p:nvPr/>
        </p:nvCxnSpPr>
        <p:spPr>
          <a:xfrm>
            <a:off x="2714612" y="592933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4143404" cy="242889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7166"/>
            <a:ext cx="4286280" cy="328614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857628"/>
            <a:ext cx="4286280" cy="271464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2928934"/>
            <a:ext cx="4143404" cy="364333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00042"/>
            <a:ext cx="871540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4500570"/>
            <a:ext cx="471490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93988"/>
            <a:ext cx="77724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8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The</a:t>
            </a:r>
            <a:r>
              <a:rPr lang="tr-TR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 Internet</a:t>
            </a:r>
            <a:endParaRPr lang="tr-TR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57256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535785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2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142852"/>
            <a:ext cx="2452370" cy="6477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000" dirty="0" smtClean="0"/>
              <a:t>I </a:t>
            </a:r>
            <a:r>
              <a:rPr lang="tr-TR" sz="2000" dirty="0" err="1" smtClean="0"/>
              <a:t>don’t</a:t>
            </a:r>
            <a:r>
              <a:rPr lang="tr-TR" sz="2000" dirty="0" smtClean="0"/>
              <a:t> </a:t>
            </a:r>
            <a:r>
              <a:rPr lang="tr-TR" sz="2000" dirty="0" err="1" smtClean="0"/>
              <a:t>think</a:t>
            </a:r>
            <a:r>
              <a:rPr lang="tr-TR" sz="2000" dirty="0" smtClean="0"/>
              <a:t> </a:t>
            </a:r>
            <a:r>
              <a:rPr lang="tr-TR" sz="2000" dirty="0" err="1" smtClean="0"/>
              <a:t>so</a:t>
            </a:r>
            <a:endParaRPr lang="tr-TR" sz="2000" dirty="0" smtClean="0"/>
          </a:p>
          <a:p>
            <a:r>
              <a:rPr lang="tr-TR" sz="2000" dirty="0" err="1" smtClean="0"/>
              <a:t>How</a:t>
            </a:r>
            <a:r>
              <a:rPr lang="tr-TR" sz="2000" dirty="0" smtClean="0"/>
              <a:t> do </a:t>
            </a:r>
            <a:r>
              <a:rPr lang="tr-TR" sz="2000" dirty="0" err="1" smtClean="0"/>
              <a:t>you</a:t>
            </a:r>
            <a:r>
              <a:rPr lang="tr-TR" sz="2000" dirty="0" smtClean="0"/>
              <a:t> </a:t>
            </a:r>
            <a:r>
              <a:rPr lang="tr-TR" sz="2000" dirty="0" err="1" smtClean="0"/>
              <a:t>usually</a:t>
            </a:r>
            <a:r>
              <a:rPr lang="tr-TR" sz="2000" dirty="0" smtClean="0"/>
              <a:t> </a:t>
            </a:r>
            <a:r>
              <a:rPr lang="tr-TR" sz="2000" dirty="0" err="1" smtClean="0"/>
              <a:t>connect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internet?                tablet/laptop/PC 						      </a:t>
            </a:r>
            <a:r>
              <a:rPr lang="tr-TR" sz="2000" dirty="0" err="1" smtClean="0"/>
              <a:t>deskop</a:t>
            </a:r>
            <a:r>
              <a:rPr lang="tr-TR" sz="2000" dirty="0" smtClean="0"/>
              <a:t>/</a:t>
            </a:r>
            <a:r>
              <a:rPr lang="tr-TR" sz="2000" dirty="0" err="1" smtClean="0"/>
              <a:t>smart</a:t>
            </a:r>
            <a:r>
              <a:rPr lang="tr-TR" sz="2000" dirty="0" smtClean="0"/>
              <a:t> </a:t>
            </a:r>
            <a:r>
              <a:rPr lang="tr-TR" sz="2000" dirty="0" err="1" smtClean="0"/>
              <a:t>phone</a:t>
            </a:r>
            <a:endParaRPr lang="tr-TR" sz="2000" dirty="0" smtClean="0"/>
          </a:p>
          <a:p>
            <a:r>
              <a:rPr lang="tr-TR" sz="2000" dirty="0" err="1" smtClean="0"/>
              <a:t>access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internet</a:t>
            </a:r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connect</a:t>
            </a:r>
            <a:r>
              <a:rPr lang="tr-TR" sz="2000" dirty="0" smtClean="0"/>
              <a:t> </a:t>
            </a:r>
            <a:r>
              <a:rPr lang="tr-TR" sz="2000" dirty="0" err="1" smtClean="0"/>
              <a:t>the</a:t>
            </a:r>
            <a:r>
              <a:rPr lang="tr-TR" sz="2000" dirty="0" smtClean="0"/>
              <a:t> internet</a:t>
            </a:r>
          </a:p>
          <a:p>
            <a:r>
              <a:rPr lang="tr-TR" sz="2000" dirty="0" err="1" smtClean="0"/>
              <a:t>comment</a:t>
            </a:r>
            <a:r>
              <a:rPr lang="tr-TR" sz="2000" dirty="0" smtClean="0"/>
              <a:t>                    </a:t>
            </a:r>
            <a:r>
              <a:rPr lang="tr-TR" sz="2000" dirty="0" err="1" smtClean="0"/>
              <a:t>opinion</a:t>
            </a:r>
            <a:r>
              <a:rPr lang="tr-TR" sz="2000" dirty="0" smtClean="0"/>
              <a:t> </a:t>
            </a:r>
            <a:r>
              <a:rPr lang="tr-TR" sz="2000" dirty="0" err="1" smtClean="0"/>
              <a:t>about</a:t>
            </a:r>
            <a:r>
              <a:rPr lang="tr-TR" sz="2000" dirty="0" smtClean="0"/>
              <a:t> </a:t>
            </a:r>
            <a:r>
              <a:rPr lang="tr-TR" sz="2000" dirty="0" err="1" smtClean="0"/>
              <a:t>something</a:t>
            </a:r>
            <a:endParaRPr lang="tr-TR" sz="2000" dirty="0" smtClean="0"/>
          </a:p>
          <a:p>
            <a:r>
              <a:rPr lang="tr-TR" sz="2000" dirty="0" smtClean="0"/>
              <a:t>web browser                 </a:t>
            </a:r>
            <a:r>
              <a:rPr lang="tr-TR" sz="2000" dirty="0" err="1" smtClean="0"/>
              <a:t>look</a:t>
            </a:r>
            <a:r>
              <a:rPr lang="tr-TR" sz="2000" dirty="0" smtClean="0"/>
              <a:t> at </a:t>
            </a:r>
            <a:r>
              <a:rPr lang="tr-TR" sz="2000" dirty="0" err="1" smtClean="0"/>
              <a:t>websites</a:t>
            </a:r>
            <a:r>
              <a:rPr lang="tr-TR" sz="2000" dirty="0" smtClean="0"/>
              <a:t> on </a:t>
            </a:r>
            <a:r>
              <a:rPr lang="tr-TR" sz="2000" dirty="0" err="1" smtClean="0"/>
              <a:t>the</a:t>
            </a:r>
            <a:r>
              <a:rPr lang="tr-TR" sz="2000" dirty="0" smtClean="0"/>
              <a:t> internet</a:t>
            </a:r>
          </a:p>
          <a:p>
            <a:r>
              <a:rPr lang="tr-TR" sz="2000" dirty="0" err="1" smtClean="0"/>
              <a:t>wireless</a:t>
            </a:r>
            <a:r>
              <a:rPr lang="tr-TR" sz="2000" dirty="0" smtClean="0"/>
              <a:t>                 </a:t>
            </a:r>
            <a:r>
              <a:rPr lang="tr-TR" sz="2000" dirty="0" err="1" smtClean="0"/>
              <a:t>without</a:t>
            </a:r>
            <a:r>
              <a:rPr lang="tr-TR" sz="2000" dirty="0" smtClean="0"/>
              <a:t> </a:t>
            </a:r>
            <a:r>
              <a:rPr lang="tr-TR" sz="2000" dirty="0" err="1" smtClean="0"/>
              <a:t>cable</a:t>
            </a:r>
            <a:endParaRPr lang="tr-TR" sz="2000" dirty="0" smtClean="0"/>
          </a:p>
          <a:p>
            <a:r>
              <a:rPr lang="tr-TR" sz="2000" dirty="0" err="1" smtClean="0"/>
              <a:t>send</a:t>
            </a:r>
            <a:r>
              <a:rPr lang="tr-TR" sz="2000" dirty="0" smtClean="0"/>
              <a:t> </a:t>
            </a:r>
            <a:r>
              <a:rPr lang="tr-TR" sz="2000" dirty="0" err="1" smtClean="0"/>
              <a:t>email</a:t>
            </a:r>
            <a:r>
              <a:rPr lang="tr-TR" sz="2000" dirty="0" smtClean="0"/>
              <a:t>                </a:t>
            </a:r>
            <a:r>
              <a:rPr lang="tr-TR" sz="2000" dirty="0" err="1" smtClean="0"/>
              <a:t>with</a:t>
            </a:r>
            <a:r>
              <a:rPr lang="tr-TR" sz="2000" dirty="0" smtClean="0"/>
              <a:t> </a:t>
            </a:r>
            <a:r>
              <a:rPr lang="tr-TR" sz="2000" dirty="0" err="1" smtClean="0"/>
              <a:t>attachment</a:t>
            </a:r>
            <a:endParaRPr lang="tr-TR" sz="2000" dirty="0" smtClean="0"/>
          </a:p>
          <a:p>
            <a:r>
              <a:rPr lang="tr-TR" sz="2000" dirty="0" err="1" smtClean="0"/>
              <a:t>search</a:t>
            </a:r>
            <a:r>
              <a:rPr lang="tr-TR" sz="2000" dirty="0" smtClean="0"/>
              <a:t> engine                </a:t>
            </a:r>
            <a:r>
              <a:rPr lang="tr-TR" sz="2000" dirty="0" err="1" smtClean="0"/>
              <a:t>find</a:t>
            </a:r>
            <a:r>
              <a:rPr lang="tr-TR" sz="2000" dirty="0" smtClean="0"/>
              <a:t> </a:t>
            </a:r>
            <a:r>
              <a:rPr lang="tr-TR" sz="2000" dirty="0" err="1" smtClean="0"/>
              <a:t>information</a:t>
            </a:r>
            <a:r>
              <a:rPr lang="tr-TR" sz="2000" dirty="0" smtClean="0"/>
              <a:t> on </a:t>
            </a:r>
            <a:r>
              <a:rPr lang="tr-TR" sz="2000" dirty="0" err="1" smtClean="0"/>
              <a:t>the</a:t>
            </a:r>
            <a:r>
              <a:rPr lang="tr-TR" sz="2000" dirty="0" smtClean="0"/>
              <a:t> internet</a:t>
            </a:r>
          </a:p>
          <a:p>
            <a:r>
              <a:rPr lang="tr-TR" sz="2000" dirty="0" err="1" smtClean="0"/>
              <a:t>share</a:t>
            </a:r>
            <a:r>
              <a:rPr lang="tr-TR" sz="2000" dirty="0" smtClean="0"/>
              <a:t> (</a:t>
            </a:r>
            <a:r>
              <a:rPr lang="tr-TR" sz="2000" dirty="0" err="1" smtClean="0"/>
              <a:t>photo</a:t>
            </a:r>
            <a:r>
              <a:rPr lang="tr-TR" sz="2000" dirty="0" smtClean="0"/>
              <a:t>/video)</a:t>
            </a:r>
          </a:p>
          <a:p>
            <a:r>
              <a:rPr lang="tr-TR" sz="2000" dirty="0" err="1" smtClean="0"/>
              <a:t>account</a:t>
            </a:r>
            <a:r>
              <a:rPr lang="tr-TR" sz="2000" dirty="0" smtClean="0"/>
              <a:t> (</a:t>
            </a:r>
            <a:r>
              <a:rPr lang="tr-TR" sz="2000" dirty="0" err="1" smtClean="0"/>
              <a:t>social</a:t>
            </a:r>
            <a:r>
              <a:rPr lang="tr-TR" sz="2000" dirty="0" smtClean="0"/>
              <a:t> network/</a:t>
            </a:r>
            <a:r>
              <a:rPr lang="tr-TR" sz="2000" dirty="0" err="1" smtClean="0"/>
              <a:t>email</a:t>
            </a:r>
            <a:r>
              <a:rPr lang="tr-TR" sz="2000" dirty="0" smtClean="0"/>
              <a:t>)</a:t>
            </a:r>
          </a:p>
          <a:p>
            <a:endParaRPr lang="tr-TR" sz="2000" dirty="0" smtClean="0"/>
          </a:p>
        </p:txBody>
      </p:sp>
      <p:cxnSp>
        <p:nvCxnSpPr>
          <p:cNvPr id="16" name="15 Düz Ok Bağlayıcısı"/>
          <p:cNvCxnSpPr/>
          <p:nvPr/>
        </p:nvCxnSpPr>
        <p:spPr>
          <a:xfrm>
            <a:off x="2500298" y="185736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5500694" y="214311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2071670" y="357187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1857356" y="435769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2357422" y="400050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2071670" y="471488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2357422" y="507207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26 Düz Ok Bağlayıcısı"/>
          <p:cNvCxnSpPr/>
          <p:nvPr/>
        </p:nvCxnSpPr>
        <p:spPr>
          <a:xfrm>
            <a:off x="3000364" y="542926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27 Düz Ok Bağlayıcısı"/>
          <p:cNvCxnSpPr/>
          <p:nvPr/>
        </p:nvCxnSpPr>
        <p:spPr>
          <a:xfrm>
            <a:off x="4143372" y="578645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25 Sağ Ayraç"/>
          <p:cNvSpPr/>
          <p:nvPr/>
        </p:nvSpPr>
        <p:spPr>
          <a:xfrm>
            <a:off x="3000364" y="2714620"/>
            <a:ext cx="285752" cy="642942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000" dirty="0" smtClean="0"/>
              <a:t>Device</a:t>
            </a:r>
          </a:p>
          <a:p>
            <a:r>
              <a:rPr lang="tr-TR" sz="2000" dirty="0" err="1" smtClean="0"/>
              <a:t>Social</a:t>
            </a:r>
            <a:r>
              <a:rPr lang="tr-TR" sz="2000" dirty="0" smtClean="0"/>
              <a:t> network</a:t>
            </a:r>
          </a:p>
          <a:p>
            <a:r>
              <a:rPr lang="tr-TR" sz="2000" dirty="0" err="1" smtClean="0"/>
              <a:t>Application</a:t>
            </a:r>
            <a:endParaRPr lang="tr-TR" sz="2000" dirty="0" smtClean="0"/>
          </a:p>
          <a:p>
            <a:r>
              <a:rPr lang="tr-TR" sz="2000" dirty="0" smtClean="0"/>
              <a:t>İnternet </a:t>
            </a:r>
            <a:r>
              <a:rPr lang="tr-TR" sz="2000" dirty="0" err="1" smtClean="0"/>
              <a:t>addict</a:t>
            </a:r>
            <a:endParaRPr lang="tr-TR" sz="2000" dirty="0" smtClean="0"/>
          </a:p>
          <a:p>
            <a:r>
              <a:rPr lang="tr-TR" sz="2000" dirty="0" err="1" smtClean="0"/>
              <a:t>Copy</a:t>
            </a:r>
            <a:endParaRPr lang="tr-TR" sz="2000" dirty="0" smtClean="0"/>
          </a:p>
          <a:p>
            <a:r>
              <a:rPr lang="tr-TR" sz="2000" dirty="0" err="1" smtClean="0"/>
              <a:t>Cough</a:t>
            </a:r>
            <a:r>
              <a:rPr lang="tr-TR" sz="2000" dirty="0" smtClean="0"/>
              <a:t> </a:t>
            </a:r>
            <a:r>
              <a:rPr lang="tr-TR" sz="2000" dirty="0" err="1" smtClean="0"/>
              <a:t>potato</a:t>
            </a:r>
            <a:endParaRPr lang="tr-TR" sz="2000" dirty="0" smtClean="0"/>
          </a:p>
          <a:p>
            <a:r>
              <a:rPr lang="tr-TR" sz="2000" dirty="0" err="1" smtClean="0"/>
              <a:t>Password</a:t>
            </a:r>
            <a:endParaRPr lang="tr-TR" sz="2000" dirty="0" smtClean="0"/>
          </a:p>
          <a:p>
            <a:r>
              <a:rPr lang="tr-TR" sz="2000" dirty="0" err="1" smtClean="0"/>
              <a:t>Research</a:t>
            </a:r>
            <a:endParaRPr lang="tr-TR" sz="2000" dirty="0" smtClean="0"/>
          </a:p>
          <a:p>
            <a:r>
              <a:rPr lang="tr-TR" sz="2000" dirty="0" err="1" smtClean="0"/>
              <a:t>Connection</a:t>
            </a:r>
            <a:r>
              <a:rPr lang="tr-TR" sz="2000" dirty="0" smtClean="0"/>
              <a:t> </a:t>
            </a:r>
            <a:r>
              <a:rPr lang="tr-TR" sz="2000" dirty="0" err="1" smtClean="0"/>
              <a:t>cable</a:t>
            </a:r>
            <a:endParaRPr lang="tr-TR" sz="2000" dirty="0" smtClean="0"/>
          </a:p>
          <a:p>
            <a:r>
              <a:rPr lang="tr-TR" sz="2000" dirty="0" err="1" smtClean="0"/>
              <a:t>How</a:t>
            </a:r>
            <a:r>
              <a:rPr lang="tr-TR" sz="2000" dirty="0" smtClean="0"/>
              <a:t> </a:t>
            </a:r>
            <a:r>
              <a:rPr lang="tr-TR" sz="2000" dirty="0" err="1" smtClean="0"/>
              <a:t>are</a:t>
            </a:r>
            <a:r>
              <a:rPr lang="tr-TR" sz="2000" dirty="0" smtClean="0"/>
              <a:t> </a:t>
            </a:r>
            <a:r>
              <a:rPr lang="tr-TR" sz="2000" dirty="0" err="1" smtClean="0"/>
              <a:t>things</a:t>
            </a:r>
            <a:r>
              <a:rPr lang="tr-TR" sz="2000" dirty="0" smtClean="0"/>
              <a:t>?</a:t>
            </a:r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How</a:t>
            </a:r>
            <a:r>
              <a:rPr lang="tr-TR" sz="2000" dirty="0" smtClean="0"/>
              <a:t> </a:t>
            </a:r>
            <a:r>
              <a:rPr lang="tr-TR" sz="2000" dirty="0" err="1" smtClean="0"/>
              <a:t>are</a:t>
            </a:r>
            <a:r>
              <a:rPr lang="tr-TR" sz="2000" dirty="0" smtClean="0"/>
              <a:t> </a:t>
            </a:r>
            <a:r>
              <a:rPr lang="tr-TR" sz="2000" dirty="0" err="1" smtClean="0"/>
              <a:t>you</a:t>
            </a:r>
            <a:r>
              <a:rPr lang="tr-TR" sz="2000" dirty="0" smtClean="0"/>
              <a:t>?</a:t>
            </a:r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How</a:t>
            </a:r>
            <a:r>
              <a:rPr lang="tr-TR" sz="2000" dirty="0" smtClean="0"/>
              <a:t> is </a:t>
            </a:r>
            <a:r>
              <a:rPr lang="tr-TR" sz="2000" dirty="0" err="1" smtClean="0"/>
              <a:t>going</a:t>
            </a:r>
            <a:r>
              <a:rPr lang="tr-TR" sz="2000" dirty="0" smtClean="0"/>
              <a:t>?</a:t>
            </a:r>
          </a:p>
          <a:p>
            <a:r>
              <a:rPr lang="tr-TR" sz="2000" dirty="0" smtClean="0"/>
              <a:t>I </a:t>
            </a:r>
            <a:r>
              <a:rPr lang="tr-TR" sz="2000" dirty="0" err="1" smtClean="0"/>
              <a:t>guess</a:t>
            </a:r>
            <a:endParaRPr lang="tr-TR" sz="2000" dirty="0" smtClean="0"/>
          </a:p>
          <a:p>
            <a:endParaRPr lang="tr-TR" sz="2000" dirty="0" smtClean="0"/>
          </a:p>
          <a:p>
            <a:endParaRPr lang="tr-TR" sz="2000" dirty="0" smtClean="0"/>
          </a:p>
          <a:p>
            <a:endParaRPr lang="tr-TR" sz="2000" dirty="0" smtClean="0"/>
          </a:p>
          <a:p>
            <a:endParaRPr lang="tr-TR" sz="2000" dirty="0"/>
          </a:p>
        </p:txBody>
      </p:sp>
      <p:cxnSp>
        <p:nvCxnSpPr>
          <p:cNvPr id="16" name="15 Düz Ok Bağlayıcısı"/>
          <p:cNvCxnSpPr/>
          <p:nvPr/>
        </p:nvCxnSpPr>
        <p:spPr>
          <a:xfrm>
            <a:off x="2500298" y="178592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2500298" y="214311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2500298" y="250030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2500298" y="292893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>
            <a:off x="2500298" y="364331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2214546" y="400050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2214546" y="435769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2714612" y="478632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>
            <a:off x="1643042" y="328612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25 Sağ Ayraç"/>
          <p:cNvSpPr/>
          <p:nvPr/>
        </p:nvSpPr>
        <p:spPr>
          <a:xfrm>
            <a:off x="2571736" y="4929198"/>
            <a:ext cx="357190" cy="1071570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0" name="29 Düz Ok Bağlayıcısı"/>
          <p:cNvCxnSpPr/>
          <p:nvPr/>
        </p:nvCxnSpPr>
        <p:spPr>
          <a:xfrm>
            <a:off x="1714480" y="621508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28596" y="285728"/>
            <a:ext cx="4040188" cy="63976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accent5">
                    <a:lumMod val="50000"/>
                  </a:schemeClr>
                </a:solidFill>
              </a:rPr>
              <a:t>ACCEPT</a:t>
            </a:r>
            <a:endParaRPr lang="tr-TR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1142984"/>
            <a:ext cx="4040188" cy="535785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err="1" smtClean="0"/>
              <a:t>Yes</a:t>
            </a:r>
            <a:endParaRPr lang="tr-TR" dirty="0" smtClean="0"/>
          </a:p>
          <a:p>
            <a:r>
              <a:rPr lang="tr-TR" dirty="0" err="1" smtClean="0">
                <a:solidFill>
                  <a:srgbClr val="FF0000"/>
                </a:solidFill>
              </a:rPr>
              <a:t>I’d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like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to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err="1" smtClean="0"/>
              <a:t>Sound</a:t>
            </a:r>
            <a:r>
              <a:rPr lang="tr-TR" dirty="0" smtClean="0"/>
              <a:t> </a:t>
            </a:r>
            <a:r>
              <a:rPr lang="tr-TR" dirty="0" err="1" smtClean="0"/>
              <a:t>great</a:t>
            </a:r>
            <a:endParaRPr lang="tr-TR" dirty="0" smtClean="0"/>
          </a:p>
          <a:p>
            <a:r>
              <a:rPr lang="tr-TR" dirty="0" err="1" smtClean="0"/>
              <a:t>Great</a:t>
            </a:r>
            <a:endParaRPr lang="tr-TR" dirty="0" smtClean="0"/>
          </a:p>
          <a:p>
            <a:r>
              <a:rPr lang="tr-TR" dirty="0" err="1" smtClean="0"/>
              <a:t>Great</a:t>
            </a:r>
            <a:r>
              <a:rPr lang="tr-TR" dirty="0" smtClean="0"/>
              <a:t> idea</a:t>
            </a:r>
          </a:p>
          <a:p>
            <a:r>
              <a:rPr lang="tr-TR" dirty="0" err="1" smtClean="0"/>
              <a:t>Awesome</a:t>
            </a:r>
            <a:endParaRPr lang="tr-TR" dirty="0" smtClean="0"/>
          </a:p>
          <a:p>
            <a:r>
              <a:rPr lang="tr-TR" dirty="0" smtClean="0"/>
              <a:t>Of </a:t>
            </a:r>
            <a:r>
              <a:rPr lang="tr-TR" dirty="0" err="1" smtClean="0"/>
              <a:t>course</a:t>
            </a:r>
            <a:endParaRPr lang="tr-TR" dirty="0" smtClean="0"/>
          </a:p>
          <a:p>
            <a:r>
              <a:rPr lang="tr-TR" dirty="0" smtClean="0"/>
              <a:t>Sure</a:t>
            </a:r>
          </a:p>
          <a:p>
            <a:r>
              <a:rPr lang="tr-TR" dirty="0" err="1" smtClean="0"/>
              <a:t>It</a:t>
            </a:r>
            <a:r>
              <a:rPr lang="tr-TR" dirty="0" smtClean="0"/>
              <a:t> </a:t>
            </a:r>
            <a:r>
              <a:rPr lang="tr-TR" dirty="0" err="1" smtClean="0"/>
              <a:t>sounds</a:t>
            </a:r>
            <a:r>
              <a:rPr lang="tr-TR" dirty="0" smtClean="0"/>
              <a:t> </a:t>
            </a:r>
            <a:r>
              <a:rPr lang="tr-TR" dirty="0" err="1" smtClean="0"/>
              <a:t>awesome</a:t>
            </a:r>
            <a:endParaRPr lang="tr-TR" dirty="0" smtClean="0"/>
          </a:p>
          <a:p>
            <a:r>
              <a:rPr lang="tr-TR" dirty="0" err="1" smtClean="0"/>
              <a:t>It</a:t>
            </a:r>
            <a:r>
              <a:rPr lang="tr-TR" dirty="0" smtClean="0"/>
              <a:t> </a:t>
            </a:r>
            <a:r>
              <a:rPr lang="tr-TR" dirty="0" err="1" smtClean="0"/>
              <a:t>sounds</a:t>
            </a:r>
            <a:r>
              <a:rPr lang="tr-TR" dirty="0" smtClean="0"/>
              <a:t> </a:t>
            </a:r>
            <a:r>
              <a:rPr lang="tr-TR" dirty="0" err="1" smtClean="0"/>
              <a:t>amazing</a:t>
            </a:r>
            <a:endParaRPr lang="tr-TR" dirty="0" smtClean="0"/>
          </a:p>
          <a:p>
            <a:r>
              <a:rPr lang="tr-TR" dirty="0" err="1" smtClean="0"/>
              <a:t>That</a:t>
            </a:r>
            <a:r>
              <a:rPr lang="tr-TR" dirty="0" smtClean="0"/>
              <a:t> </a:t>
            </a:r>
            <a:r>
              <a:rPr lang="tr-TR" dirty="0" err="1" smtClean="0"/>
              <a:t>would</a:t>
            </a:r>
            <a:r>
              <a:rPr lang="tr-TR" dirty="0" smtClean="0"/>
              <a:t> be </a:t>
            </a:r>
            <a:r>
              <a:rPr lang="tr-TR" dirty="0" err="1" smtClean="0"/>
              <a:t>great</a:t>
            </a:r>
            <a:endParaRPr lang="tr-TR" dirty="0" smtClean="0"/>
          </a:p>
          <a:p>
            <a:r>
              <a:rPr lang="tr-TR" dirty="0" err="1" smtClean="0"/>
              <a:t>That’s</a:t>
            </a:r>
            <a:r>
              <a:rPr lang="tr-TR" dirty="0" smtClean="0"/>
              <a:t> </a:t>
            </a:r>
            <a:r>
              <a:rPr lang="tr-TR" dirty="0" err="1" smtClean="0"/>
              <a:t>right</a:t>
            </a:r>
            <a:endParaRPr lang="tr-TR" dirty="0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3438" y="285728"/>
            <a:ext cx="4041775" cy="63976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3200" dirty="0" smtClean="0">
                <a:solidFill>
                  <a:schemeClr val="accent5">
                    <a:lumMod val="50000"/>
                  </a:schemeClr>
                </a:solidFill>
              </a:rPr>
              <a:t>REFUSE</a:t>
            </a:r>
            <a:endParaRPr lang="tr-TR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142984"/>
            <a:ext cx="4041775" cy="535785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No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I’d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like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to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u="sng" dirty="0" smtClean="0">
                <a:solidFill>
                  <a:srgbClr val="FF0000"/>
                </a:solidFill>
              </a:rPr>
              <a:t>but</a:t>
            </a:r>
            <a:r>
              <a:rPr lang="tr-TR" dirty="0" smtClean="0">
                <a:solidFill>
                  <a:srgbClr val="FF0000"/>
                </a:solidFill>
              </a:rPr>
              <a:t> I </a:t>
            </a:r>
            <a:r>
              <a:rPr lang="tr-TR" dirty="0" err="1" smtClean="0">
                <a:solidFill>
                  <a:srgbClr val="FF0000"/>
                </a:solidFill>
              </a:rPr>
              <a:t>can’t</a:t>
            </a: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err="1" smtClean="0"/>
              <a:t>I’m</a:t>
            </a:r>
            <a:r>
              <a:rPr lang="tr-TR" dirty="0" smtClean="0"/>
              <a:t> </a:t>
            </a:r>
            <a:r>
              <a:rPr lang="tr-TR" dirty="0" err="1" smtClean="0"/>
              <a:t>sorry</a:t>
            </a:r>
            <a:r>
              <a:rPr lang="tr-TR" dirty="0" smtClean="0"/>
              <a:t> but I </a:t>
            </a:r>
            <a:r>
              <a:rPr lang="tr-TR" dirty="0" err="1" smtClean="0"/>
              <a:t>can’t</a:t>
            </a:r>
            <a:endParaRPr lang="tr-TR" dirty="0" smtClean="0"/>
          </a:p>
          <a:p>
            <a:r>
              <a:rPr lang="tr-TR" dirty="0" err="1" smtClean="0"/>
              <a:t>Sorry</a:t>
            </a:r>
            <a:endParaRPr lang="tr-TR" dirty="0"/>
          </a:p>
          <a:p>
            <a:r>
              <a:rPr lang="tr-TR" dirty="0" err="1" smtClean="0"/>
              <a:t>I’m</a:t>
            </a:r>
            <a:r>
              <a:rPr lang="tr-TR" dirty="0" smtClean="0"/>
              <a:t> </a:t>
            </a:r>
            <a:r>
              <a:rPr lang="tr-TR" dirty="0" err="1" smtClean="0"/>
              <a:t>busy</a:t>
            </a:r>
            <a:endParaRPr lang="tr-TR" dirty="0" smtClean="0"/>
          </a:p>
          <a:p>
            <a:r>
              <a:rPr lang="tr-TR" dirty="0" err="1" smtClean="0">
                <a:solidFill>
                  <a:srgbClr val="FF0000"/>
                </a:solidFill>
              </a:rPr>
              <a:t>I’d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like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to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u="sng" dirty="0" smtClean="0">
                <a:solidFill>
                  <a:srgbClr val="FF0000"/>
                </a:solidFill>
              </a:rPr>
              <a:t>but</a:t>
            </a:r>
            <a:r>
              <a:rPr lang="tr-TR" dirty="0" smtClean="0">
                <a:solidFill>
                  <a:srgbClr val="FF0000"/>
                </a:solidFill>
              </a:rPr>
              <a:t> I </a:t>
            </a:r>
            <a:r>
              <a:rPr lang="tr-TR" dirty="0" err="1" smtClean="0">
                <a:solidFill>
                  <a:srgbClr val="FF0000"/>
                </a:solidFill>
              </a:rPr>
              <a:t>have</a:t>
            </a:r>
            <a:r>
              <a:rPr lang="tr-TR" dirty="0" smtClean="0">
                <a:solidFill>
                  <a:srgbClr val="FF0000"/>
                </a:solidFill>
              </a:rPr>
              <a:t> no time</a:t>
            </a:r>
          </a:p>
          <a:p>
            <a:r>
              <a:rPr lang="tr-TR" dirty="0" err="1" smtClean="0"/>
              <a:t>Maybe</a:t>
            </a:r>
            <a:r>
              <a:rPr lang="tr-TR" dirty="0" smtClean="0"/>
              <a:t> </a:t>
            </a:r>
            <a:r>
              <a:rPr lang="tr-TR" dirty="0" err="1" smtClean="0"/>
              <a:t>later</a:t>
            </a:r>
            <a:endParaRPr lang="tr-TR" dirty="0" smtClean="0"/>
          </a:p>
          <a:p>
            <a:r>
              <a:rPr lang="tr-TR" dirty="0" err="1" smtClean="0"/>
              <a:t>Maybe</a:t>
            </a:r>
            <a:r>
              <a:rPr lang="tr-TR" dirty="0" smtClean="0"/>
              <a:t> </a:t>
            </a:r>
            <a:r>
              <a:rPr lang="tr-TR" dirty="0" err="1" smtClean="0"/>
              <a:t>tomorrow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57166"/>
            <a:ext cx="4186243" cy="328614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285992"/>
            <a:ext cx="4000528" cy="405289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57166"/>
            <a:ext cx="4000528" cy="185738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786190"/>
            <a:ext cx="4219584" cy="2557469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57166"/>
            <a:ext cx="4338648" cy="257176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3786214" cy="292895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429000"/>
            <a:ext cx="3786214" cy="296704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3071810"/>
            <a:ext cx="4357698" cy="330042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93988"/>
            <a:ext cx="77724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8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adventures</a:t>
            </a:r>
            <a:endParaRPr lang="tr-TR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8858279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357562"/>
            <a:ext cx="828680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835824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4 Düz Bağlayıcı"/>
          <p:cNvCxnSpPr/>
          <p:nvPr/>
        </p:nvCxnSpPr>
        <p:spPr>
          <a:xfrm>
            <a:off x="1357290" y="2143116"/>
            <a:ext cx="64294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2000232" y="2928934"/>
            <a:ext cx="1500198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>
            <a:off x="1357290" y="1714488"/>
            <a:ext cx="64294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10 Düz Bağlayıcı"/>
          <p:cNvCxnSpPr/>
          <p:nvPr/>
        </p:nvCxnSpPr>
        <p:spPr>
          <a:xfrm>
            <a:off x="1928794" y="2500306"/>
            <a:ext cx="857256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000" dirty="0" err="1" smtClean="0"/>
              <a:t>boring</a:t>
            </a:r>
            <a:endParaRPr lang="tr-TR" sz="2000" dirty="0" smtClean="0"/>
          </a:p>
          <a:p>
            <a:r>
              <a:rPr lang="tr-TR" sz="2000" dirty="0" err="1" smtClean="0"/>
              <a:t>disappointing</a:t>
            </a:r>
            <a:endParaRPr lang="tr-TR" sz="2000" dirty="0" smtClean="0"/>
          </a:p>
          <a:p>
            <a:r>
              <a:rPr lang="tr-TR" sz="2000" dirty="0" err="1" smtClean="0"/>
              <a:t>terrible</a:t>
            </a:r>
            <a:endParaRPr lang="tr-TR" sz="2000" dirty="0" smtClean="0"/>
          </a:p>
          <a:p>
            <a:r>
              <a:rPr lang="tr-TR" sz="2000" dirty="0" err="1" smtClean="0"/>
              <a:t>easy</a:t>
            </a:r>
            <a:endParaRPr lang="tr-TR" sz="2000" dirty="0" smtClean="0"/>
          </a:p>
          <a:p>
            <a:r>
              <a:rPr lang="tr-TR" sz="2000" dirty="0" err="1" smtClean="0"/>
              <a:t>bearable</a:t>
            </a:r>
            <a:endParaRPr lang="tr-TR" sz="2000" dirty="0" smtClean="0"/>
          </a:p>
          <a:p>
            <a:r>
              <a:rPr lang="tr-TR" sz="2000" dirty="0" err="1" smtClean="0"/>
              <a:t>amazing</a:t>
            </a:r>
            <a:endParaRPr lang="tr-TR" sz="2000" dirty="0" smtClean="0"/>
          </a:p>
          <a:p>
            <a:r>
              <a:rPr lang="tr-TR" sz="2000" dirty="0" err="1" smtClean="0"/>
              <a:t>scary</a:t>
            </a:r>
            <a:endParaRPr lang="tr-TR" sz="2000" dirty="0" smtClean="0"/>
          </a:p>
          <a:p>
            <a:r>
              <a:rPr lang="tr-TR" sz="2000" dirty="0" smtClean="0"/>
              <a:t>hard</a:t>
            </a:r>
          </a:p>
          <a:p>
            <a:r>
              <a:rPr lang="tr-TR" sz="2000" dirty="0" err="1" smtClean="0"/>
              <a:t>safe</a:t>
            </a:r>
            <a:endParaRPr lang="tr-TR" sz="2000" dirty="0" smtClean="0"/>
          </a:p>
          <a:p>
            <a:r>
              <a:rPr lang="tr-TR" sz="2000" dirty="0" err="1" smtClean="0"/>
              <a:t>fascinating</a:t>
            </a:r>
            <a:endParaRPr lang="tr-TR" sz="2000" dirty="0" smtClean="0"/>
          </a:p>
          <a:p>
            <a:r>
              <a:rPr lang="tr-TR" sz="2000" dirty="0" err="1" smtClean="0"/>
              <a:t>difficult</a:t>
            </a:r>
            <a:endParaRPr lang="tr-TR" sz="2000" dirty="0" smtClean="0"/>
          </a:p>
          <a:p>
            <a:r>
              <a:rPr lang="tr-TR" sz="2000" dirty="0" err="1" smtClean="0"/>
              <a:t>heart</a:t>
            </a:r>
            <a:r>
              <a:rPr lang="tr-TR" sz="2000" dirty="0" smtClean="0"/>
              <a:t> </a:t>
            </a:r>
            <a:r>
              <a:rPr lang="tr-TR" sz="2000" dirty="0" err="1" smtClean="0"/>
              <a:t>stopping</a:t>
            </a:r>
            <a:endParaRPr lang="tr-TR" sz="2000" dirty="0" smtClean="0"/>
          </a:p>
          <a:p>
            <a:endParaRPr lang="tr-TR" sz="2000" dirty="0" smtClean="0"/>
          </a:p>
        </p:txBody>
      </p:sp>
      <p:cxnSp>
        <p:nvCxnSpPr>
          <p:cNvPr id="16" name="15 Düz Ok Bağlayıcısı"/>
          <p:cNvCxnSpPr/>
          <p:nvPr/>
        </p:nvCxnSpPr>
        <p:spPr>
          <a:xfrm>
            <a:off x="1785918" y="178592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2357422" y="221455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1785918" y="257174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1857356" y="328612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1785918" y="292893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1857356" y="364331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1714480" y="400050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26 Düz Ok Bağlayıcısı"/>
          <p:cNvCxnSpPr/>
          <p:nvPr/>
        </p:nvCxnSpPr>
        <p:spPr>
          <a:xfrm>
            <a:off x="1714480" y="435769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27 Düz Ok Bağlayıcısı"/>
          <p:cNvCxnSpPr/>
          <p:nvPr/>
        </p:nvCxnSpPr>
        <p:spPr>
          <a:xfrm>
            <a:off x="1714480" y="478632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>
            <a:off x="2143108" y="514351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2143108" y="550070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2571736" y="585789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000" dirty="0" smtClean="0"/>
              <a:t>adrenalin </a:t>
            </a:r>
            <a:r>
              <a:rPr lang="tr-TR" sz="2000" dirty="0" err="1" smtClean="0"/>
              <a:t>seeker</a:t>
            </a:r>
            <a:endParaRPr lang="tr-TR" sz="2000" dirty="0" smtClean="0"/>
          </a:p>
          <a:p>
            <a:r>
              <a:rPr lang="tr-TR" sz="2000" dirty="0" err="1" smtClean="0"/>
              <a:t>extreme</a:t>
            </a:r>
            <a:r>
              <a:rPr lang="tr-TR" sz="2000" dirty="0" smtClean="0"/>
              <a:t> </a:t>
            </a:r>
            <a:r>
              <a:rPr lang="tr-TR" sz="2000" dirty="0" err="1" smtClean="0"/>
              <a:t>sport</a:t>
            </a:r>
            <a:r>
              <a:rPr lang="tr-TR" sz="2000" dirty="0" smtClean="0"/>
              <a:t> (</a:t>
            </a:r>
            <a:r>
              <a:rPr lang="tr-TR" sz="2000" dirty="0" err="1" smtClean="0"/>
              <a:t>challenging</a:t>
            </a:r>
            <a:r>
              <a:rPr lang="tr-TR" sz="2000" dirty="0" smtClean="0"/>
              <a:t> </a:t>
            </a:r>
            <a:r>
              <a:rPr lang="tr-TR" sz="2000" dirty="0" err="1" smtClean="0"/>
              <a:t>and</a:t>
            </a:r>
            <a:r>
              <a:rPr lang="tr-TR" sz="2000" dirty="0" smtClean="0"/>
              <a:t> </a:t>
            </a:r>
            <a:r>
              <a:rPr lang="tr-TR" sz="2000" dirty="0" err="1" smtClean="0"/>
              <a:t>dangerous</a:t>
            </a:r>
            <a:r>
              <a:rPr lang="tr-TR" sz="2000" dirty="0" smtClean="0"/>
              <a:t>)</a:t>
            </a:r>
          </a:p>
          <a:p>
            <a:r>
              <a:rPr lang="tr-TR" sz="2000" dirty="0" err="1" smtClean="0"/>
              <a:t>feel</a:t>
            </a:r>
            <a:r>
              <a:rPr lang="tr-TR" sz="2000" dirty="0" smtClean="0"/>
              <a:t> </a:t>
            </a:r>
            <a:r>
              <a:rPr lang="tr-TR" sz="2000" dirty="0" err="1" smtClean="0"/>
              <a:t>freedom</a:t>
            </a:r>
            <a:endParaRPr lang="tr-TR" sz="2000" dirty="0" smtClean="0"/>
          </a:p>
          <a:p>
            <a:r>
              <a:rPr lang="tr-TR" sz="2000" dirty="0" smtClean="0"/>
              <a:t>trekking</a:t>
            </a:r>
          </a:p>
          <a:p>
            <a:r>
              <a:rPr lang="tr-TR" sz="2000" dirty="0" err="1" smtClean="0"/>
              <a:t>amusing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enjoyable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entertaining</a:t>
            </a:r>
            <a:endParaRPr lang="tr-TR" sz="2000" dirty="0" smtClean="0"/>
          </a:p>
          <a:p>
            <a:r>
              <a:rPr lang="tr-TR" sz="2000" dirty="0" smtClean="0"/>
              <a:t>I </a:t>
            </a:r>
            <a:r>
              <a:rPr lang="tr-TR" sz="2000" dirty="0" err="1" smtClean="0"/>
              <a:t>agree</a:t>
            </a:r>
            <a:r>
              <a:rPr lang="tr-TR" sz="2000" dirty="0" smtClean="0"/>
              <a:t> </a:t>
            </a:r>
            <a:r>
              <a:rPr lang="tr-TR" sz="2000" dirty="0" err="1" smtClean="0"/>
              <a:t>with</a:t>
            </a:r>
            <a:r>
              <a:rPr lang="tr-TR" sz="2000" dirty="0" smtClean="0"/>
              <a:t> </a:t>
            </a:r>
            <a:r>
              <a:rPr lang="tr-TR" sz="2000" dirty="0" err="1" smtClean="0"/>
              <a:t>you</a:t>
            </a:r>
            <a:endParaRPr lang="tr-TR" sz="2000" dirty="0" smtClean="0"/>
          </a:p>
          <a:p>
            <a:r>
              <a:rPr lang="tr-TR" sz="2000" dirty="0" smtClean="0"/>
              <a:t>I </a:t>
            </a:r>
            <a:r>
              <a:rPr lang="tr-TR" sz="2000" dirty="0" err="1" smtClean="0"/>
              <a:t>don’t</a:t>
            </a:r>
            <a:r>
              <a:rPr lang="tr-TR" sz="2000" dirty="0" smtClean="0"/>
              <a:t> </a:t>
            </a:r>
            <a:r>
              <a:rPr lang="tr-TR" sz="2000" dirty="0" err="1" smtClean="0"/>
              <a:t>agree</a:t>
            </a:r>
            <a:r>
              <a:rPr lang="tr-TR" sz="2000" dirty="0" smtClean="0"/>
              <a:t> </a:t>
            </a:r>
            <a:r>
              <a:rPr lang="tr-TR" sz="2000" dirty="0" err="1" smtClean="0"/>
              <a:t>with</a:t>
            </a:r>
            <a:r>
              <a:rPr lang="tr-TR" sz="2000" dirty="0" smtClean="0"/>
              <a:t> </a:t>
            </a:r>
            <a:r>
              <a:rPr lang="tr-TR" sz="2000" dirty="0" err="1" smtClean="0"/>
              <a:t>you</a:t>
            </a:r>
            <a:endParaRPr lang="tr-TR" sz="2000" dirty="0" smtClean="0"/>
          </a:p>
          <a:p>
            <a:r>
              <a:rPr lang="tr-TR" sz="2000" dirty="0" err="1" smtClean="0"/>
              <a:t>Unfortunately</a:t>
            </a:r>
            <a:endParaRPr lang="tr-TR" sz="2000" dirty="0" smtClean="0"/>
          </a:p>
          <a:p>
            <a:r>
              <a:rPr lang="tr-TR" sz="2000" dirty="0" smtClean="0"/>
              <a:t>I </a:t>
            </a:r>
            <a:r>
              <a:rPr lang="tr-TR" sz="2000" dirty="0" err="1" smtClean="0"/>
              <a:t>think</a:t>
            </a:r>
            <a:r>
              <a:rPr lang="tr-TR" sz="2000" dirty="0" smtClean="0"/>
              <a:t> </a:t>
            </a:r>
            <a:r>
              <a:rPr lang="tr-TR" sz="2000" dirty="0" err="1" smtClean="0"/>
              <a:t>it’s</a:t>
            </a:r>
            <a:r>
              <a:rPr lang="tr-TR" sz="2000" dirty="0" smtClean="0"/>
              <a:t> a </a:t>
            </a:r>
            <a:r>
              <a:rPr lang="tr-TR" sz="2000" dirty="0" err="1" smtClean="0"/>
              <a:t>bad</a:t>
            </a:r>
            <a:r>
              <a:rPr lang="tr-TR" sz="2000" dirty="0" smtClean="0"/>
              <a:t> idea</a:t>
            </a:r>
          </a:p>
          <a:p>
            <a:r>
              <a:rPr lang="tr-TR" sz="2000" dirty="0" err="1" smtClean="0"/>
              <a:t>outdoor</a:t>
            </a:r>
            <a:r>
              <a:rPr lang="tr-TR" sz="2000" dirty="0" smtClean="0"/>
              <a:t> </a:t>
            </a:r>
            <a:r>
              <a:rPr lang="tr-TR" sz="2000" dirty="0" err="1" smtClean="0"/>
              <a:t>sports</a:t>
            </a:r>
            <a:endParaRPr lang="tr-TR" sz="2000" dirty="0" smtClean="0"/>
          </a:p>
          <a:p>
            <a:r>
              <a:rPr lang="tr-TR" sz="2000" dirty="0" err="1" smtClean="0"/>
              <a:t>indoor</a:t>
            </a:r>
            <a:r>
              <a:rPr lang="tr-TR" sz="2000" dirty="0" smtClean="0"/>
              <a:t> </a:t>
            </a:r>
            <a:r>
              <a:rPr lang="tr-TR" sz="2000" dirty="0" err="1" smtClean="0"/>
              <a:t>sports</a:t>
            </a:r>
            <a:endParaRPr lang="tr-TR" sz="2000" dirty="0" smtClean="0"/>
          </a:p>
        </p:txBody>
      </p:sp>
      <p:cxnSp>
        <p:nvCxnSpPr>
          <p:cNvPr id="16" name="15 Düz Ok Bağlayıcısı"/>
          <p:cNvCxnSpPr/>
          <p:nvPr/>
        </p:nvCxnSpPr>
        <p:spPr>
          <a:xfrm>
            <a:off x="2786050" y="185736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5357818" y="221455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2285984" y="257174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2714612" y="435769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2000232" y="292893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3286116" y="471488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2571736" y="514351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26 Düz Ok Bağlayıcısı"/>
          <p:cNvCxnSpPr/>
          <p:nvPr/>
        </p:nvCxnSpPr>
        <p:spPr>
          <a:xfrm>
            <a:off x="3286116" y="550070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27 Düz Ok Bağlayıcısı"/>
          <p:cNvCxnSpPr/>
          <p:nvPr/>
        </p:nvCxnSpPr>
        <p:spPr>
          <a:xfrm>
            <a:off x="2571736" y="585789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25 Sağ Ayraç"/>
          <p:cNvSpPr/>
          <p:nvPr/>
        </p:nvSpPr>
        <p:spPr>
          <a:xfrm>
            <a:off x="2285984" y="3143248"/>
            <a:ext cx="285752" cy="1000132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4" name="13 Düz Ok Bağlayıcısı"/>
          <p:cNvCxnSpPr/>
          <p:nvPr/>
        </p:nvCxnSpPr>
        <p:spPr>
          <a:xfrm>
            <a:off x="2571736" y="621508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r-TR" sz="2000" dirty="0" err="1" smtClean="0"/>
              <a:t>Suitable</a:t>
            </a:r>
            <a:endParaRPr lang="tr-TR" sz="2000" dirty="0" smtClean="0"/>
          </a:p>
          <a:p>
            <a:r>
              <a:rPr lang="tr-TR" sz="2000" dirty="0" smtClean="0"/>
              <a:t>Not </a:t>
            </a:r>
            <a:r>
              <a:rPr lang="tr-TR" sz="2000" dirty="0" err="1" smtClean="0"/>
              <a:t>suitable</a:t>
            </a:r>
            <a:endParaRPr lang="tr-TR" sz="2000" dirty="0" smtClean="0"/>
          </a:p>
          <a:p>
            <a:r>
              <a:rPr lang="tr-TR" sz="2000" dirty="0" err="1" smtClean="0"/>
              <a:t>Try</a:t>
            </a:r>
            <a:r>
              <a:rPr lang="tr-TR" sz="2000" dirty="0" smtClean="0"/>
              <a:t> (</a:t>
            </a:r>
            <a:r>
              <a:rPr lang="tr-TR" sz="2000" dirty="0" err="1" smtClean="0"/>
              <a:t>tried</a:t>
            </a:r>
            <a:r>
              <a:rPr lang="tr-TR" sz="2000" dirty="0" smtClean="0"/>
              <a:t>)</a:t>
            </a:r>
          </a:p>
          <a:p>
            <a:r>
              <a:rPr lang="tr-TR" sz="2000" dirty="0" err="1" smtClean="0"/>
              <a:t>Enjoy</a:t>
            </a:r>
            <a:endParaRPr lang="tr-TR" sz="2000" dirty="0" smtClean="0"/>
          </a:p>
          <a:p>
            <a:r>
              <a:rPr lang="tr-TR" sz="2000" dirty="0" err="1" smtClean="0"/>
              <a:t>Whole</a:t>
            </a:r>
            <a:r>
              <a:rPr lang="tr-TR" sz="2000" dirty="0" smtClean="0"/>
              <a:t> </a:t>
            </a:r>
            <a:r>
              <a:rPr lang="tr-TR" sz="2000" dirty="0" err="1" smtClean="0"/>
              <a:t>holiday</a:t>
            </a:r>
            <a:endParaRPr lang="tr-TR" sz="2000" dirty="0" smtClean="0"/>
          </a:p>
          <a:p>
            <a:r>
              <a:rPr lang="tr-TR" sz="2000" dirty="0" err="1" smtClean="0"/>
              <a:t>Attract</a:t>
            </a:r>
            <a:endParaRPr lang="tr-TR" sz="2000" dirty="0" smtClean="0"/>
          </a:p>
          <a:p>
            <a:r>
              <a:rPr lang="tr-TR" sz="2000" dirty="0" err="1" smtClean="0"/>
              <a:t>Push</a:t>
            </a:r>
            <a:r>
              <a:rPr lang="tr-TR" sz="2000" dirty="0" smtClean="0"/>
              <a:t> …self</a:t>
            </a:r>
          </a:p>
          <a:p>
            <a:r>
              <a:rPr lang="tr-TR" sz="2000" dirty="0" err="1" smtClean="0"/>
              <a:t>İnvolve</a:t>
            </a:r>
            <a:endParaRPr lang="tr-TR" sz="2000" dirty="0" smtClean="0"/>
          </a:p>
          <a:p>
            <a:r>
              <a:rPr lang="tr-TR" sz="2000" dirty="0" err="1" smtClean="0"/>
              <a:t>Competition</a:t>
            </a:r>
            <a:endParaRPr lang="tr-TR" sz="2000" dirty="0" smtClean="0"/>
          </a:p>
          <a:p>
            <a:r>
              <a:rPr lang="tr-TR" sz="2000" dirty="0" err="1" smtClean="0"/>
              <a:t>Experience</a:t>
            </a:r>
            <a:endParaRPr lang="tr-TR" sz="2000" dirty="0" smtClean="0"/>
          </a:p>
          <a:p>
            <a:r>
              <a:rPr lang="tr-TR" sz="2000" dirty="0" err="1" smtClean="0"/>
              <a:t>Special</a:t>
            </a:r>
            <a:r>
              <a:rPr lang="tr-TR" sz="2000" dirty="0" smtClean="0"/>
              <a:t> </a:t>
            </a:r>
            <a:r>
              <a:rPr lang="tr-TR" sz="2000" dirty="0" err="1" smtClean="0"/>
              <a:t>equipment</a:t>
            </a:r>
            <a:r>
              <a:rPr lang="tr-TR" sz="2000" dirty="0" smtClean="0"/>
              <a:t> (</a:t>
            </a:r>
            <a:r>
              <a:rPr lang="tr-TR" sz="2000" dirty="0" err="1" smtClean="0"/>
              <a:t>helmet</a:t>
            </a:r>
            <a:r>
              <a:rPr lang="tr-TR" sz="2000" dirty="0" smtClean="0"/>
              <a:t>/life </a:t>
            </a:r>
            <a:r>
              <a:rPr lang="tr-TR" sz="2000" dirty="0" err="1" smtClean="0"/>
              <a:t>jacket</a:t>
            </a:r>
            <a:r>
              <a:rPr lang="tr-TR" sz="2000" dirty="0" smtClean="0"/>
              <a:t>/</a:t>
            </a:r>
            <a:r>
              <a:rPr lang="tr-TR" sz="2000" dirty="0" err="1" smtClean="0"/>
              <a:t>first</a:t>
            </a:r>
            <a:r>
              <a:rPr lang="tr-TR" sz="2000" dirty="0" smtClean="0"/>
              <a:t> </a:t>
            </a:r>
            <a:r>
              <a:rPr lang="tr-TR" sz="2000" dirty="0" err="1" smtClean="0"/>
              <a:t>aid</a:t>
            </a:r>
            <a:r>
              <a:rPr lang="tr-TR" sz="2000" dirty="0" smtClean="0"/>
              <a:t> kit)</a:t>
            </a:r>
          </a:p>
          <a:p>
            <a:r>
              <a:rPr lang="tr-TR" sz="2000" dirty="0" err="1" smtClean="0"/>
              <a:t>İnjury</a:t>
            </a:r>
            <a:endParaRPr lang="tr-TR" sz="2000" dirty="0" smtClean="0"/>
          </a:p>
          <a:p>
            <a:r>
              <a:rPr lang="tr-TR" sz="2000" dirty="0" err="1" smtClean="0"/>
              <a:t>Registration</a:t>
            </a:r>
            <a:r>
              <a:rPr lang="tr-TR" sz="2000" dirty="0" smtClean="0"/>
              <a:t> </a:t>
            </a:r>
            <a:r>
              <a:rPr lang="tr-TR" sz="2000" dirty="0" err="1" smtClean="0"/>
              <a:t>fee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Entry</a:t>
            </a:r>
            <a:r>
              <a:rPr lang="tr-TR" sz="2000" dirty="0" smtClean="0"/>
              <a:t> </a:t>
            </a:r>
            <a:r>
              <a:rPr lang="tr-TR" sz="2000" dirty="0" err="1" smtClean="0"/>
              <a:t>fee</a:t>
            </a:r>
            <a:endParaRPr lang="tr-TR" sz="2000" dirty="0" smtClean="0"/>
          </a:p>
        </p:txBody>
      </p:sp>
      <p:cxnSp>
        <p:nvCxnSpPr>
          <p:cNvPr id="16" name="15 Düz Ok Bağlayıcısı"/>
          <p:cNvCxnSpPr/>
          <p:nvPr/>
        </p:nvCxnSpPr>
        <p:spPr>
          <a:xfrm>
            <a:off x="2214546" y="178592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2214546" y="214311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2214546" y="242886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2428860" y="314324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2214546" y="278605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2071670" y="350043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2071670" y="414338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26 Düz Ok Bağlayıcısı"/>
          <p:cNvCxnSpPr/>
          <p:nvPr/>
        </p:nvCxnSpPr>
        <p:spPr>
          <a:xfrm>
            <a:off x="2285984" y="442913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27 Düz Ok Bağlayıcısı"/>
          <p:cNvCxnSpPr/>
          <p:nvPr/>
        </p:nvCxnSpPr>
        <p:spPr>
          <a:xfrm>
            <a:off x="2285984" y="478632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25 Sağ Ayraç"/>
          <p:cNvSpPr/>
          <p:nvPr/>
        </p:nvSpPr>
        <p:spPr>
          <a:xfrm>
            <a:off x="2571736" y="5715016"/>
            <a:ext cx="285752" cy="642942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4" name="13 Düz Ok Bağlayıcısı"/>
          <p:cNvCxnSpPr/>
          <p:nvPr/>
        </p:nvCxnSpPr>
        <p:spPr>
          <a:xfrm>
            <a:off x="2071670" y="378619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6072198" y="514351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1714480" y="550070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4357718" cy="358140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214554"/>
            <a:ext cx="4143404" cy="431482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14290"/>
            <a:ext cx="4143404" cy="193834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929066"/>
            <a:ext cx="4357718" cy="257176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4071966" cy="207645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572008"/>
            <a:ext cx="4224344" cy="196215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571744"/>
            <a:ext cx="4071966" cy="4005267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14290"/>
            <a:ext cx="4186243" cy="421484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8604"/>
            <a:ext cx="7981979" cy="271464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500438"/>
            <a:ext cx="8001056" cy="293370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93988"/>
            <a:ext cx="77724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8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tourIsm</a:t>
            </a:r>
            <a:endParaRPr lang="tr-TR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66"/>
            <a:ext cx="828680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6122" t="7772" r="8162" b="14507"/>
          <a:stretch>
            <a:fillRect/>
          </a:stretch>
        </p:blipFill>
        <p:spPr bwMode="auto">
          <a:xfrm>
            <a:off x="5286380" y="4643446"/>
            <a:ext cx="357190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14290"/>
            <a:ext cx="778674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etin kutusu"/>
          <p:cNvSpPr txBox="1"/>
          <p:nvPr/>
        </p:nvSpPr>
        <p:spPr>
          <a:xfrm>
            <a:off x="714348" y="3071810"/>
            <a:ext cx="82153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 </a:t>
            </a:r>
            <a:r>
              <a:rPr lang="tr-TR" dirty="0" err="1" smtClean="0"/>
              <a:t>prefer</a:t>
            </a:r>
            <a:r>
              <a:rPr lang="tr-TR" dirty="0" smtClean="0"/>
              <a:t>                                                   </a:t>
            </a:r>
            <a:r>
              <a:rPr lang="tr-TR" dirty="0" err="1" smtClean="0"/>
              <a:t>to</a:t>
            </a:r>
            <a:r>
              <a:rPr lang="tr-TR" dirty="0" smtClean="0"/>
              <a:t> modern </a:t>
            </a:r>
            <a:r>
              <a:rPr lang="tr-TR" dirty="0" err="1" smtClean="0"/>
              <a:t>buildings</a:t>
            </a:r>
            <a:r>
              <a:rPr lang="tr-TR" dirty="0" smtClean="0"/>
              <a:t>.</a:t>
            </a:r>
          </a:p>
          <a:p>
            <a:endParaRPr lang="tr-TR" dirty="0" smtClean="0"/>
          </a:p>
          <a:p>
            <a:r>
              <a:rPr lang="tr-TR" dirty="0" smtClean="0"/>
              <a:t>                                                                                                        </a:t>
            </a:r>
            <a:r>
              <a:rPr lang="tr-TR" sz="2400" b="1" dirty="0" smtClean="0">
                <a:solidFill>
                  <a:srgbClr val="C00000"/>
                </a:solidFill>
                <a:latin typeface="Bradley Hand ITC" pitchFamily="66" charset="0"/>
              </a:rPr>
              <a:t>tercih edilen olay</a:t>
            </a:r>
            <a:endParaRPr lang="tr-TR" sz="2400" b="1" dirty="0" smtClean="0">
              <a:solidFill>
                <a:srgbClr val="C00000"/>
              </a:solidFill>
            </a:endParaRPr>
          </a:p>
          <a:p>
            <a:endParaRPr lang="tr-TR" dirty="0" smtClean="0"/>
          </a:p>
          <a:p>
            <a:r>
              <a:rPr lang="tr-TR" dirty="0" smtClean="0"/>
              <a:t>I </a:t>
            </a:r>
            <a:r>
              <a:rPr lang="tr-TR" dirty="0" err="1" smtClean="0"/>
              <a:t>would</a:t>
            </a:r>
            <a:r>
              <a:rPr lang="tr-TR" dirty="0" smtClean="0"/>
              <a:t> </a:t>
            </a:r>
            <a:r>
              <a:rPr lang="tr-TR" dirty="0" err="1" smtClean="0"/>
              <a:t>rather</a:t>
            </a:r>
            <a:r>
              <a:rPr lang="tr-TR" dirty="0" smtClean="0"/>
              <a:t>                                             </a:t>
            </a:r>
            <a:r>
              <a:rPr lang="tr-TR" dirty="0" err="1" smtClean="0"/>
              <a:t>to</a:t>
            </a:r>
            <a:r>
              <a:rPr lang="tr-TR" dirty="0" smtClean="0"/>
              <a:t> modern </a:t>
            </a:r>
            <a:r>
              <a:rPr lang="tr-TR" dirty="0" err="1" smtClean="0"/>
              <a:t>buildings</a:t>
            </a:r>
            <a:r>
              <a:rPr lang="tr-TR" dirty="0" smtClean="0"/>
              <a:t>.         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1571604" y="3143248"/>
            <a:ext cx="2500330" cy="28575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err="1" smtClean="0"/>
              <a:t>visiting</a:t>
            </a:r>
            <a:r>
              <a:rPr lang="tr-TR" dirty="0" smtClean="0"/>
              <a:t> </a:t>
            </a:r>
            <a:r>
              <a:rPr lang="tr-TR" dirty="0" err="1" smtClean="0"/>
              <a:t>historic</a:t>
            </a:r>
            <a:r>
              <a:rPr lang="tr-TR" dirty="0" smtClean="0"/>
              <a:t> </a:t>
            </a:r>
            <a:r>
              <a:rPr lang="tr-TR" dirty="0" err="1" smtClean="0"/>
              <a:t>buildings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2143108" y="4286256"/>
            <a:ext cx="2214578" cy="35719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err="1" smtClean="0"/>
              <a:t>visit</a:t>
            </a:r>
            <a:r>
              <a:rPr lang="tr-TR" dirty="0" smtClean="0"/>
              <a:t> </a:t>
            </a:r>
            <a:r>
              <a:rPr lang="tr-TR" dirty="0" err="1" smtClean="0"/>
              <a:t>historic</a:t>
            </a:r>
            <a:r>
              <a:rPr lang="tr-TR" dirty="0" smtClean="0"/>
              <a:t> </a:t>
            </a:r>
            <a:r>
              <a:rPr lang="tr-TR" dirty="0" err="1" smtClean="0"/>
              <a:t>buildings</a:t>
            </a:r>
            <a:endParaRPr lang="tr-TR" dirty="0"/>
          </a:p>
        </p:txBody>
      </p:sp>
      <p:cxnSp>
        <p:nvCxnSpPr>
          <p:cNvPr id="8" name="7 Şekil"/>
          <p:cNvCxnSpPr>
            <a:stCxn id="5" idx="2"/>
          </p:cNvCxnSpPr>
          <p:nvPr/>
        </p:nvCxnSpPr>
        <p:spPr>
          <a:xfrm rot="16200000" flipH="1">
            <a:off x="4286248" y="1964521"/>
            <a:ext cx="428631" cy="3357588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" name="11 Dirsek Bağlayıcısı"/>
          <p:cNvCxnSpPr/>
          <p:nvPr/>
        </p:nvCxnSpPr>
        <p:spPr>
          <a:xfrm flipV="1">
            <a:off x="4357686" y="3857628"/>
            <a:ext cx="1785950" cy="42862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500042"/>
            <a:ext cx="6500858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357158" y="500042"/>
            <a:ext cx="1857388" cy="578647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lphaLcPeriod"/>
            </a:pPr>
            <a:r>
              <a:rPr lang="tr-TR" sz="2800" dirty="0" err="1" smtClean="0"/>
              <a:t>Taj</a:t>
            </a:r>
            <a:r>
              <a:rPr lang="tr-TR" sz="2800" dirty="0" smtClean="0"/>
              <a:t> Mahal</a:t>
            </a:r>
          </a:p>
          <a:p>
            <a:pPr marL="342900" indent="-342900">
              <a:buFont typeface="+mj-lt"/>
              <a:buAutoNum type="alphaLcPeriod"/>
            </a:pPr>
            <a:r>
              <a:rPr lang="tr-TR" sz="2800" dirty="0" err="1" smtClean="0"/>
              <a:t>Niagara</a:t>
            </a:r>
            <a:r>
              <a:rPr lang="tr-TR" sz="2800" dirty="0" smtClean="0"/>
              <a:t> </a:t>
            </a:r>
            <a:r>
              <a:rPr lang="tr-TR" sz="2800" dirty="0" err="1" smtClean="0"/>
              <a:t>Falls</a:t>
            </a:r>
            <a:endParaRPr lang="tr-TR" sz="2800" dirty="0" smtClean="0"/>
          </a:p>
          <a:p>
            <a:pPr marL="342900" indent="-342900">
              <a:buFont typeface="+mj-lt"/>
              <a:buAutoNum type="alphaLcPeriod"/>
            </a:pPr>
            <a:r>
              <a:rPr lang="tr-TR" sz="2800" dirty="0" err="1" smtClean="0"/>
              <a:t>Blue</a:t>
            </a:r>
            <a:r>
              <a:rPr lang="tr-TR" sz="2800" dirty="0" smtClean="0"/>
              <a:t> </a:t>
            </a:r>
            <a:r>
              <a:rPr lang="tr-TR" sz="2800" dirty="0" err="1" smtClean="0"/>
              <a:t>Mosque</a:t>
            </a:r>
            <a:endParaRPr lang="tr-TR" sz="2800" dirty="0" smtClean="0"/>
          </a:p>
          <a:p>
            <a:pPr marL="342900" indent="-342900">
              <a:buFont typeface="+mj-lt"/>
              <a:buAutoNum type="alphaLcPeriod"/>
            </a:pPr>
            <a:r>
              <a:rPr lang="tr-TR" sz="2800" dirty="0" err="1" smtClean="0"/>
              <a:t>Big</a:t>
            </a:r>
            <a:r>
              <a:rPr lang="tr-TR" sz="2800" dirty="0" smtClean="0"/>
              <a:t> Ben</a:t>
            </a:r>
          </a:p>
          <a:p>
            <a:pPr marL="342900" indent="-342900">
              <a:buFont typeface="+mj-lt"/>
              <a:buAutoNum type="alphaLcPeriod"/>
            </a:pPr>
            <a:r>
              <a:rPr lang="tr-TR" sz="2800" dirty="0" err="1" smtClean="0"/>
              <a:t>Great</a:t>
            </a:r>
            <a:r>
              <a:rPr lang="tr-TR" sz="2800" dirty="0" smtClean="0"/>
              <a:t> </a:t>
            </a:r>
            <a:r>
              <a:rPr lang="tr-TR" sz="2800" dirty="0" err="1" smtClean="0"/>
              <a:t>Pyramid</a:t>
            </a:r>
            <a:endParaRPr lang="tr-TR" sz="2800" dirty="0" smtClean="0"/>
          </a:p>
          <a:p>
            <a:pPr marL="342900" indent="-342900">
              <a:buFont typeface="+mj-lt"/>
              <a:buAutoNum type="alphaLcPeriod"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7209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r-TR" sz="2000" dirty="0" err="1" smtClean="0"/>
              <a:t>wondeful</a:t>
            </a:r>
            <a:endParaRPr lang="tr-TR" sz="2000" dirty="0" smtClean="0"/>
          </a:p>
          <a:p>
            <a:r>
              <a:rPr lang="tr-TR" sz="2000" dirty="0" err="1" smtClean="0"/>
              <a:t>place</a:t>
            </a:r>
            <a:endParaRPr lang="tr-TR" sz="2000" dirty="0" smtClean="0"/>
          </a:p>
          <a:p>
            <a:r>
              <a:rPr lang="tr-TR" sz="2000" dirty="0" err="1" smtClean="0"/>
              <a:t>tourist</a:t>
            </a:r>
            <a:r>
              <a:rPr lang="tr-TR" sz="2000" dirty="0" smtClean="0"/>
              <a:t> </a:t>
            </a:r>
            <a:r>
              <a:rPr lang="tr-TR" sz="2000" dirty="0" err="1" smtClean="0"/>
              <a:t>attraction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tourist</a:t>
            </a:r>
            <a:r>
              <a:rPr lang="tr-TR" sz="2000" dirty="0" smtClean="0"/>
              <a:t> </a:t>
            </a:r>
            <a:r>
              <a:rPr lang="tr-TR" sz="2000" dirty="0" err="1" smtClean="0"/>
              <a:t>destination</a:t>
            </a:r>
            <a:endParaRPr lang="tr-TR" sz="2000" dirty="0" smtClean="0"/>
          </a:p>
          <a:p>
            <a:r>
              <a:rPr lang="tr-TR" sz="2000" dirty="0" err="1" smtClean="0"/>
              <a:t>structure</a:t>
            </a:r>
            <a:endParaRPr lang="tr-TR" sz="2000" dirty="0" smtClean="0"/>
          </a:p>
          <a:p>
            <a:r>
              <a:rPr lang="tr-TR" sz="2000" dirty="0" err="1" smtClean="0"/>
              <a:t>exatly</a:t>
            </a:r>
            <a:endParaRPr lang="tr-TR" sz="2000" dirty="0" smtClean="0"/>
          </a:p>
          <a:p>
            <a:r>
              <a:rPr lang="tr-TR" sz="2000" dirty="0" err="1" smtClean="0"/>
              <a:t>famous</a:t>
            </a:r>
            <a:endParaRPr lang="tr-TR" sz="2000" dirty="0" smtClean="0"/>
          </a:p>
          <a:p>
            <a:r>
              <a:rPr lang="tr-TR" sz="2000" dirty="0" err="1" smtClean="0"/>
              <a:t>weather</a:t>
            </a:r>
            <a:endParaRPr lang="tr-TR" sz="2000" dirty="0" smtClean="0"/>
          </a:p>
          <a:p>
            <a:r>
              <a:rPr lang="tr-TR" sz="2000" dirty="0" err="1" smtClean="0"/>
              <a:t>holiday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vacation</a:t>
            </a:r>
            <a:endParaRPr lang="tr-TR" sz="2000" dirty="0" smtClean="0"/>
          </a:p>
          <a:p>
            <a:r>
              <a:rPr lang="tr-TR" sz="2000" dirty="0" err="1" smtClean="0"/>
              <a:t>What</a:t>
            </a:r>
            <a:r>
              <a:rPr lang="tr-TR" sz="2000" dirty="0" smtClean="0"/>
              <a:t> </a:t>
            </a:r>
            <a:r>
              <a:rPr lang="tr-TR" sz="2000" dirty="0" err="1" smtClean="0"/>
              <a:t>happened</a:t>
            </a:r>
            <a:r>
              <a:rPr lang="tr-TR" sz="2000" dirty="0" smtClean="0"/>
              <a:t>?</a:t>
            </a:r>
          </a:p>
          <a:p>
            <a:r>
              <a:rPr lang="tr-TR" sz="2000" dirty="0" err="1" smtClean="0"/>
              <a:t>historical</a:t>
            </a:r>
            <a:endParaRPr lang="tr-TR" sz="2000" dirty="0" smtClean="0"/>
          </a:p>
          <a:p>
            <a:r>
              <a:rPr lang="tr-TR" sz="2000" dirty="0" err="1" smtClean="0"/>
              <a:t>interested</a:t>
            </a:r>
            <a:r>
              <a:rPr lang="tr-TR" sz="2000" dirty="0" smtClean="0"/>
              <a:t> in</a:t>
            </a:r>
          </a:p>
          <a:p>
            <a:r>
              <a:rPr lang="tr-TR" sz="2000" dirty="0" err="1" smtClean="0"/>
              <a:t>skyscaper</a:t>
            </a:r>
            <a:endParaRPr lang="tr-TR" sz="2000" dirty="0" smtClean="0"/>
          </a:p>
          <a:p>
            <a:r>
              <a:rPr lang="tr-TR" sz="2000" dirty="0" err="1" smtClean="0"/>
              <a:t>architecture</a:t>
            </a:r>
            <a:r>
              <a:rPr lang="tr-TR" sz="2000" dirty="0" smtClean="0"/>
              <a:t> (</a:t>
            </a:r>
            <a:r>
              <a:rPr lang="tr-TR" sz="2000" dirty="0" err="1" smtClean="0"/>
              <a:t>Ottoman</a:t>
            </a:r>
            <a:r>
              <a:rPr lang="tr-TR" sz="2000" dirty="0" smtClean="0"/>
              <a:t>/</a:t>
            </a:r>
            <a:r>
              <a:rPr lang="tr-TR" sz="2000" dirty="0" err="1" smtClean="0"/>
              <a:t>Byzantine</a:t>
            </a:r>
            <a:r>
              <a:rPr lang="tr-TR" sz="2000" dirty="0" smtClean="0"/>
              <a:t>)</a:t>
            </a:r>
          </a:p>
          <a:p>
            <a:endParaRPr lang="tr-TR" sz="2000" dirty="0" smtClean="0"/>
          </a:p>
        </p:txBody>
      </p:sp>
      <p:cxnSp>
        <p:nvCxnSpPr>
          <p:cNvPr id="16" name="15 Düz Ok Bağlayıcısı"/>
          <p:cNvCxnSpPr/>
          <p:nvPr/>
        </p:nvCxnSpPr>
        <p:spPr>
          <a:xfrm>
            <a:off x="2000232" y="150017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2000232" y="185736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1928794" y="285749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1928794" y="350043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1928794" y="314324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1928794" y="385762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4500562" y="614364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27 Düz Ok Bağlayıcısı"/>
          <p:cNvCxnSpPr/>
          <p:nvPr/>
        </p:nvCxnSpPr>
        <p:spPr>
          <a:xfrm>
            <a:off x="2714612" y="485776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>
            <a:off x="2143108" y="514351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2285984" y="550070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2357422" y="585789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19 Sağ Ayraç"/>
          <p:cNvSpPr/>
          <p:nvPr/>
        </p:nvSpPr>
        <p:spPr>
          <a:xfrm>
            <a:off x="2857488" y="2000240"/>
            <a:ext cx="214314" cy="571504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Sağ Ayraç"/>
          <p:cNvSpPr/>
          <p:nvPr/>
        </p:nvSpPr>
        <p:spPr>
          <a:xfrm>
            <a:off x="1857356" y="4071942"/>
            <a:ext cx="214314" cy="571504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2871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0072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tr-TR" sz="2000" dirty="0" err="1" smtClean="0"/>
              <a:t>mysterious</a:t>
            </a:r>
            <a:endParaRPr lang="tr-TR" sz="2000" dirty="0" smtClean="0"/>
          </a:p>
          <a:p>
            <a:r>
              <a:rPr lang="tr-TR" sz="2000" dirty="0" err="1" smtClean="0"/>
              <a:t>village</a:t>
            </a:r>
            <a:endParaRPr lang="tr-TR" sz="2000" dirty="0" smtClean="0"/>
          </a:p>
          <a:p>
            <a:r>
              <a:rPr lang="tr-TR" sz="2000" dirty="0" err="1" smtClean="0"/>
              <a:t>rural</a:t>
            </a:r>
            <a:endParaRPr lang="tr-TR" sz="2000" dirty="0" smtClean="0"/>
          </a:p>
          <a:p>
            <a:r>
              <a:rPr lang="tr-TR" sz="2000" dirty="0" smtClean="0"/>
              <a:t>urban</a:t>
            </a:r>
          </a:p>
          <a:p>
            <a:r>
              <a:rPr lang="tr-TR" sz="2000" dirty="0" err="1" smtClean="0"/>
              <a:t>incredible</a:t>
            </a:r>
            <a:endParaRPr lang="tr-TR" sz="2000" dirty="0" smtClean="0"/>
          </a:p>
          <a:p>
            <a:r>
              <a:rPr lang="tr-TR" sz="2000" dirty="0" err="1" smtClean="0"/>
              <a:t>crowded</a:t>
            </a:r>
            <a:endParaRPr lang="tr-TR" sz="2000" dirty="0" smtClean="0"/>
          </a:p>
          <a:p>
            <a:r>
              <a:rPr lang="tr-TR" sz="2000" dirty="0" err="1" smtClean="0"/>
              <a:t>accommondation</a:t>
            </a:r>
            <a:endParaRPr lang="tr-TR" sz="2000" dirty="0" smtClean="0"/>
          </a:p>
          <a:p>
            <a:r>
              <a:rPr lang="tr-TR" sz="2000" dirty="0" err="1" smtClean="0"/>
              <a:t>population</a:t>
            </a:r>
            <a:endParaRPr lang="tr-TR" sz="2000" dirty="0" smtClean="0"/>
          </a:p>
          <a:p>
            <a:r>
              <a:rPr lang="tr-TR" sz="2000" dirty="0" err="1" smtClean="0"/>
              <a:t>trasportation</a:t>
            </a:r>
            <a:endParaRPr lang="tr-TR" sz="2000" dirty="0" smtClean="0"/>
          </a:p>
          <a:p>
            <a:r>
              <a:rPr lang="tr-TR" sz="2000" dirty="0" err="1" smtClean="0"/>
              <a:t>dish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cuisine</a:t>
            </a:r>
            <a:endParaRPr lang="tr-TR" sz="2000" dirty="0" smtClean="0"/>
          </a:p>
          <a:p>
            <a:r>
              <a:rPr lang="tr-TR" sz="2000" dirty="0" err="1" smtClean="0"/>
              <a:t>climate</a:t>
            </a:r>
            <a:endParaRPr lang="tr-TR" sz="2000" dirty="0" smtClean="0"/>
          </a:p>
          <a:p>
            <a:r>
              <a:rPr lang="tr-TR" sz="2000" dirty="0" err="1" smtClean="0"/>
              <a:t>old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ancient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historic</a:t>
            </a:r>
            <a:endParaRPr lang="tr-TR" sz="2000" dirty="0" smtClean="0"/>
          </a:p>
          <a:p>
            <a:r>
              <a:rPr lang="tr-TR" sz="2000" dirty="0" err="1" smtClean="0"/>
              <a:t>cultural</a:t>
            </a:r>
            <a:endParaRPr lang="tr-TR" sz="2000" dirty="0" smtClean="0"/>
          </a:p>
          <a:p>
            <a:r>
              <a:rPr lang="tr-TR" sz="2000" dirty="0" err="1" smtClean="0"/>
              <a:t>perfect</a:t>
            </a:r>
            <a:endParaRPr lang="tr-TR" sz="2000" dirty="0" smtClean="0"/>
          </a:p>
          <a:p>
            <a:endParaRPr lang="tr-TR" sz="2000" dirty="0" smtClean="0"/>
          </a:p>
        </p:txBody>
      </p:sp>
      <p:cxnSp>
        <p:nvCxnSpPr>
          <p:cNvPr id="16" name="15 Düz Ok Bağlayıcısı"/>
          <p:cNvCxnSpPr/>
          <p:nvPr/>
        </p:nvCxnSpPr>
        <p:spPr>
          <a:xfrm>
            <a:off x="2071670" y="128586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2071670" y="157161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2071670" y="192880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2071670" y="257174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2071670" y="221455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2071670" y="285749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2714612" y="314324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26 Düz Ok Bağlayıcısı"/>
          <p:cNvCxnSpPr/>
          <p:nvPr/>
        </p:nvCxnSpPr>
        <p:spPr>
          <a:xfrm>
            <a:off x="2714612" y="342900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27 Düz Ok Bağlayıcısı"/>
          <p:cNvCxnSpPr/>
          <p:nvPr/>
        </p:nvCxnSpPr>
        <p:spPr>
          <a:xfrm>
            <a:off x="2714612" y="378619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>
            <a:off x="1857356" y="478632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1785918" y="600076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1785918" y="635795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19 Sağ Ayraç"/>
          <p:cNvSpPr/>
          <p:nvPr/>
        </p:nvSpPr>
        <p:spPr>
          <a:xfrm>
            <a:off x="1714480" y="4000504"/>
            <a:ext cx="357190" cy="571504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Sağ Ayraç"/>
          <p:cNvSpPr/>
          <p:nvPr/>
        </p:nvSpPr>
        <p:spPr>
          <a:xfrm>
            <a:off x="1785918" y="4929198"/>
            <a:ext cx="357190" cy="857256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86808" cy="100013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1357298"/>
            <a:ext cx="8258204" cy="5214974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000" dirty="0" err="1" smtClean="0"/>
              <a:t>Stay</a:t>
            </a:r>
            <a:r>
              <a:rPr lang="tr-TR" sz="2000" dirty="0" smtClean="0"/>
              <a:t> in a </a:t>
            </a:r>
            <a:r>
              <a:rPr lang="tr-TR" sz="2000" dirty="0" err="1" smtClean="0"/>
              <a:t>tent</a:t>
            </a:r>
            <a:endParaRPr lang="tr-TR" sz="2000" dirty="0" smtClean="0"/>
          </a:p>
          <a:p>
            <a:r>
              <a:rPr lang="tr-TR" sz="2000" dirty="0" err="1" smtClean="0"/>
              <a:t>Fairy</a:t>
            </a:r>
            <a:r>
              <a:rPr lang="tr-TR" sz="2000" dirty="0" smtClean="0"/>
              <a:t> </a:t>
            </a:r>
            <a:r>
              <a:rPr lang="tr-TR" sz="2000" dirty="0" err="1" smtClean="0"/>
              <a:t>chimneys</a:t>
            </a:r>
            <a:endParaRPr lang="tr-TR" sz="2000" dirty="0" smtClean="0"/>
          </a:p>
          <a:p>
            <a:r>
              <a:rPr lang="tr-TR" sz="2000" dirty="0" err="1" smtClean="0"/>
              <a:t>That’s</a:t>
            </a:r>
            <a:r>
              <a:rPr lang="tr-TR" sz="2000" dirty="0" smtClean="0"/>
              <a:t> </a:t>
            </a:r>
            <a:r>
              <a:rPr lang="tr-TR" sz="2000" dirty="0" err="1" smtClean="0"/>
              <a:t>why</a:t>
            </a:r>
            <a:endParaRPr lang="tr-TR" sz="2000" dirty="0" smtClean="0"/>
          </a:p>
          <a:p>
            <a:r>
              <a:rPr lang="tr-TR" sz="2000" dirty="0" err="1" smtClean="0"/>
              <a:t>Sunbath</a:t>
            </a:r>
            <a:endParaRPr lang="tr-TR" sz="2000" dirty="0" smtClean="0"/>
          </a:p>
          <a:p>
            <a:r>
              <a:rPr lang="tr-TR" sz="2000" dirty="0" err="1" smtClean="0"/>
              <a:t>Seaside</a:t>
            </a:r>
            <a:endParaRPr lang="tr-TR" sz="2000" dirty="0" smtClean="0"/>
          </a:p>
          <a:p>
            <a:r>
              <a:rPr lang="tr-TR" sz="2000" dirty="0" err="1" smtClean="0"/>
              <a:t>Beach</a:t>
            </a:r>
            <a:endParaRPr lang="tr-TR" sz="2000" dirty="0" smtClean="0"/>
          </a:p>
          <a:p>
            <a:r>
              <a:rPr lang="tr-TR" sz="2000" dirty="0" err="1" smtClean="0"/>
              <a:t>To</a:t>
            </a:r>
            <a:r>
              <a:rPr lang="tr-TR" sz="2000" dirty="0" smtClean="0"/>
              <a:t> </a:t>
            </a:r>
            <a:r>
              <a:rPr lang="tr-TR" sz="2000" dirty="0" err="1" smtClean="0"/>
              <a:t>me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In</a:t>
            </a:r>
            <a:r>
              <a:rPr lang="tr-TR" sz="2000" dirty="0" smtClean="0"/>
              <a:t> </a:t>
            </a:r>
            <a:r>
              <a:rPr lang="tr-TR" sz="2000" dirty="0" err="1" smtClean="0"/>
              <a:t>my</a:t>
            </a:r>
            <a:r>
              <a:rPr lang="tr-TR" sz="2000" dirty="0" smtClean="0"/>
              <a:t> </a:t>
            </a:r>
            <a:r>
              <a:rPr lang="tr-TR" sz="2000" dirty="0" err="1" smtClean="0"/>
              <a:t>opinion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I </a:t>
            </a:r>
            <a:r>
              <a:rPr lang="tr-TR" sz="2000" dirty="0" err="1" smtClean="0"/>
              <a:t>think</a:t>
            </a:r>
            <a:endParaRPr lang="tr-TR" sz="2000" dirty="0" smtClean="0"/>
          </a:p>
          <a:p>
            <a:r>
              <a:rPr lang="tr-TR" sz="2000" dirty="0" err="1" smtClean="0"/>
              <a:t>Souvenir</a:t>
            </a:r>
            <a:endParaRPr lang="tr-TR" sz="2000" dirty="0" smtClean="0"/>
          </a:p>
          <a:p>
            <a:r>
              <a:rPr lang="tr-TR" sz="2000" dirty="0" err="1" smtClean="0"/>
              <a:t>Go</a:t>
            </a:r>
            <a:r>
              <a:rPr lang="tr-TR" sz="2000" dirty="0" smtClean="0"/>
              <a:t> a </a:t>
            </a:r>
            <a:r>
              <a:rPr lang="tr-TR" sz="2000" dirty="0" err="1" smtClean="0"/>
              <a:t>sightseeing</a:t>
            </a:r>
            <a:r>
              <a:rPr lang="tr-TR" sz="2000" dirty="0" smtClean="0"/>
              <a:t> </a:t>
            </a:r>
            <a:r>
              <a:rPr lang="tr-TR" sz="2000" dirty="0" err="1" smtClean="0"/>
              <a:t>tour</a:t>
            </a:r>
            <a:endParaRPr lang="tr-TR" sz="2000" dirty="0" smtClean="0"/>
          </a:p>
          <a:p>
            <a:r>
              <a:rPr lang="tr-TR" sz="2000" dirty="0" err="1" smtClean="0"/>
              <a:t>Local</a:t>
            </a:r>
            <a:r>
              <a:rPr lang="tr-TR" sz="2000" dirty="0" smtClean="0"/>
              <a:t> </a:t>
            </a:r>
            <a:r>
              <a:rPr lang="tr-TR" sz="2000" dirty="0" err="1" smtClean="0"/>
              <a:t>food</a:t>
            </a:r>
            <a:endParaRPr lang="tr-TR" sz="2000" dirty="0" smtClean="0"/>
          </a:p>
          <a:p>
            <a:endParaRPr lang="tr-TR" sz="2000" dirty="0" smtClean="0"/>
          </a:p>
        </p:txBody>
      </p:sp>
      <p:cxnSp>
        <p:nvCxnSpPr>
          <p:cNvPr id="17" name="16 Düz Ok Bağlayıcısı"/>
          <p:cNvCxnSpPr/>
          <p:nvPr/>
        </p:nvCxnSpPr>
        <p:spPr>
          <a:xfrm>
            <a:off x="2571736" y="157161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2571736" y="192880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2000232" y="264318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2143108" y="235743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2000232" y="307181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2000232" y="342900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>
            <a:off x="1857356" y="485776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3214678" y="528638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2071670" y="557214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19 Sağ Ayraç"/>
          <p:cNvSpPr/>
          <p:nvPr/>
        </p:nvSpPr>
        <p:spPr>
          <a:xfrm>
            <a:off x="2285984" y="3643314"/>
            <a:ext cx="357190" cy="1000132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1"/>
            <a:ext cx="4286280" cy="200026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4572008"/>
            <a:ext cx="4214842" cy="1971679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357430"/>
            <a:ext cx="4286280" cy="4210053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214290"/>
            <a:ext cx="4214842" cy="421484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2714620"/>
            <a:ext cx="4500594" cy="3767141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143404" cy="381952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214290"/>
            <a:ext cx="4500594" cy="235745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143380"/>
            <a:ext cx="4143404" cy="235745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693988"/>
            <a:ext cx="7772400" cy="14700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8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lgerian" pitchFamily="82" charset="0"/>
              </a:rPr>
              <a:t>chores</a:t>
            </a:r>
            <a:endParaRPr lang="tr-TR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57158" y="428604"/>
            <a:ext cx="4041775" cy="6397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err="1" smtClean="0">
                <a:solidFill>
                  <a:schemeClr val="tx2">
                    <a:lumMod val="75000"/>
                  </a:schemeClr>
                </a:solidFill>
              </a:rPr>
              <a:t>Why</a:t>
            </a:r>
            <a:r>
              <a:rPr lang="tr-TR" dirty="0" smtClean="0">
                <a:solidFill>
                  <a:schemeClr val="tx2">
                    <a:lumMod val="75000"/>
                  </a:schemeClr>
                </a:solidFill>
              </a:rPr>
              <a:t> not?</a:t>
            </a:r>
            <a:endParaRPr lang="tr-TR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57158" y="1357298"/>
            <a:ext cx="4071965" cy="192882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Cümle içerisinde “not” olumsuzluk eki kullanılmasına rağmen </a:t>
            </a:r>
            <a:r>
              <a:rPr lang="tr-TR" dirty="0" smtClean="0">
                <a:solidFill>
                  <a:srgbClr val="C00000"/>
                </a:solidFill>
              </a:rPr>
              <a:t>olumlu bir cevaptır.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643314"/>
            <a:ext cx="8501122" cy="286702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57298"/>
            <a:ext cx="4343400" cy="192882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3"/>
            <a:ext cx="8572559" cy="6253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2"/>
            <a:ext cx="8643998" cy="5357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428596" y="285728"/>
            <a:ext cx="3214710" cy="7858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H </a:t>
            </a:r>
            <a:r>
              <a:rPr lang="tr-TR" sz="2400" dirty="0" smtClean="0">
                <a:sym typeface="Wingdings" pitchFamily="2" charset="2"/>
              </a:rPr>
              <a:t> </a:t>
            </a:r>
            <a:r>
              <a:rPr lang="tr-TR" sz="2400" dirty="0" err="1" smtClean="0">
                <a:sym typeface="Wingdings" pitchFamily="2" charset="2"/>
              </a:rPr>
              <a:t>House</a:t>
            </a:r>
            <a:r>
              <a:rPr lang="tr-TR" sz="2400" dirty="0" smtClean="0">
                <a:sym typeface="Wingdings" pitchFamily="2" charset="2"/>
              </a:rPr>
              <a:t> </a:t>
            </a:r>
            <a:r>
              <a:rPr lang="tr-TR" sz="2400" dirty="0" err="1" smtClean="0">
                <a:sym typeface="Wingdings" pitchFamily="2" charset="2"/>
              </a:rPr>
              <a:t>rules</a:t>
            </a:r>
            <a:endParaRPr lang="tr-TR" sz="2400" dirty="0"/>
          </a:p>
        </p:txBody>
      </p:sp>
      <p:sp>
        <p:nvSpPr>
          <p:cNvPr id="4" name="3 Dikdörtgen"/>
          <p:cNvSpPr/>
          <p:nvPr/>
        </p:nvSpPr>
        <p:spPr>
          <a:xfrm>
            <a:off x="5572132" y="285728"/>
            <a:ext cx="3214710" cy="7858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ym typeface="Wingdings" pitchFamily="2" charset="2"/>
              </a:rPr>
              <a:t>S  </a:t>
            </a:r>
            <a:r>
              <a:rPr lang="tr-TR" sz="2400" dirty="0" err="1" smtClean="0">
                <a:sym typeface="Wingdings" pitchFamily="2" charset="2"/>
              </a:rPr>
              <a:t>School</a:t>
            </a:r>
            <a:r>
              <a:rPr lang="tr-TR" sz="2400" dirty="0" smtClean="0">
                <a:sym typeface="Wingdings" pitchFamily="2" charset="2"/>
              </a:rPr>
              <a:t> </a:t>
            </a:r>
            <a:r>
              <a:rPr lang="tr-TR" sz="2400" dirty="0" err="1" smtClean="0">
                <a:sym typeface="Wingdings" pitchFamily="2" charset="2"/>
              </a:rPr>
              <a:t>rules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00014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14353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tr-TR" sz="2000" dirty="0" err="1" smtClean="0"/>
              <a:t>chore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housework</a:t>
            </a:r>
            <a:endParaRPr lang="tr-TR" sz="2000" dirty="0" smtClean="0"/>
          </a:p>
          <a:p>
            <a:r>
              <a:rPr lang="tr-TR" sz="2000" dirty="0" err="1" smtClean="0"/>
              <a:t>water</a:t>
            </a:r>
            <a:r>
              <a:rPr lang="tr-TR" sz="2000" dirty="0" smtClean="0"/>
              <a:t> (</a:t>
            </a:r>
            <a:r>
              <a:rPr lang="tr-TR" sz="2000" dirty="0" err="1" smtClean="0"/>
              <a:t>flowers</a:t>
            </a:r>
            <a:r>
              <a:rPr lang="tr-TR" sz="2000" dirty="0" smtClean="0"/>
              <a:t>/</a:t>
            </a:r>
            <a:r>
              <a:rPr lang="tr-TR" sz="2000" dirty="0" err="1" smtClean="0"/>
              <a:t>potted</a:t>
            </a:r>
            <a:r>
              <a:rPr lang="tr-TR" sz="2000" dirty="0" smtClean="0"/>
              <a:t> </a:t>
            </a:r>
            <a:r>
              <a:rPr lang="tr-TR" sz="2000" dirty="0" err="1" smtClean="0"/>
              <a:t>plants</a:t>
            </a:r>
            <a:r>
              <a:rPr lang="tr-TR" sz="2000" dirty="0" smtClean="0"/>
              <a:t>)</a:t>
            </a:r>
          </a:p>
          <a:p>
            <a:r>
              <a:rPr lang="tr-TR" sz="2000" dirty="0" err="1" smtClean="0"/>
              <a:t>washing</a:t>
            </a:r>
            <a:r>
              <a:rPr lang="tr-TR" sz="2000" dirty="0" smtClean="0"/>
              <a:t> </a:t>
            </a:r>
            <a:r>
              <a:rPr lang="tr-TR" sz="2000" dirty="0" err="1" smtClean="0"/>
              <a:t>machine</a:t>
            </a:r>
            <a:endParaRPr lang="tr-TR" sz="2000" dirty="0" smtClean="0"/>
          </a:p>
          <a:p>
            <a:r>
              <a:rPr lang="tr-TR" sz="2000" dirty="0" smtClean="0"/>
              <a:t>break </a:t>
            </a:r>
            <a:r>
              <a:rPr lang="tr-TR" sz="2000" dirty="0" err="1" smtClean="0"/>
              <a:t>down</a:t>
            </a:r>
            <a:r>
              <a:rPr lang="tr-TR" sz="2000" dirty="0" smtClean="0"/>
              <a:t> (</a:t>
            </a:r>
            <a:r>
              <a:rPr lang="tr-TR" sz="2000" dirty="0" err="1" smtClean="0"/>
              <a:t>broke</a:t>
            </a:r>
            <a:r>
              <a:rPr lang="tr-TR" sz="2000" dirty="0" smtClean="0"/>
              <a:t> </a:t>
            </a:r>
            <a:r>
              <a:rPr lang="tr-TR" sz="2000" dirty="0" err="1" smtClean="0"/>
              <a:t>down</a:t>
            </a:r>
            <a:r>
              <a:rPr lang="tr-TR" sz="2000" dirty="0" smtClean="0"/>
              <a:t>)</a:t>
            </a:r>
          </a:p>
          <a:p>
            <a:r>
              <a:rPr lang="tr-TR" sz="2000" dirty="0" err="1" smtClean="0"/>
              <a:t>clothes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washing</a:t>
            </a:r>
            <a:endParaRPr lang="tr-TR" sz="2000" dirty="0" smtClean="0"/>
          </a:p>
          <a:p>
            <a:r>
              <a:rPr lang="tr-TR" sz="2000" dirty="0" err="1" smtClean="0"/>
              <a:t>kitchen</a:t>
            </a:r>
            <a:endParaRPr lang="tr-TR" sz="2000" dirty="0" smtClean="0"/>
          </a:p>
          <a:p>
            <a:r>
              <a:rPr lang="tr-TR" sz="2000" dirty="0" err="1" smtClean="0"/>
              <a:t>prepare</a:t>
            </a:r>
            <a:r>
              <a:rPr lang="tr-TR" sz="2000" dirty="0" smtClean="0"/>
              <a:t> (</a:t>
            </a:r>
            <a:r>
              <a:rPr lang="tr-TR" sz="2000" dirty="0" err="1" smtClean="0"/>
              <a:t>breakfast</a:t>
            </a:r>
            <a:r>
              <a:rPr lang="tr-TR" sz="2000" dirty="0" smtClean="0"/>
              <a:t>/</a:t>
            </a:r>
            <a:r>
              <a:rPr lang="tr-TR" sz="2000" dirty="0" err="1" smtClean="0"/>
              <a:t>lunch</a:t>
            </a:r>
            <a:r>
              <a:rPr lang="tr-TR" sz="2000" dirty="0" smtClean="0"/>
              <a:t>/</a:t>
            </a:r>
            <a:r>
              <a:rPr lang="tr-TR" sz="2000" dirty="0" err="1" smtClean="0"/>
              <a:t>dinner</a:t>
            </a:r>
            <a:r>
              <a:rPr lang="tr-TR" sz="2000" dirty="0" smtClean="0"/>
              <a:t>)</a:t>
            </a:r>
          </a:p>
          <a:p>
            <a:r>
              <a:rPr lang="tr-TR" sz="2000" dirty="0" err="1" smtClean="0"/>
              <a:t>responsible</a:t>
            </a:r>
            <a:endParaRPr lang="tr-TR" sz="2000" dirty="0" smtClean="0"/>
          </a:p>
          <a:p>
            <a:r>
              <a:rPr lang="tr-TR" sz="2000" dirty="0" err="1" smtClean="0"/>
              <a:t>responsible</a:t>
            </a:r>
            <a:r>
              <a:rPr lang="tr-TR" sz="2000" dirty="0" smtClean="0"/>
              <a:t> </a:t>
            </a:r>
            <a:r>
              <a:rPr lang="tr-TR" sz="2000" dirty="0" err="1" smtClean="0"/>
              <a:t>for</a:t>
            </a:r>
            <a:endParaRPr lang="tr-TR" sz="2000" dirty="0" smtClean="0"/>
          </a:p>
          <a:p>
            <a:r>
              <a:rPr lang="tr-TR" sz="2000" dirty="0" err="1" smtClean="0"/>
              <a:t>responsibility</a:t>
            </a:r>
            <a:endParaRPr lang="tr-TR" sz="2000" dirty="0" smtClean="0"/>
          </a:p>
          <a:p>
            <a:r>
              <a:rPr lang="tr-TR" sz="2000" dirty="0" err="1" smtClean="0"/>
              <a:t>touch</a:t>
            </a:r>
            <a:endParaRPr lang="tr-TR" sz="2000" dirty="0" smtClean="0"/>
          </a:p>
          <a:p>
            <a:r>
              <a:rPr lang="tr-TR" sz="2000" dirty="0" err="1" smtClean="0"/>
              <a:t>wet</a:t>
            </a:r>
            <a:endParaRPr lang="tr-TR" sz="2000" dirty="0" smtClean="0"/>
          </a:p>
          <a:p>
            <a:r>
              <a:rPr lang="tr-TR" sz="2000" dirty="0" err="1" smtClean="0"/>
              <a:t>help</a:t>
            </a:r>
            <a:r>
              <a:rPr lang="tr-TR" sz="2000" dirty="0" smtClean="0"/>
              <a:t> </a:t>
            </a:r>
            <a:r>
              <a:rPr lang="tr-TR" sz="2000" dirty="0" err="1" smtClean="0"/>
              <a:t>parents</a:t>
            </a:r>
            <a:endParaRPr lang="tr-TR" sz="2000" dirty="0" smtClean="0"/>
          </a:p>
        </p:txBody>
      </p:sp>
      <p:cxnSp>
        <p:nvCxnSpPr>
          <p:cNvPr id="16" name="15 Düz Ok Bağlayıcısı"/>
          <p:cNvCxnSpPr/>
          <p:nvPr/>
        </p:nvCxnSpPr>
        <p:spPr>
          <a:xfrm>
            <a:off x="3929058" y="221455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2714612" y="2571744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3571868" y="285749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1714480" y="392906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4286248" y="421481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2214546" y="457200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2214546" y="621508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27 Düz Ok Bağlayıcısı"/>
          <p:cNvCxnSpPr/>
          <p:nvPr/>
        </p:nvCxnSpPr>
        <p:spPr>
          <a:xfrm>
            <a:off x="2500298" y="485776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>
            <a:off x="2357422" y="521495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1643042" y="557214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1428728" y="592933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19 Sağ Ayraç"/>
          <p:cNvSpPr/>
          <p:nvPr/>
        </p:nvSpPr>
        <p:spPr>
          <a:xfrm>
            <a:off x="2071670" y="1428736"/>
            <a:ext cx="214314" cy="571504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Sağ Ayraç"/>
          <p:cNvSpPr/>
          <p:nvPr/>
        </p:nvSpPr>
        <p:spPr>
          <a:xfrm>
            <a:off x="1785918" y="3071810"/>
            <a:ext cx="214314" cy="571504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8581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50072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000" dirty="0" err="1" smtClean="0"/>
              <a:t>furniture</a:t>
            </a:r>
            <a:r>
              <a:rPr lang="tr-TR" sz="2000" dirty="0" smtClean="0"/>
              <a:t> (</a:t>
            </a:r>
            <a:r>
              <a:rPr lang="tr-TR" sz="2000" dirty="0" err="1" smtClean="0"/>
              <a:t>dust</a:t>
            </a:r>
            <a:r>
              <a:rPr lang="tr-TR" sz="2000" dirty="0" smtClean="0"/>
              <a:t>)</a:t>
            </a:r>
          </a:p>
          <a:p>
            <a:r>
              <a:rPr lang="tr-TR" sz="2000" dirty="0" err="1" smtClean="0"/>
              <a:t>sweep</a:t>
            </a:r>
            <a:r>
              <a:rPr lang="tr-TR" sz="2000" dirty="0" smtClean="0"/>
              <a:t> (</a:t>
            </a:r>
            <a:r>
              <a:rPr lang="tr-TR" sz="2000" dirty="0" err="1" smtClean="0"/>
              <a:t>leaves</a:t>
            </a:r>
            <a:r>
              <a:rPr lang="tr-TR" sz="2000" dirty="0" smtClean="0"/>
              <a:t>)</a:t>
            </a:r>
          </a:p>
          <a:p>
            <a:r>
              <a:rPr lang="tr-TR" sz="2000" dirty="0" err="1" smtClean="0"/>
              <a:t>tired</a:t>
            </a:r>
            <a:endParaRPr lang="tr-TR" sz="2000" dirty="0" smtClean="0"/>
          </a:p>
          <a:p>
            <a:r>
              <a:rPr lang="tr-TR" sz="2000" dirty="0" err="1" smtClean="0"/>
              <a:t>share</a:t>
            </a:r>
            <a:r>
              <a:rPr lang="tr-TR" sz="2000" dirty="0" smtClean="0"/>
              <a:t> (</a:t>
            </a:r>
            <a:r>
              <a:rPr lang="tr-TR" sz="2000" dirty="0" err="1" smtClean="0"/>
              <a:t>chores</a:t>
            </a:r>
            <a:r>
              <a:rPr lang="tr-TR" sz="2000" dirty="0" smtClean="0"/>
              <a:t>/</a:t>
            </a:r>
            <a:r>
              <a:rPr lang="tr-TR" sz="2000" dirty="0" err="1" smtClean="0"/>
              <a:t>housework</a:t>
            </a:r>
            <a:r>
              <a:rPr lang="tr-TR" sz="2000" dirty="0" smtClean="0"/>
              <a:t>)</a:t>
            </a:r>
          </a:p>
          <a:p>
            <a:r>
              <a:rPr lang="tr-TR" sz="2000" dirty="0" smtClean="0"/>
              <a:t>put (</a:t>
            </a:r>
            <a:r>
              <a:rPr lang="tr-TR" sz="2000" dirty="0" err="1" smtClean="0"/>
              <a:t>rubbish</a:t>
            </a:r>
            <a:r>
              <a:rPr lang="tr-TR" sz="2000" dirty="0" smtClean="0"/>
              <a:t>)</a:t>
            </a:r>
          </a:p>
          <a:p>
            <a:r>
              <a:rPr lang="tr-TR" sz="2000" dirty="0" err="1" smtClean="0"/>
              <a:t>obey</a:t>
            </a:r>
            <a:r>
              <a:rPr lang="tr-TR" sz="2000" dirty="0" smtClean="0"/>
              <a:t> (</a:t>
            </a:r>
            <a:r>
              <a:rPr lang="tr-TR" sz="2000" dirty="0" err="1" smtClean="0"/>
              <a:t>rules</a:t>
            </a:r>
            <a:r>
              <a:rPr lang="tr-TR" sz="2000" dirty="0" smtClean="0"/>
              <a:t>)</a:t>
            </a:r>
          </a:p>
          <a:p>
            <a:r>
              <a:rPr lang="tr-TR" sz="2000" dirty="0" err="1" smtClean="0"/>
              <a:t>task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duty</a:t>
            </a:r>
            <a:endParaRPr lang="tr-TR" sz="2000" dirty="0" smtClean="0"/>
          </a:p>
          <a:p>
            <a:r>
              <a:rPr lang="tr-TR" sz="2000" dirty="0" err="1" smtClean="0"/>
              <a:t>exhausting</a:t>
            </a:r>
            <a:endParaRPr lang="tr-TR" sz="2000" dirty="0" smtClean="0"/>
          </a:p>
          <a:p>
            <a:r>
              <a:rPr lang="tr-TR" sz="2000" dirty="0" err="1" smtClean="0"/>
              <a:t>weed</a:t>
            </a:r>
            <a:r>
              <a:rPr lang="tr-TR" sz="2000" dirty="0" smtClean="0"/>
              <a:t> (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garden</a:t>
            </a:r>
            <a:r>
              <a:rPr lang="tr-TR" sz="2000" dirty="0" smtClean="0"/>
              <a:t>)</a:t>
            </a:r>
          </a:p>
          <a:p>
            <a:r>
              <a:rPr lang="tr-TR" sz="2000" dirty="0" err="1" smtClean="0"/>
              <a:t>outside</a:t>
            </a:r>
            <a:endParaRPr lang="tr-TR" sz="2000" dirty="0" smtClean="0"/>
          </a:p>
          <a:p>
            <a:r>
              <a:rPr lang="tr-TR" sz="2000" dirty="0" smtClean="0"/>
              <a:t>inside</a:t>
            </a:r>
          </a:p>
          <a:p>
            <a:r>
              <a:rPr lang="tr-TR" sz="2000" dirty="0" err="1" smtClean="0"/>
              <a:t>mop</a:t>
            </a:r>
            <a:r>
              <a:rPr lang="tr-TR" sz="2000" dirty="0" smtClean="0"/>
              <a:t> (</a:t>
            </a:r>
            <a:r>
              <a:rPr lang="tr-TR" sz="2000" dirty="0" err="1" smtClean="0"/>
              <a:t>bathroom</a:t>
            </a:r>
            <a:r>
              <a:rPr lang="tr-TR" sz="2000" dirty="0" smtClean="0"/>
              <a:t> </a:t>
            </a:r>
            <a:r>
              <a:rPr lang="tr-TR" sz="2000" dirty="0" err="1" smtClean="0"/>
              <a:t>floor</a:t>
            </a:r>
            <a:r>
              <a:rPr lang="tr-TR" sz="2000" dirty="0" smtClean="0"/>
              <a:t>)</a:t>
            </a:r>
          </a:p>
        </p:txBody>
      </p:sp>
      <p:cxnSp>
        <p:nvCxnSpPr>
          <p:cNvPr id="16" name="15 Düz Ok Bağlayıcısı"/>
          <p:cNvCxnSpPr/>
          <p:nvPr/>
        </p:nvCxnSpPr>
        <p:spPr>
          <a:xfrm>
            <a:off x="2571736" y="128586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2500298" y="164305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/>
          <p:nvPr/>
        </p:nvCxnSpPr>
        <p:spPr>
          <a:xfrm>
            <a:off x="1643042" y="200024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2285984" y="271462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3714744" y="235743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2214546" y="307181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3286116" y="5715016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27 Düz Ok Bağlayıcısı"/>
          <p:cNvCxnSpPr/>
          <p:nvPr/>
        </p:nvCxnSpPr>
        <p:spPr>
          <a:xfrm>
            <a:off x="2143108" y="421481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>
            <a:off x="2928926" y="457200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>
            <a:off x="1785918" y="492919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18 Düz Ok Bağlayıcısı"/>
          <p:cNvCxnSpPr/>
          <p:nvPr/>
        </p:nvCxnSpPr>
        <p:spPr>
          <a:xfrm>
            <a:off x="1785918" y="528638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19 Sağ Ayraç"/>
          <p:cNvSpPr/>
          <p:nvPr/>
        </p:nvSpPr>
        <p:spPr>
          <a:xfrm>
            <a:off x="1428728" y="3357562"/>
            <a:ext cx="214314" cy="571504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1438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42928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000" dirty="0" smtClean="0"/>
              <a:t>I </a:t>
            </a:r>
            <a:r>
              <a:rPr lang="tr-TR" sz="2000" dirty="0" err="1" smtClean="0"/>
              <a:t>don’t</a:t>
            </a:r>
            <a:r>
              <a:rPr lang="tr-TR" sz="2000" dirty="0" smtClean="0"/>
              <a:t> </a:t>
            </a:r>
            <a:r>
              <a:rPr lang="tr-TR" sz="2000" dirty="0" err="1" smtClean="0"/>
              <a:t>want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do it</a:t>
            </a:r>
          </a:p>
          <a:p>
            <a:r>
              <a:rPr lang="tr-TR" sz="2000" dirty="0" err="1" smtClean="0"/>
              <a:t>can’t</a:t>
            </a:r>
            <a:r>
              <a:rPr lang="tr-TR" sz="2000" dirty="0" smtClean="0"/>
              <a:t> </a:t>
            </a:r>
            <a:r>
              <a:rPr lang="tr-TR" sz="2000" dirty="0" err="1" smtClean="0"/>
              <a:t>stand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dislike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hate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doesn’t</a:t>
            </a:r>
            <a:r>
              <a:rPr lang="tr-TR" sz="2000" dirty="0" smtClean="0"/>
              <a:t>/</a:t>
            </a:r>
            <a:r>
              <a:rPr lang="tr-TR" sz="2000" dirty="0" err="1" smtClean="0"/>
              <a:t>don’t</a:t>
            </a:r>
            <a:r>
              <a:rPr lang="tr-TR" sz="2000" dirty="0" smtClean="0"/>
              <a:t> </a:t>
            </a:r>
            <a:r>
              <a:rPr lang="tr-TR" sz="2000" dirty="0" err="1" smtClean="0"/>
              <a:t>like</a:t>
            </a:r>
            <a:endParaRPr lang="tr-TR" sz="2000" dirty="0" smtClean="0"/>
          </a:p>
          <a:p>
            <a:r>
              <a:rPr lang="tr-TR" sz="2000" dirty="0" err="1" smtClean="0"/>
              <a:t>decide</a:t>
            </a:r>
            <a:endParaRPr lang="tr-TR" sz="2000" dirty="0" smtClean="0"/>
          </a:p>
          <a:p>
            <a:r>
              <a:rPr lang="tr-TR" sz="2000" dirty="0" err="1" smtClean="0"/>
              <a:t>disgusting</a:t>
            </a:r>
            <a:endParaRPr lang="tr-TR" sz="2000" dirty="0" smtClean="0"/>
          </a:p>
          <a:p>
            <a:r>
              <a:rPr lang="tr-TR" sz="2000" dirty="0" smtClean="0"/>
              <a:t>fed </a:t>
            </a:r>
            <a:r>
              <a:rPr lang="tr-TR" sz="2000" dirty="0" err="1" smtClean="0"/>
              <a:t>up</a:t>
            </a:r>
            <a:r>
              <a:rPr lang="tr-TR" sz="2000" dirty="0" smtClean="0"/>
              <a:t> </a:t>
            </a:r>
            <a:r>
              <a:rPr lang="tr-TR" sz="2000" dirty="0" err="1" smtClean="0"/>
              <a:t>with</a:t>
            </a:r>
            <a:endParaRPr lang="tr-TR" sz="2000" dirty="0" smtClean="0"/>
          </a:p>
          <a:p>
            <a:r>
              <a:rPr lang="tr-TR" sz="2000" dirty="0" err="1" smtClean="0"/>
              <a:t>What</a:t>
            </a:r>
            <a:r>
              <a:rPr lang="tr-TR" sz="2000" dirty="0" smtClean="0"/>
              <a:t> is </a:t>
            </a:r>
            <a:r>
              <a:rPr lang="tr-TR" sz="2000" dirty="0" err="1" smtClean="0"/>
              <a:t>the</a:t>
            </a:r>
            <a:r>
              <a:rPr lang="tr-TR" sz="2000" dirty="0" smtClean="0"/>
              <a:t> </a:t>
            </a:r>
            <a:r>
              <a:rPr lang="tr-TR" sz="2000" dirty="0" err="1" smtClean="0"/>
              <a:t>matter</a:t>
            </a:r>
            <a:r>
              <a:rPr lang="tr-TR" sz="2000" dirty="0" smtClean="0"/>
              <a:t>?</a:t>
            </a:r>
          </a:p>
        </p:txBody>
      </p:sp>
      <p:cxnSp>
        <p:nvCxnSpPr>
          <p:cNvPr id="16" name="15 Düz Ok Bağlayıcısı"/>
          <p:cNvCxnSpPr/>
          <p:nvPr/>
        </p:nvCxnSpPr>
        <p:spPr>
          <a:xfrm>
            <a:off x="3000364" y="128586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1714480" y="307181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>
            <a:off x="2214546" y="350043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24 Sağ Ayraç"/>
          <p:cNvSpPr/>
          <p:nvPr/>
        </p:nvSpPr>
        <p:spPr>
          <a:xfrm>
            <a:off x="2143108" y="1500174"/>
            <a:ext cx="642942" cy="1000132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6" name="25 Düz Ok Bağlayıcısı"/>
          <p:cNvCxnSpPr/>
          <p:nvPr/>
        </p:nvCxnSpPr>
        <p:spPr>
          <a:xfrm>
            <a:off x="2214546" y="385762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26 Düz Ok Bağlayıcısı"/>
          <p:cNvCxnSpPr/>
          <p:nvPr/>
        </p:nvCxnSpPr>
        <p:spPr>
          <a:xfrm>
            <a:off x="3000364" y="421481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 cstate="print"/>
          <a:srcRect l="9091" t="3769" b="9547"/>
          <a:stretch>
            <a:fillRect/>
          </a:stretch>
        </p:blipFill>
        <p:spPr bwMode="auto">
          <a:xfrm>
            <a:off x="857224" y="4500570"/>
            <a:ext cx="285752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4500594" cy="235745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14290"/>
            <a:ext cx="3862391" cy="400052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643182"/>
            <a:ext cx="4500594" cy="3952877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4357694"/>
            <a:ext cx="3890966" cy="221457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4071966" cy="407196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14290"/>
            <a:ext cx="4519620" cy="214314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429132"/>
            <a:ext cx="4071966" cy="2281241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4" y="2571744"/>
            <a:ext cx="4495808" cy="4076705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accent5">
                    <a:lumMod val="50000"/>
                  </a:schemeClr>
                </a:solidFill>
              </a:rPr>
              <a:t>Anlam Bütünlüğünü Bozan Cümleler</a:t>
            </a:r>
            <a:endParaRPr lang="tr-TR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00568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/>
              <a:t>Verilen cümleler içinde </a:t>
            </a:r>
            <a:r>
              <a:rPr lang="tr-TR" dirty="0" smtClean="0">
                <a:solidFill>
                  <a:srgbClr val="C00000"/>
                </a:solidFill>
              </a:rPr>
              <a:t>ortak veya eş anlamlı kelimeler</a:t>
            </a:r>
            <a:r>
              <a:rPr lang="tr-TR" dirty="0" smtClean="0"/>
              <a:t> bulunmalı</a:t>
            </a:r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Cümlelerin hepsi </a:t>
            </a:r>
            <a:r>
              <a:rPr lang="tr-TR" dirty="0" smtClean="0">
                <a:solidFill>
                  <a:srgbClr val="C00000"/>
                </a:solidFill>
              </a:rPr>
              <a:t>olumlu devam ederken olumsuz olan cümle</a:t>
            </a:r>
            <a:r>
              <a:rPr lang="tr-TR" dirty="0" smtClean="0"/>
              <a:t> seçilmeli ya da tam tersi.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143932" cy="300039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71876"/>
            <a:ext cx="8143932" cy="300039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8286808" cy="292895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876"/>
            <a:ext cx="8286808" cy="285752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Metin Yer Tutucusu"/>
          <p:cNvSpPr txBox="1">
            <a:spLocks/>
          </p:cNvSpPr>
          <p:nvPr/>
        </p:nvSpPr>
        <p:spPr>
          <a:xfrm>
            <a:off x="428596" y="285728"/>
            <a:ext cx="3000396" cy="6397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No, not at </a:t>
            </a:r>
            <a:r>
              <a:rPr kumimoji="0" lang="tr-TR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</a:t>
            </a:r>
            <a:endParaRPr kumimoji="0" lang="tr-T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3 İçerik Yer Tutucusu"/>
          <p:cNvSpPr txBox="1">
            <a:spLocks/>
          </p:cNvSpPr>
          <p:nvPr/>
        </p:nvSpPr>
        <p:spPr>
          <a:xfrm>
            <a:off x="428596" y="1142984"/>
            <a:ext cx="3000396" cy="514353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Duruma göre anlam değişebilir.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Bazen olumlu bir cevapken bazen olumsuz bir cevap olabilir.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Sorulan soruya ve devamında gelen cümleye göre olumlu veya olumsuz bir cevap olduğuna karar verilmelidir.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3429000"/>
            <a:ext cx="4714907" cy="285752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57166"/>
            <a:ext cx="4714908" cy="284321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358246" cy="300039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00438"/>
            <a:ext cx="8358246" cy="292895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85926"/>
            <a:ext cx="8358246" cy="3286148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err="1" smtClean="0">
                <a:solidFill>
                  <a:schemeClr val="accent5">
                    <a:lumMod val="50000"/>
                  </a:schemeClr>
                </a:solidFill>
              </a:rPr>
              <a:t>What</a:t>
            </a:r>
            <a:r>
              <a:rPr lang="tr-TR" b="1" dirty="0" smtClean="0">
                <a:solidFill>
                  <a:schemeClr val="accent5">
                    <a:lumMod val="50000"/>
                  </a:schemeClr>
                </a:solidFill>
              </a:rPr>
              <a:t> do </a:t>
            </a:r>
            <a:r>
              <a:rPr lang="tr-TR" b="1" dirty="0" err="1" smtClean="0">
                <a:solidFill>
                  <a:schemeClr val="accent5">
                    <a:lumMod val="50000"/>
                  </a:schemeClr>
                </a:solidFill>
              </a:rPr>
              <a:t>you</a:t>
            </a:r>
            <a:r>
              <a:rPr lang="tr-TR" b="1" dirty="0" smtClean="0">
                <a:solidFill>
                  <a:schemeClr val="accent5">
                    <a:lumMod val="50000"/>
                  </a:schemeClr>
                </a:solidFill>
              </a:rPr>
              <a:t> say?</a:t>
            </a:r>
            <a:endParaRPr lang="tr-TR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Soru kökü </a:t>
            </a:r>
            <a:r>
              <a:rPr lang="tr-TR" dirty="0" smtClean="0"/>
              <a:t>bulunmalı.</a:t>
            </a:r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Cevabın </a:t>
            </a:r>
            <a:r>
              <a:rPr lang="tr-TR" dirty="0" err="1" smtClean="0">
                <a:solidFill>
                  <a:srgbClr val="C00000"/>
                </a:solidFill>
              </a:rPr>
              <a:t>red</a:t>
            </a:r>
            <a:r>
              <a:rPr lang="tr-TR" dirty="0" smtClean="0">
                <a:solidFill>
                  <a:srgbClr val="C00000"/>
                </a:solidFill>
              </a:rPr>
              <a:t> (</a:t>
            </a:r>
            <a:r>
              <a:rPr lang="tr-TR" dirty="0" err="1" smtClean="0">
                <a:solidFill>
                  <a:srgbClr val="C00000"/>
                </a:solidFill>
              </a:rPr>
              <a:t>refuse</a:t>
            </a:r>
            <a:r>
              <a:rPr lang="tr-TR" dirty="0" smtClean="0">
                <a:solidFill>
                  <a:srgbClr val="C00000"/>
                </a:solidFill>
              </a:rPr>
              <a:t>) </a:t>
            </a:r>
            <a:r>
              <a:rPr lang="tr-TR" dirty="0" smtClean="0"/>
              <a:t>mi yoksa </a:t>
            </a:r>
            <a:r>
              <a:rPr lang="tr-TR" dirty="0" smtClean="0">
                <a:solidFill>
                  <a:srgbClr val="C00000"/>
                </a:solidFill>
              </a:rPr>
              <a:t>kabul (</a:t>
            </a:r>
            <a:r>
              <a:rPr lang="tr-TR" dirty="0" err="1" smtClean="0">
                <a:solidFill>
                  <a:srgbClr val="C00000"/>
                </a:solidFill>
              </a:rPr>
              <a:t>accept</a:t>
            </a:r>
            <a:r>
              <a:rPr lang="tr-TR" dirty="0" smtClean="0">
                <a:solidFill>
                  <a:srgbClr val="C00000"/>
                </a:solidFill>
              </a:rPr>
              <a:t>) </a:t>
            </a:r>
            <a:r>
              <a:rPr lang="tr-TR" dirty="0" smtClean="0"/>
              <a:t>mu olduğu belirlenmeli</a:t>
            </a:r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En uygun ve </a:t>
            </a:r>
            <a:r>
              <a:rPr lang="tr-TR" dirty="0" smtClean="0">
                <a:solidFill>
                  <a:srgbClr val="C00000"/>
                </a:solidFill>
              </a:rPr>
              <a:t>kibar (</a:t>
            </a:r>
            <a:r>
              <a:rPr lang="tr-TR" dirty="0" err="1" smtClean="0">
                <a:solidFill>
                  <a:srgbClr val="C00000"/>
                </a:solidFill>
              </a:rPr>
              <a:t>politely</a:t>
            </a:r>
            <a:r>
              <a:rPr lang="tr-TR" dirty="0" smtClean="0">
                <a:solidFill>
                  <a:srgbClr val="C00000"/>
                </a:solidFill>
              </a:rPr>
              <a:t>) </a:t>
            </a:r>
            <a:r>
              <a:rPr lang="tr-TR" dirty="0" smtClean="0"/>
              <a:t>cevap seçilmeli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8358246" cy="307183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876"/>
            <a:ext cx="8358246" cy="285752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429684" cy="300039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00438"/>
            <a:ext cx="8429684" cy="2914653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8215370" cy="2857520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429000"/>
            <a:ext cx="8215370" cy="3071834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000" dirty="0" err="1" smtClean="0"/>
              <a:t>Would</a:t>
            </a:r>
            <a:r>
              <a:rPr lang="tr-TR" sz="2000" dirty="0" smtClean="0"/>
              <a:t> </a:t>
            </a:r>
            <a:r>
              <a:rPr lang="tr-TR" sz="2000" dirty="0" err="1" smtClean="0"/>
              <a:t>you</a:t>
            </a:r>
            <a:r>
              <a:rPr lang="tr-TR" sz="2000" dirty="0" smtClean="0"/>
              <a:t> </a:t>
            </a:r>
            <a:r>
              <a:rPr lang="tr-TR" sz="2000" dirty="0" err="1" smtClean="0"/>
              <a:t>like</a:t>
            </a:r>
            <a:r>
              <a:rPr lang="tr-TR" sz="2000" dirty="0" smtClean="0"/>
              <a:t> </a:t>
            </a:r>
            <a:r>
              <a:rPr lang="tr-TR" sz="2000" dirty="0" err="1" smtClean="0"/>
              <a:t>to</a:t>
            </a:r>
            <a:r>
              <a:rPr lang="tr-TR" sz="2000" dirty="0" smtClean="0"/>
              <a:t>                    </a:t>
            </a:r>
          </a:p>
          <a:p>
            <a:r>
              <a:rPr lang="tr-TR" sz="2000" dirty="0" err="1" smtClean="0"/>
              <a:t>I’m</a:t>
            </a:r>
            <a:r>
              <a:rPr lang="tr-TR" sz="2000" dirty="0" smtClean="0"/>
              <a:t> </a:t>
            </a:r>
            <a:r>
              <a:rPr lang="tr-TR" sz="2000" dirty="0" err="1" smtClean="0"/>
              <a:t>full</a:t>
            </a:r>
            <a:r>
              <a:rPr lang="tr-TR" sz="2000" dirty="0" smtClean="0"/>
              <a:t>                                  </a:t>
            </a:r>
          </a:p>
          <a:p>
            <a:r>
              <a:rPr lang="tr-TR" sz="2000" dirty="0" err="1" smtClean="0"/>
              <a:t>You</a:t>
            </a:r>
            <a:r>
              <a:rPr lang="tr-TR" sz="2000" dirty="0" smtClean="0"/>
              <a:t> </a:t>
            </a:r>
            <a:r>
              <a:rPr lang="tr-TR" sz="2000" dirty="0" err="1" smtClean="0"/>
              <a:t>are</a:t>
            </a:r>
            <a:r>
              <a:rPr lang="tr-TR" sz="2000" dirty="0" smtClean="0"/>
              <a:t> </a:t>
            </a:r>
            <a:r>
              <a:rPr lang="tr-TR" sz="2000" dirty="0" err="1" smtClean="0"/>
              <a:t>so</a:t>
            </a:r>
            <a:r>
              <a:rPr lang="tr-TR" sz="2000" dirty="0" smtClean="0"/>
              <a:t> </a:t>
            </a:r>
            <a:r>
              <a:rPr lang="tr-TR" sz="2000" dirty="0" err="1" smtClean="0"/>
              <a:t>kind</a:t>
            </a:r>
            <a:endParaRPr lang="tr-TR" sz="2000" dirty="0" smtClean="0"/>
          </a:p>
          <a:p>
            <a:r>
              <a:rPr lang="tr-TR" sz="2000" dirty="0" err="1" smtClean="0"/>
              <a:t>How</a:t>
            </a:r>
            <a:r>
              <a:rPr lang="tr-TR" sz="2000" dirty="0" smtClean="0"/>
              <a:t> </a:t>
            </a:r>
            <a:r>
              <a:rPr lang="tr-TR" sz="2000" dirty="0" err="1" smtClean="0"/>
              <a:t>about</a:t>
            </a:r>
            <a:r>
              <a:rPr lang="tr-TR" sz="2000" dirty="0" smtClean="0"/>
              <a:t> </a:t>
            </a:r>
          </a:p>
          <a:p>
            <a:pPr>
              <a:buNone/>
            </a:pPr>
            <a:r>
              <a:rPr lang="tr-TR" sz="2000" dirty="0"/>
              <a:t>	</a:t>
            </a:r>
            <a:r>
              <a:rPr lang="tr-TR" sz="2000" dirty="0" err="1" smtClean="0"/>
              <a:t>What</a:t>
            </a:r>
            <a:r>
              <a:rPr lang="tr-TR" sz="2000" dirty="0" smtClean="0"/>
              <a:t> </a:t>
            </a:r>
            <a:r>
              <a:rPr lang="tr-TR" sz="2000" dirty="0" err="1" smtClean="0"/>
              <a:t>about</a:t>
            </a:r>
            <a:endParaRPr lang="tr-TR" sz="2000" dirty="0" smtClean="0"/>
          </a:p>
          <a:p>
            <a:r>
              <a:rPr lang="tr-TR" sz="2000" dirty="0" err="1" smtClean="0"/>
              <a:t>Crazy</a:t>
            </a:r>
            <a:r>
              <a:rPr lang="tr-TR" sz="2000" dirty="0" smtClean="0"/>
              <a:t> </a:t>
            </a:r>
            <a:r>
              <a:rPr lang="tr-TR" sz="2000" dirty="0" err="1" smtClean="0"/>
              <a:t>about</a:t>
            </a:r>
            <a:endParaRPr lang="tr-TR" sz="2000" dirty="0" smtClean="0"/>
          </a:p>
          <a:p>
            <a:pPr>
              <a:buNone/>
            </a:pPr>
            <a:r>
              <a:rPr lang="tr-TR" sz="2000" dirty="0" smtClean="0"/>
              <a:t>	</a:t>
            </a:r>
            <a:r>
              <a:rPr lang="tr-TR" sz="2000" dirty="0" err="1" smtClean="0"/>
              <a:t>like</a:t>
            </a:r>
            <a:endParaRPr lang="tr-TR" sz="2000" dirty="0" smtClean="0"/>
          </a:p>
          <a:p>
            <a:pPr>
              <a:buNone/>
            </a:pPr>
            <a:r>
              <a:rPr lang="tr-TR" sz="2000" dirty="0"/>
              <a:t>	</a:t>
            </a:r>
            <a:r>
              <a:rPr lang="tr-TR" sz="2000" dirty="0" err="1" smtClean="0"/>
              <a:t>am</a:t>
            </a:r>
            <a:r>
              <a:rPr lang="tr-TR" sz="2000" dirty="0" smtClean="0"/>
              <a:t>/is/</a:t>
            </a:r>
            <a:r>
              <a:rPr lang="tr-TR" sz="2000" dirty="0" err="1" smtClean="0"/>
              <a:t>are</a:t>
            </a:r>
            <a:r>
              <a:rPr lang="tr-TR" sz="2000" dirty="0" smtClean="0"/>
              <a:t> </a:t>
            </a:r>
            <a:r>
              <a:rPr lang="tr-TR" sz="2000" dirty="0" err="1" smtClean="0"/>
              <a:t>into</a:t>
            </a:r>
            <a:endParaRPr lang="tr-TR" sz="2000" dirty="0" smtClean="0"/>
          </a:p>
          <a:p>
            <a:pPr>
              <a:buNone/>
            </a:pPr>
            <a:r>
              <a:rPr lang="tr-TR" sz="2000" dirty="0"/>
              <a:t>	</a:t>
            </a:r>
            <a:r>
              <a:rPr lang="tr-TR" sz="2000" dirty="0" err="1" smtClean="0"/>
              <a:t>fond</a:t>
            </a:r>
            <a:r>
              <a:rPr lang="tr-TR" sz="2000" dirty="0" smtClean="0"/>
              <a:t> of</a:t>
            </a:r>
          </a:p>
          <a:p>
            <a:r>
              <a:rPr lang="tr-TR" sz="2000" dirty="0" err="1" smtClean="0"/>
              <a:t>Join</a:t>
            </a:r>
            <a:endParaRPr lang="tr-TR" sz="2000" dirty="0" smtClean="0"/>
          </a:p>
          <a:p>
            <a:pPr>
              <a:buNone/>
            </a:pPr>
            <a:r>
              <a:rPr lang="tr-TR" sz="2000" dirty="0"/>
              <a:t>	</a:t>
            </a:r>
            <a:r>
              <a:rPr lang="tr-TR" sz="2000" dirty="0" err="1"/>
              <a:t>A</a:t>
            </a:r>
            <a:r>
              <a:rPr lang="tr-TR" sz="2000" dirty="0" err="1" smtClean="0"/>
              <a:t>ttend</a:t>
            </a:r>
            <a:endParaRPr lang="tr-TR" sz="2000" dirty="0"/>
          </a:p>
        </p:txBody>
      </p:sp>
      <p:cxnSp>
        <p:nvCxnSpPr>
          <p:cNvPr id="4" name="3 Düz Ok Bağlayıcısı"/>
          <p:cNvCxnSpPr/>
          <p:nvPr/>
        </p:nvCxnSpPr>
        <p:spPr>
          <a:xfrm>
            <a:off x="2857488" y="1785926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4 Düz Ok Bağlayıcısı"/>
          <p:cNvCxnSpPr/>
          <p:nvPr/>
        </p:nvCxnSpPr>
        <p:spPr>
          <a:xfrm>
            <a:off x="2857488" y="2143116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5 Düz Ok Bağlayıcısı"/>
          <p:cNvCxnSpPr/>
          <p:nvPr/>
        </p:nvCxnSpPr>
        <p:spPr>
          <a:xfrm>
            <a:off x="2857488" y="2500306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6 Sağ Ayraç"/>
          <p:cNvSpPr/>
          <p:nvPr/>
        </p:nvSpPr>
        <p:spPr>
          <a:xfrm>
            <a:off x="2928926" y="2857496"/>
            <a:ext cx="428628" cy="500066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ağ Ayraç"/>
          <p:cNvSpPr/>
          <p:nvPr/>
        </p:nvSpPr>
        <p:spPr>
          <a:xfrm>
            <a:off x="2928926" y="3571876"/>
            <a:ext cx="428628" cy="1214446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Sağ Ayraç"/>
          <p:cNvSpPr/>
          <p:nvPr/>
        </p:nvSpPr>
        <p:spPr>
          <a:xfrm>
            <a:off x="2928926" y="4929198"/>
            <a:ext cx="357190" cy="785818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</a:rPr>
              <a:t>ÖNEMLİ İFADELER / KELİMELER</a:t>
            </a:r>
            <a:endParaRPr lang="tr-TR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2000" dirty="0" err="1" smtClean="0"/>
              <a:t>Sleepover</a:t>
            </a:r>
            <a:r>
              <a:rPr lang="tr-TR" sz="2000" dirty="0" smtClean="0"/>
              <a:t> </a:t>
            </a:r>
            <a:r>
              <a:rPr lang="tr-TR" sz="2000" dirty="0" err="1" smtClean="0"/>
              <a:t>party</a:t>
            </a:r>
            <a:endParaRPr lang="tr-TR" sz="2000" dirty="0" smtClean="0"/>
          </a:p>
          <a:p>
            <a:pPr>
              <a:buNone/>
            </a:pPr>
            <a:r>
              <a:rPr lang="tr-TR" sz="2000" dirty="0"/>
              <a:t>	</a:t>
            </a:r>
            <a:r>
              <a:rPr lang="tr-TR" sz="2000" dirty="0" err="1"/>
              <a:t>P</a:t>
            </a:r>
            <a:r>
              <a:rPr lang="tr-TR" sz="2000" dirty="0" err="1" smtClean="0"/>
              <a:t>ajama</a:t>
            </a:r>
            <a:r>
              <a:rPr lang="tr-TR" sz="2000" dirty="0" smtClean="0"/>
              <a:t> </a:t>
            </a:r>
            <a:r>
              <a:rPr lang="tr-TR" sz="2000" dirty="0" err="1" smtClean="0"/>
              <a:t>party</a:t>
            </a:r>
            <a:endParaRPr lang="tr-TR" sz="2000" dirty="0" smtClean="0"/>
          </a:p>
          <a:p>
            <a:pPr>
              <a:buNone/>
            </a:pPr>
            <a:r>
              <a:rPr lang="tr-TR" sz="2000" dirty="0"/>
              <a:t>	</a:t>
            </a:r>
            <a:r>
              <a:rPr lang="tr-TR" sz="2000" dirty="0" err="1"/>
              <a:t>S</a:t>
            </a:r>
            <a:r>
              <a:rPr lang="tr-TR" sz="2000" dirty="0" err="1" smtClean="0"/>
              <a:t>lumber</a:t>
            </a:r>
            <a:r>
              <a:rPr lang="tr-TR" sz="2000" dirty="0" smtClean="0"/>
              <a:t> </a:t>
            </a:r>
            <a:r>
              <a:rPr lang="tr-TR" sz="2000" dirty="0" err="1" smtClean="0"/>
              <a:t>party</a:t>
            </a:r>
            <a:endParaRPr lang="tr-TR" sz="2000" dirty="0" smtClean="0"/>
          </a:p>
          <a:p>
            <a:r>
              <a:rPr lang="tr-TR" sz="2000" dirty="0" err="1" smtClean="0"/>
              <a:t>Call</a:t>
            </a:r>
            <a:r>
              <a:rPr lang="tr-TR" sz="2000" dirty="0" smtClean="0"/>
              <a:t> on</a:t>
            </a:r>
          </a:p>
          <a:p>
            <a:pPr>
              <a:buNone/>
            </a:pPr>
            <a:r>
              <a:rPr lang="tr-TR" sz="2000" dirty="0"/>
              <a:t>	</a:t>
            </a:r>
            <a:r>
              <a:rPr lang="tr-TR" sz="2000" dirty="0" err="1"/>
              <a:t>C</a:t>
            </a:r>
            <a:r>
              <a:rPr lang="tr-TR" sz="2000" dirty="0" err="1" smtClean="0"/>
              <a:t>ome</a:t>
            </a:r>
            <a:r>
              <a:rPr lang="tr-TR" sz="2000" dirty="0" smtClean="0"/>
              <a:t> </a:t>
            </a:r>
            <a:r>
              <a:rPr lang="tr-TR" sz="2000" dirty="0" err="1" smtClean="0"/>
              <a:t>over</a:t>
            </a:r>
            <a:endParaRPr lang="tr-TR" sz="2000" dirty="0" smtClean="0"/>
          </a:p>
          <a:p>
            <a:pPr>
              <a:buNone/>
            </a:pPr>
            <a:r>
              <a:rPr lang="tr-TR" sz="2000" dirty="0"/>
              <a:t>	</a:t>
            </a:r>
            <a:r>
              <a:rPr lang="tr-TR" sz="2000" dirty="0" err="1"/>
              <a:t>V</a:t>
            </a:r>
            <a:r>
              <a:rPr lang="tr-TR" sz="2000" dirty="0" err="1" smtClean="0"/>
              <a:t>isit</a:t>
            </a:r>
            <a:endParaRPr lang="tr-TR" sz="2000" dirty="0" smtClean="0"/>
          </a:p>
          <a:p>
            <a:r>
              <a:rPr lang="tr-TR" sz="2000" dirty="0" err="1" smtClean="0"/>
              <a:t>Hang</a:t>
            </a:r>
            <a:r>
              <a:rPr lang="tr-TR" sz="2000" dirty="0" smtClean="0"/>
              <a:t> </a:t>
            </a:r>
            <a:r>
              <a:rPr lang="tr-TR" sz="2000" dirty="0" err="1" smtClean="0"/>
              <a:t>out</a:t>
            </a:r>
            <a:endParaRPr lang="tr-TR" sz="2000" dirty="0" smtClean="0"/>
          </a:p>
          <a:p>
            <a:r>
              <a:rPr lang="tr-TR" sz="2000" dirty="0" err="1" smtClean="0"/>
              <a:t>Sci</a:t>
            </a:r>
            <a:r>
              <a:rPr lang="tr-TR" sz="2000" dirty="0" smtClean="0"/>
              <a:t>-fi                             </a:t>
            </a:r>
          </a:p>
          <a:p>
            <a:r>
              <a:rPr lang="tr-TR" sz="2000" dirty="0" err="1" smtClean="0"/>
              <a:t>Thiller</a:t>
            </a:r>
            <a:r>
              <a:rPr lang="tr-TR" sz="2000" dirty="0" smtClean="0"/>
              <a:t>                          (</a:t>
            </a:r>
            <a:r>
              <a:rPr lang="tr-TR" sz="2000" dirty="0" err="1" smtClean="0"/>
              <a:t>action</a:t>
            </a:r>
            <a:r>
              <a:rPr lang="tr-TR" sz="2000" dirty="0" smtClean="0"/>
              <a:t>)</a:t>
            </a:r>
          </a:p>
          <a:p>
            <a:r>
              <a:rPr lang="tr-TR" sz="2000" dirty="0" err="1" smtClean="0"/>
              <a:t>Comedy</a:t>
            </a:r>
            <a:r>
              <a:rPr lang="tr-TR" sz="2000" dirty="0" smtClean="0"/>
              <a:t>                       (</a:t>
            </a:r>
            <a:r>
              <a:rPr lang="tr-TR" sz="2000" dirty="0" err="1" smtClean="0"/>
              <a:t>funny</a:t>
            </a:r>
            <a:r>
              <a:rPr lang="tr-TR" sz="2000" dirty="0" smtClean="0"/>
              <a:t>/</a:t>
            </a:r>
            <a:r>
              <a:rPr lang="tr-TR" sz="2000" dirty="0" err="1" smtClean="0"/>
              <a:t>joke</a:t>
            </a:r>
            <a:r>
              <a:rPr lang="tr-TR" sz="2000" dirty="0" smtClean="0"/>
              <a:t>/</a:t>
            </a:r>
            <a:r>
              <a:rPr lang="tr-TR" sz="2000" dirty="0" err="1" smtClean="0"/>
              <a:t>laugh</a:t>
            </a:r>
            <a:r>
              <a:rPr lang="tr-TR" sz="2000" dirty="0" smtClean="0"/>
              <a:t>)</a:t>
            </a:r>
          </a:p>
          <a:p>
            <a:r>
              <a:rPr lang="tr-TR" sz="2000" dirty="0" err="1" smtClean="0"/>
              <a:t>Romance</a:t>
            </a:r>
            <a:r>
              <a:rPr lang="tr-TR" sz="2000" dirty="0" smtClean="0"/>
              <a:t>                     (</a:t>
            </a:r>
            <a:r>
              <a:rPr lang="tr-TR" sz="2000" dirty="0" err="1" smtClean="0"/>
              <a:t>love</a:t>
            </a:r>
            <a:r>
              <a:rPr lang="tr-TR" sz="2000" dirty="0" smtClean="0"/>
              <a:t> </a:t>
            </a:r>
            <a:r>
              <a:rPr lang="tr-TR" sz="2000" dirty="0" err="1" smtClean="0"/>
              <a:t>story</a:t>
            </a:r>
            <a:r>
              <a:rPr lang="tr-TR" sz="2000" dirty="0" smtClean="0"/>
              <a:t>)</a:t>
            </a:r>
          </a:p>
          <a:p>
            <a:r>
              <a:rPr lang="tr-TR" sz="2000" dirty="0" err="1" smtClean="0"/>
              <a:t>Birthday</a:t>
            </a:r>
            <a:r>
              <a:rPr lang="tr-TR" sz="2000" dirty="0" smtClean="0"/>
              <a:t> </a:t>
            </a:r>
            <a:r>
              <a:rPr lang="tr-TR" sz="2000" dirty="0" err="1" smtClean="0"/>
              <a:t>party</a:t>
            </a:r>
            <a:r>
              <a:rPr lang="tr-TR" sz="2000" dirty="0" smtClean="0"/>
              <a:t>                   ( </a:t>
            </a:r>
            <a:r>
              <a:rPr lang="tr-TR" sz="2000" dirty="0" err="1" smtClean="0"/>
              <a:t>I’m</a:t>
            </a:r>
            <a:r>
              <a:rPr lang="tr-TR" sz="2000" dirty="0" smtClean="0"/>
              <a:t> </a:t>
            </a:r>
            <a:r>
              <a:rPr lang="tr-TR" sz="2000" dirty="0" err="1" smtClean="0"/>
              <a:t>turning</a:t>
            </a:r>
            <a:r>
              <a:rPr lang="tr-TR" sz="2000" dirty="0" smtClean="0"/>
              <a:t> 15)</a:t>
            </a:r>
            <a:endParaRPr lang="tr-TR" sz="2000" dirty="0"/>
          </a:p>
        </p:txBody>
      </p:sp>
      <p:sp>
        <p:nvSpPr>
          <p:cNvPr id="4" name="3 Sağ Ayraç"/>
          <p:cNvSpPr/>
          <p:nvPr/>
        </p:nvSpPr>
        <p:spPr>
          <a:xfrm>
            <a:off x="2500298" y="1714488"/>
            <a:ext cx="428628" cy="1000132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ağ Ayraç"/>
          <p:cNvSpPr/>
          <p:nvPr/>
        </p:nvSpPr>
        <p:spPr>
          <a:xfrm>
            <a:off x="2500298" y="2786058"/>
            <a:ext cx="357190" cy="928694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" name="6 Düz Ok Bağlayıcısı"/>
          <p:cNvCxnSpPr/>
          <p:nvPr/>
        </p:nvCxnSpPr>
        <p:spPr>
          <a:xfrm>
            <a:off x="2071670" y="4000504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>
            <a:off x="2071670" y="4357694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8 Düz Ok Bağlayıcısı"/>
          <p:cNvCxnSpPr/>
          <p:nvPr/>
        </p:nvCxnSpPr>
        <p:spPr>
          <a:xfrm>
            <a:off x="2071670" y="4714884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9 Düz Ok Bağlayıcısı"/>
          <p:cNvCxnSpPr/>
          <p:nvPr/>
        </p:nvCxnSpPr>
        <p:spPr>
          <a:xfrm>
            <a:off x="2071670" y="5072074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>
            <a:off x="2071670" y="5500702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>
            <a:off x="2500298" y="5857892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643</Words>
  <PresentationFormat>Ekran Gösterisi (4:3)</PresentationFormat>
  <Paragraphs>370</Paragraphs>
  <Slides>75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75</vt:i4>
      </vt:variant>
    </vt:vector>
  </HeadingPairs>
  <TitlesOfParts>
    <vt:vector size="76" baseType="lpstr">
      <vt:lpstr>Ofis Teması</vt:lpstr>
      <vt:lpstr>FRIENDSHIP</vt:lpstr>
      <vt:lpstr>Slayt 2</vt:lpstr>
      <vt:lpstr>Slayt 3</vt:lpstr>
      <vt:lpstr>Slayt 4</vt:lpstr>
      <vt:lpstr>Slayt 5</vt:lpstr>
      <vt:lpstr>Slayt 6</vt:lpstr>
      <vt:lpstr>Slayt 7</vt:lpstr>
      <vt:lpstr>ÖNEMLİ İFADELER / KELİMELER</vt:lpstr>
      <vt:lpstr>ÖNEMLİ İFADELER / KELİMELER</vt:lpstr>
      <vt:lpstr>True Friend</vt:lpstr>
      <vt:lpstr>Slayt 11</vt:lpstr>
      <vt:lpstr>Teen lIfe</vt:lpstr>
      <vt:lpstr>Slayt 13</vt:lpstr>
      <vt:lpstr>Slayt 14</vt:lpstr>
      <vt:lpstr>Slayt 15</vt:lpstr>
      <vt:lpstr>Slayt 16</vt:lpstr>
      <vt:lpstr>YARDIMCI FİLLE BAŞLAYAN SORULAR</vt:lpstr>
      <vt:lpstr>Soru kelimeleriyle başlayan sorular</vt:lpstr>
      <vt:lpstr>Slayt 19</vt:lpstr>
      <vt:lpstr>ÖNEMLİ İFADELER / KELİMELER</vt:lpstr>
      <vt:lpstr>ÖNEMLİ İFADELER / KELİMELER</vt:lpstr>
      <vt:lpstr>cookIng</vt:lpstr>
      <vt:lpstr>Slayt 23</vt:lpstr>
      <vt:lpstr>Slayt 24</vt:lpstr>
      <vt:lpstr>Slayt 25</vt:lpstr>
      <vt:lpstr>ÖNEMLİ İFADELER / KELİMELER</vt:lpstr>
      <vt:lpstr>ÖNEMLİ İFADELER / KELİMELER</vt:lpstr>
      <vt:lpstr>Slayt 28</vt:lpstr>
      <vt:lpstr>communIcatIon</vt:lpstr>
      <vt:lpstr>Slayt 30</vt:lpstr>
      <vt:lpstr>ÖNEMLİ İFADELER / KELİMELER</vt:lpstr>
      <vt:lpstr>ÖNEMLİ İFADELER / KELİMELER</vt:lpstr>
      <vt:lpstr>Slayt 33</vt:lpstr>
      <vt:lpstr>Slayt 34</vt:lpstr>
      <vt:lpstr>The Internet</vt:lpstr>
      <vt:lpstr>Slayt 36</vt:lpstr>
      <vt:lpstr>Slayt 37</vt:lpstr>
      <vt:lpstr>ÖNEMLİ İFADELER / KELİMELER</vt:lpstr>
      <vt:lpstr>ÖNEMLİ İFADELER / KELİMELER</vt:lpstr>
      <vt:lpstr>Slayt 40</vt:lpstr>
      <vt:lpstr>Slayt 41</vt:lpstr>
      <vt:lpstr>adventures</vt:lpstr>
      <vt:lpstr>Slayt 43</vt:lpstr>
      <vt:lpstr>Slayt 44</vt:lpstr>
      <vt:lpstr>ÖNEMLİ İFADELER / KELİMELER</vt:lpstr>
      <vt:lpstr>ÖNEMLİ İFADELER / KELİMELER</vt:lpstr>
      <vt:lpstr>ÖNEMLİ İFADELER / KELİMELER</vt:lpstr>
      <vt:lpstr>Slayt 48</vt:lpstr>
      <vt:lpstr>Slayt 49</vt:lpstr>
      <vt:lpstr>tourIsm</vt:lpstr>
      <vt:lpstr>Slayt 51</vt:lpstr>
      <vt:lpstr>Slayt 52</vt:lpstr>
      <vt:lpstr>Slayt 53</vt:lpstr>
      <vt:lpstr>ÖNEMLİ İFADELER / KELİMELER</vt:lpstr>
      <vt:lpstr>ÖNEMLİ İFADELER / KELİMELER</vt:lpstr>
      <vt:lpstr>ÖNEMLİ İFADELER / KELİMELER</vt:lpstr>
      <vt:lpstr>Slayt 57</vt:lpstr>
      <vt:lpstr>Slayt 58</vt:lpstr>
      <vt:lpstr>chores</vt:lpstr>
      <vt:lpstr>Slayt 60</vt:lpstr>
      <vt:lpstr>Slayt 61</vt:lpstr>
      <vt:lpstr>ÖNEMLİ İFADELER / KELİMELER</vt:lpstr>
      <vt:lpstr>ÖNEMLİ İFADELER / KELİMELER</vt:lpstr>
      <vt:lpstr>ÖNEMLİ İFADELER / KELİMELER</vt:lpstr>
      <vt:lpstr>Slayt 65</vt:lpstr>
      <vt:lpstr>Slayt 66</vt:lpstr>
      <vt:lpstr>Anlam Bütünlüğünü Bozan Cümleler</vt:lpstr>
      <vt:lpstr>Slayt 68</vt:lpstr>
      <vt:lpstr>Slayt 69</vt:lpstr>
      <vt:lpstr>Slayt 70</vt:lpstr>
      <vt:lpstr>Slayt 71</vt:lpstr>
      <vt:lpstr>What do you say?</vt:lpstr>
      <vt:lpstr>Slayt 73</vt:lpstr>
      <vt:lpstr>Slayt 74</vt:lpstr>
      <vt:lpstr>Slayt 75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2017-04-17T14:44:36Z</dcterms:created>
  <dcterms:modified xsi:type="dcterms:W3CDTF">2017-04-19T13:58:41Z</dcterms:modified>
  <cp:category>www.sorubak.com</cp:category>
</cp:coreProperties>
</file>