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380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45B552-1235-47AE-8925-415C7E43DA1D}" type="datetimeFigureOut">
              <a:rPr lang="tr-TR" smtClean="0"/>
              <a:pPr/>
              <a:t>26.03.2017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98B62F-CEC6-46EB-9414-67E360177DF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503378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98B62F-CEC6-46EB-9414-67E360177DFC}" type="slidenum">
              <a:rPr lang="tr-TR" smtClean="0"/>
              <a:pPr/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973067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Başlık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Oval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26.03.2017</a:t>
            </a:fld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26.03.2017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26.03.2017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İçerik Yer Tutucusu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26.03.2017</a:t>
            </a:fld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15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26.03.2017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7" name="6 Düz Bağlayıcı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26.03.2017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26.03.2017</a:t>
            </a:fld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2" name="31 İçerik Yer Tutucusu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4" name="33 İçerik Yer Tutucusu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10" name="9 Düz Bağlayıcı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26.03.2017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26.03.2017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İçerik Yer Tutucusu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1" name="30 Başlık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26.03.2017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26.03.2017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26.03.2017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DENİZ ELDENİZ</a:t>
            </a:r>
          </a:p>
          <a:p>
            <a:r>
              <a:rPr lang="tr-TR" dirty="0" smtClean="0"/>
              <a:t>ELİF KERBALI</a:t>
            </a:r>
            <a:endParaRPr lang="tr-TR" dirty="0"/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-577080" y="1268760"/>
            <a:ext cx="9721080" cy="1584176"/>
          </a:xfrm>
        </p:spPr>
        <p:txBody>
          <a:bodyPr>
            <a:normAutofit fontScale="90000"/>
          </a:bodyPr>
          <a:lstStyle/>
          <a:p>
            <a:r>
              <a:rPr lang="tr-TR" sz="8800" dirty="0" smtClean="0"/>
              <a:t>8. ÜNİTE</a:t>
            </a:r>
            <a:br>
              <a:rPr lang="tr-TR" sz="8800" dirty="0" smtClean="0"/>
            </a:br>
            <a:r>
              <a:rPr lang="tr-TR" sz="8800" dirty="0" smtClean="0"/>
              <a:t>CHORES</a:t>
            </a:r>
            <a:endParaRPr lang="tr-TR" sz="8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2781cb7484f47655600bd92ad7fd97d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87053" y="1524000"/>
            <a:ext cx="5369893" cy="4572000"/>
          </a:xfr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MOP THE FLOOR</a:t>
            </a:r>
            <a:endParaRPr lang="tr-TR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sweeping-up-the-autumn-leav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904198"/>
            <a:ext cx="8229600" cy="3811604"/>
          </a:xfr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SWEEP THE  LEAVES</a:t>
            </a:r>
            <a:endParaRPr lang="tr-TR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market.alışverişi.püf.noktası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8000" y="1524000"/>
            <a:ext cx="8128000" cy="4572000"/>
          </a:xfr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GO  THE  GROCERY  SHOPPING</a:t>
            </a:r>
            <a:endParaRPr lang="tr-TR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7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5024" y="1656588"/>
            <a:ext cx="6473952" cy="4306824"/>
          </a:xfr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COOK  THE  MEAL</a:t>
            </a:r>
            <a:endParaRPr lang="tr-TR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Snap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53243" y="2122516"/>
            <a:ext cx="5037513" cy="3374967"/>
          </a:xfr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FOLD  THE  PANTS</a:t>
            </a:r>
            <a:endParaRPr lang="tr-TR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landscape-1436197006-making-the-bed-index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752600"/>
            <a:ext cx="8229600" cy="4114800"/>
          </a:xfr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MAKE  A  BED</a:t>
            </a:r>
            <a:endParaRPr lang="tr-TR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27garbage_6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14500" y="2476500"/>
            <a:ext cx="5715000" cy="2667000"/>
          </a:xfr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TAKE OUT THE GARBAGE</a:t>
            </a:r>
            <a:endParaRPr lang="tr-TR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child-setting-the-table-clipart-boy-setting-table-y8z68S-clipar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429000" y="2819400"/>
            <a:ext cx="2286000" cy="1981200"/>
          </a:xfr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SET  THE  TABLE</a:t>
            </a:r>
            <a:endParaRPr lang="tr-TR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faturala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736850" y="2260600"/>
            <a:ext cx="3670300" cy="3098800"/>
          </a:xfr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PAY THE BİLLS</a:t>
            </a:r>
            <a:endParaRPr lang="tr-TR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6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14537" y="2238375"/>
            <a:ext cx="5114925" cy="3143250"/>
          </a:xfr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WALK   THE  DOG </a:t>
            </a:r>
            <a:endParaRPr lang="tr-T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HANG OUT  THE  WASHING</a:t>
            </a:r>
            <a:endParaRPr lang="tr-TR" dirty="0"/>
          </a:p>
        </p:txBody>
      </p:sp>
      <p:pic>
        <p:nvPicPr>
          <p:cNvPr id="1026" name="Picture 2" descr="C:\Users\asus\Desktop\çamaşır asma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988840"/>
            <a:ext cx="6055692" cy="40371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eefd29a5b995263850d5c6f44e49d8d3_-feed-raw-food-feed-cats-and-dog-clipart_750-538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85197" y="1524000"/>
            <a:ext cx="6373606" cy="4572000"/>
          </a:xfr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dirty="0" smtClean="0"/>
              <a:t>FEED  THE  PET</a:t>
            </a:r>
            <a:endParaRPr lang="tr-TR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2483768" y="2286000"/>
            <a:ext cx="8229600" cy="4572000"/>
          </a:xfrm>
        </p:spPr>
        <p:txBody>
          <a:bodyPr>
            <a:normAutofit/>
          </a:bodyPr>
          <a:lstStyle/>
          <a:p>
            <a:r>
              <a:rPr lang="tr-TR" sz="9600" dirty="0" smtClean="0"/>
              <a:t>SON</a:t>
            </a:r>
            <a:endParaRPr lang="tr-TR" sz="96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depositphotos_45880339-stock-photo-little-boy-jumping-on-sof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35696" y="1646238"/>
            <a:ext cx="5300013" cy="4678310"/>
          </a:xfr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JUMP ON THE COUCH</a:t>
            </a:r>
            <a:endParaRPr lang="tr-T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10945537_881197531931884_555606749830952931_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43000" y="1524000"/>
            <a:ext cx="6858000" cy="4572000"/>
          </a:xfr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HOUSE RULES</a:t>
            </a:r>
            <a:endParaRPr lang="tr-T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14194257_slayt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6730" y="1524000"/>
            <a:ext cx="8130540" cy="4572000"/>
          </a:xfr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SCHOOL RULES</a:t>
            </a:r>
            <a:endParaRPr lang="tr-TR" dirty="0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bulasik_makinesinde_yemek_yapim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62000" y="1905000"/>
            <a:ext cx="7620000" cy="3810000"/>
          </a:xfr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LOAD THE DISHWASHER</a:t>
            </a:r>
            <a:endParaRPr lang="tr-T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GuYv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23937" y="2333625"/>
            <a:ext cx="7096125" cy="2952750"/>
          </a:xfr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DO THE IRONING</a:t>
            </a:r>
            <a:endParaRPr lang="tr-TR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watering-can bitki sulam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63688" y="2060848"/>
            <a:ext cx="5571703" cy="3727976"/>
          </a:xfr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WATER THE POTTED PLANTS</a:t>
            </a:r>
            <a:endParaRPr lang="tr-TR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depositphotos_41804671-stock-photo-elderly-lady-during-dusting-furnitur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43000" y="1524000"/>
            <a:ext cx="6858000" cy="4572000"/>
          </a:xfr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DUST THE SHELVES</a:t>
            </a:r>
            <a:endParaRPr lang="tr-TR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ğıt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Kağıt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ağıt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21</TotalTime>
  <Words>69</Words>
  <PresentationFormat>Ekran Gösterisi (4:3)</PresentationFormat>
  <Paragraphs>24</Paragraphs>
  <Slides>21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Kağıt</vt:lpstr>
      <vt:lpstr>8. ÜNİTE CHORES</vt:lpstr>
      <vt:lpstr>HANG OUT  THE  WASHING</vt:lpstr>
      <vt:lpstr>JUMP ON THE COUCH</vt:lpstr>
      <vt:lpstr>HOUSE RULES</vt:lpstr>
      <vt:lpstr>SCHOOL RULES</vt:lpstr>
      <vt:lpstr>LOAD THE DISHWASHER</vt:lpstr>
      <vt:lpstr>DO THE IRONING</vt:lpstr>
      <vt:lpstr>WATER THE POTTED PLANTS</vt:lpstr>
      <vt:lpstr>DUST THE SHELVES</vt:lpstr>
      <vt:lpstr>MOP THE FLOOR</vt:lpstr>
      <vt:lpstr>SWEEP THE  LEAVES</vt:lpstr>
      <vt:lpstr>GO  THE  GROCERY  SHOPPING</vt:lpstr>
      <vt:lpstr>COOK  THE  MEAL</vt:lpstr>
      <vt:lpstr>FOLD  THE  PANTS</vt:lpstr>
      <vt:lpstr>MAKE  A  BED</vt:lpstr>
      <vt:lpstr>TAKE OUT THE GARBAGE</vt:lpstr>
      <vt:lpstr>SET  THE  TABLE</vt:lpstr>
      <vt:lpstr>PAY THE BİLLS</vt:lpstr>
      <vt:lpstr>WALK   THE  DOG </vt:lpstr>
      <vt:lpstr>FEED  THE  PET</vt:lpstr>
      <vt:lpstr>Slayt 21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2017-03-25T08:54:23Z</dcterms:created>
  <dcterms:modified xsi:type="dcterms:W3CDTF">2017-03-26T06:20:49Z</dcterms:modified>
  <cp:category>www.sorubak.com</cp:category>
</cp:coreProperties>
</file>