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93" autoAdjust="0"/>
  </p:normalViewPr>
  <p:slideViewPr>
    <p:cSldViewPr>
      <p:cViewPr varScale="1">
        <p:scale>
          <a:sx n="86" d="100"/>
          <a:sy n="86" d="100"/>
        </p:scale>
        <p:origin x="-85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51720" y="116632"/>
            <a:ext cx="44208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2. </a:t>
            </a:r>
            <a:r>
              <a:rPr lang="tr-TR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ü</a:t>
            </a:r>
            <a:r>
              <a:rPr lang="tr-TR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nite 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83091964"/>
              </p:ext>
            </p:extLst>
          </p:nvPr>
        </p:nvGraphicFramePr>
        <p:xfrm>
          <a:off x="179512" y="1412776"/>
          <a:ext cx="3707904" cy="4024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952"/>
                <a:gridCol w="1853952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Alone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yalnız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Always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Her zaman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Asleep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uykuda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At night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gece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04624">
                <a:tc>
                  <a:txBody>
                    <a:bodyPr/>
                    <a:lstStyle/>
                    <a:p>
                      <a:r>
                        <a:rPr lang="tr-TR" dirty="0" smtClean="0"/>
                        <a:t>At moon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öğlen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Band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Müzik grubu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Beach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Kumsal,plaj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Bike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bisiklet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83872">
                <a:tc>
                  <a:txBody>
                    <a:bodyPr/>
                    <a:lstStyle/>
                    <a:p>
                      <a:r>
                        <a:rPr lang="tr-TR" dirty="0" smtClean="0"/>
                        <a:t>Boring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sıkıcı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Bossaball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err="1" smtClean="0">
                          <a:solidFill>
                            <a:srgbClr val="FF0000"/>
                          </a:solidFill>
                        </a:rPr>
                        <a:t>Trambolinle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voleybol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72154052"/>
              </p:ext>
            </p:extLst>
          </p:nvPr>
        </p:nvGraphicFramePr>
        <p:xfrm>
          <a:off x="4716016" y="1412776"/>
          <a:ext cx="3888432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/>
                <a:gridCol w="1944216"/>
              </a:tblGrid>
              <a:tr h="365760">
                <a:tc>
                  <a:txBody>
                    <a:bodyPr/>
                    <a:lstStyle/>
                    <a:p>
                      <a:r>
                        <a:rPr lang="tr-TR" dirty="0" smtClean="0"/>
                        <a:t>Brake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Fren</a:t>
                      </a:r>
                      <a:endParaRPr lang="tr-TR" dirty="0"/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tr-TR" dirty="0" smtClean="0"/>
                        <a:t>Brake</a:t>
                      </a:r>
                      <a:r>
                        <a:rPr lang="tr-TR" baseline="0" dirty="0" smtClean="0"/>
                        <a:t> level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Fren kolu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tr-TR" dirty="0" smtClean="0"/>
                        <a:t>Brush teeth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Diş fırçalamak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tr-TR" dirty="0" smtClean="0"/>
                        <a:t>Camping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Kamp yapma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tr-TR" dirty="0" smtClean="0"/>
                        <a:t>Casual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Günlük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tr-TR" dirty="0" smtClean="0"/>
                        <a:t>CD</a:t>
                      </a:r>
                      <a:r>
                        <a:rPr lang="tr-TR" baseline="0" dirty="0" smtClean="0"/>
                        <a:t> cover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CD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kapağı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tr-TR" dirty="0" smtClean="0"/>
                        <a:t>Chain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Bisiklet zinciri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tr-TR" dirty="0" smtClean="0"/>
                        <a:t>Change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Değiştirmek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tr-TR" dirty="0" smtClean="0"/>
                        <a:t>Classical muzik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Klasik müzik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tr-TR" dirty="0" smtClean="0"/>
                        <a:t>Coach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Koç,antrenör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6804248" y="188641"/>
            <a:ext cx="17281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3148772"/>
              </p:ext>
            </p:extLst>
          </p:nvPr>
        </p:nvGraphicFramePr>
        <p:xfrm>
          <a:off x="971600" y="1397000"/>
          <a:ext cx="7200800" cy="511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0"/>
                <a:gridCol w="3600400"/>
              </a:tblGrid>
              <a:tr h="426425">
                <a:tc>
                  <a:txBody>
                    <a:bodyPr/>
                    <a:lstStyle/>
                    <a:p>
                      <a:r>
                        <a:rPr lang="tr-TR" dirty="0" smtClean="0"/>
                        <a:t>What</a:t>
                      </a:r>
                      <a:r>
                        <a:rPr lang="tr-TR" baseline="0" dirty="0" smtClean="0"/>
                        <a:t> time do you ..?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Saat kaçta... Yaparsın?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26425">
                <a:tc>
                  <a:txBody>
                    <a:bodyPr/>
                    <a:lstStyle/>
                    <a:p>
                      <a:r>
                        <a:rPr lang="tr-TR" dirty="0" smtClean="0"/>
                        <a:t>What’s the problem with?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..nin sorunun nedir?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26425">
                <a:tc>
                  <a:txBody>
                    <a:bodyPr/>
                    <a:lstStyle/>
                    <a:p>
                      <a:r>
                        <a:rPr lang="tr-TR" dirty="0" smtClean="0"/>
                        <a:t>When do you usually..?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Genellikle ne zaman ..?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26425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26425">
                <a:tc>
                  <a:txBody>
                    <a:bodyPr/>
                    <a:lstStyle/>
                    <a:p>
                      <a:r>
                        <a:rPr lang="tr-TR" dirty="0" smtClean="0"/>
                        <a:t>Where do you work?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Nerede çalışıyorsun?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26425">
                <a:tc>
                  <a:txBody>
                    <a:bodyPr/>
                    <a:lstStyle/>
                    <a:p>
                      <a:r>
                        <a:rPr lang="tr-TR" dirty="0" smtClean="0"/>
                        <a:t>Where</a:t>
                      </a:r>
                      <a:r>
                        <a:rPr lang="tr-TR" baseline="0" dirty="0" smtClean="0"/>
                        <a:t> is ... From?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...nerelidir?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26425">
                <a:tc>
                  <a:txBody>
                    <a:bodyPr/>
                    <a:lstStyle/>
                    <a:p>
                      <a:r>
                        <a:rPr lang="tr-TR" dirty="0" smtClean="0"/>
                        <a:t>Which</a:t>
                      </a:r>
                      <a:r>
                        <a:rPr lang="tr-TR" baseline="0" dirty="0" smtClean="0"/>
                        <a:t> sports andactivities would you like to try?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Hangi spor ve aktiviteleri denemek istersin?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26425">
                <a:tc>
                  <a:txBody>
                    <a:bodyPr/>
                    <a:lstStyle/>
                    <a:p>
                      <a:r>
                        <a:rPr lang="tr-TR" dirty="0" smtClean="0"/>
                        <a:t>Yeah</a:t>
                      </a:r>
                      <a:r>
                        <a:rPr lang="tr-TR" baseline="0" dirty="0" smtClean="0"/>
                        <a:t> don’t you try it?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Neden denemiyorusun?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26425">
                <a:tc>
                  <a:txBody>
                    <a:bodyPr/>
                    <a:lstStyle/>
                    <a:p>
                      <a:r>
                        <a:rPr lang="tr-TR" dirty="0" smtClean="0"/>
                        <a:t>Yeah,I’d love to.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Evet.çok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isterim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26425">
                <a:tc>
                  <a:txBody>
                    <a:bodyPr/>
                    <a:lstStyle/>
                    <a:p>
                      <a:r>
                        <a:rPr lang="tr-TR" dirty="0" smtClean="0"/>
                        <a:t>You’re right.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Haklısın.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26425">
                <a:tc>
                  <a:txBody>
                    <a:bodyPr/>
                    <a:lstStyle/>
                    <a:p>
                      <a:r>
                        <a:rPr lang="tr-TR" dirty="0" smtClean="0"/>
                        <a:t>You’re really good</a:t>
                      </a:r>
                      <a:r>
                        <a:rPr lang="tr-TR" baseline="0" dirty="0" smtClean="0"/>
                        <a:t> at playing...</a:t>
                      </a:r>
                      <a:endParaRPr lang="tr-T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...oynamada gerçekten başarılısın</a:t>
                      </a:r>
                    </a:p>
                    <a:p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746767" y="404664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27584" y="908720"/>
          <a:ext cx="3384376" cy="5071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2188"/>
                <a:gridCol w="1692188"/>
              </a:tblGrid>
              <a:tr h="342453">
                <a:tc>
                  <a:txBody>
                    <a:bodyPr/>
                    <a:lstStyle/>
                    <a:p>
                      <a:r>
                        <a:rPr lang="tr-TR" dirty="0" smtClean="0"/>
                        <a:t>Comfortable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Rahat </a:t>
                      </a:r>
                      <a:endParaRPr lang="tr-TR" dirty="0"/>
                    </a:p>
                  </a:txBody>
                  <a:tcPr/>
                </a:tc>
              </a:tr>
              <a:tr h="342453">
                <a:tc>
                  <a:txBody>
                    <a:bodyPr/>
                    <a:lstStyle/>
                    <a:p>
                      <a:r>
                        <a:rPr lang="tr-TR" dirty="0" smtClean="0"/>
                        <a:t>Cycling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 Bisiklete binmek</a:t>
                      </a:r>
                    </a:p>
                    <a:p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91084">
                <a:tc>
                  <a:txBody>
                    <a:bodyPr/>
                    <a:lstStyle/>
                    <a:p>
                      <a:r>
                        <a:rPr lang="tr-TR" dirty="0" smtClean="0"/>
                        <a:t>Daily rountine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Günlük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, işeler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42453">
                <a:tc>
                  <a:txBody>
                    <a:bodyPr/>
                    <a:lstStyle/>
                    <a:p>
                      <a:r>
                        <a:rPr lang="tr-TR" dirty="0" smtClean="0"/>
                        <a:t>Desing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Tasarlamak 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42453">
                <a:tc>
                  <a:txBody>
                    <a:bodyPr/>
                    <a:lstStyle/>
                    <a:p>
                      <a:r>
                        <a:rPr lang="tr-TR" dirty="0" smtClean="0"/>
                        <a:t>Do homework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Ödev yapmak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91084">
                <a:tc>
                  <a:txBody>
                    <a:bodyPr/>
                    <a:lstStyle/>
                    <a:p>
                      <a:r>
                        <a:rPr lang="tr-TR" dirty="0" smtClean="0"/>
                        <a:t>Drive</a:t>
                      </a:r>
                      <a:r>
                        <a:rPr lang="tr-TR" baseline="0" dirty="0" smtClean="0"/>
                        <a:t> to work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İşe araba ile gitmek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42453">
                <a:tc>
                  <a:txBody>
                    <a:bodyPr/>
                    <a:lstStyle/>
                    <a:p>
                      <a:r>
                        <a:rPr lang="tr-TR" dirty="0" smtClean="0"/>
                        <a:t>Early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Erken 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42453">
                <a:tc>
                  <a:txBody>
                    <a:bodyPr/>
                    <a:lstStyle/>
                    <a:p>
                      <a:r>
                        <a:rPr lang="tr-TR" dirty="0" smtClean="0"/>
                        <a:t>Energetic</a:t>
                      </a:r>
                      <a:r>
                        <a:rPr lang="tr-TR" baseline="0" dirty="0" smtClean="0"/>
                        <a:t>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Enerji 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42453">
                <a:tc>
                  <a:txBody>
                    <a:bodyPr/>
                    <a:lstStyle/>
                    <a:p>
                      <a:r>
                        <a:rPr lang="tr-TR" dirty="0" smtClean="0"/>
                        <a:t>Exciting</a:t>
                      </a:r>
                      <a:r>
                        <a:rPr lang="tr-TR" baseline="0" dirty="0" smtClean="0"/>
                        <a:t>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Heyecan verici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42453">
                <a:tc>
                  <a:txBody>
                    <a:bodyPr/>
                    <a:lstStyle/>
                    <a:p>
                      <a:r>
                        <a:rPr lang="tr-TR" dirty="0" smtClean="0"/>
                        <a:t>Exercise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Egzersiz yapma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42453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427984" y="908720"/>
          <a:ext cx="3528392" cy="546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4196"/>
                <a:gridCol w="1764196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Fashion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Moda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Fit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Formda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Fix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Tamir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etmek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Flute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Flüt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For a while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Bir süre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Frame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Bisiklet,iskelet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Fun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Eğlenceli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Gear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Vites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Geography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Coğrafya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Get home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Eve varmak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Get up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Uyanmak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Good</a:t>
                      </a:r>
                      <a:r>
                        <a:rPr lang="tr-TR" baseline="0" dirty="0" smtClean="0"/>
                        <a:t> at something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Bir şeyde iyi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Good for</a:t>
                      </a:r>
                      <a:r>
                        <a:rPr lang="tr-TR" baseline="0" dirty="0" smtClean="0"/>
                        <a:t> health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Sağlığa faydalı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habit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Alışkanlık,huy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368667" y="0"/>
            <a:ext cx="34717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2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55654614"/>
              </p:ext>
            </p:extLst>
          </p:nvPr>
        </p:nvGraphicFramePr>
        <p:xfrm>
          <a:off x="539552" y="1412776"/>
          <a:ext cx="3816424" cy="4752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8212"/>
                <a:gridCol w="1908212"/>
              </a:tblGrid>
              <a:tr h="370795">
                <a:tc>
                  <a:txBody>
                    <a:bodyPr/>
                    <a:lstStyle/>
                    <a:p>
                      <a:r>
                        <a:rPr lang="tr-TR" dirty="0" smtClean="0"/>
                        <a:t>Handlebar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Bisikelt,gidon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640002">
                <a:tc>
                  <a:txBody>
                    <a:bodyPr/>
                    <a:lstStyle/>
                    <a:p>
                      <a:r>
                        <a:rPr lang="tr-TR" dirty="0" smtClean="0"/>
                        <a:t>Hang </a:t>
                      </a:r>
                      <a:r>
                        <a:rPr lang="tr-TR" dirty="0" err="1" smtClean="0"/>
                        <a:t>out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With</a:t>
                      </a:r>
                      <a:r>
                        <a:rPr lang="tr-TR" dirty="0" smtClean="0"/>
                        <a:t> friends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Arkadaşlarla takılmak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795">
                <a:tc>
                  <a:txBody>
                    <a:bodyPr/>
                    <a:lstStyle/>
                    <a:p>
                      <a:r>
                        <a:rPr lang="tr-TR" dirty="0" smtClean="0"/>
                        <a:t>Hardly ever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Neredeyse,hiç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795">
                <a:tc>
                  <a:txBody>
                    <a:bodyPr/>
                    <a:lstStyle/>
                    <a:p>
                      <a:r>
                        <a:rPr lang="tr-TR" dirty="0" smtClean="0"/>
                        <a:t>Have for breakfast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Kahvaltıda yemek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04575">
                <a:tc>
                  <a:txBody>
                    <a:bodyPr/>
                    <a:lstStyle/>
                    <a:p>
                      <a:r>
                        <a:rPr lang="tr-TR" dirty="0" smtClean="0"/>
                        <a:t>Have a shower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Duş almak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795">
                <a:tc>
                  <a:txBody>
                    <a:bodyPr/>
                    <a:lstStyle/>
                    <a:p>
                      <a:r>
                        <a:rPr lang="tr-TR" dirty="0" smtClean="0"/>
                        <a:t>Have breakfast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Kahvaltı yapmak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795">
                <a:tc>
                  <a:txBody>
                    <a:bodyPr/>
                    <a:lstStyle/>
                    <a:p>
                      <a:r>
                        <a:rPr lang="tr-TR" dirty="0" smtClean="0"/>
                        <a:t>Headphones</a:t>
                      </a:r>
                      <a:r>
                        <a:rPr lang="tr-TR" baseline="0" dirty="0" smtClean="0"/>
                        <a:t>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Kulaklık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795">
                <a:tc>
                  <a:txBody>
                    <a:bodyPr/>
                    <a:lstStyle/>
                    <a:p>
                      <a:r>
                        <a:rPr lang="tr-TR" dirty="0" smtClean="0"/>
                        <a:t>High school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Lise 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795">
                <a:tc>
                  <a:txBody>
                    <a:bodyPr/>
                    <a:lstStyle/>
                    <a:p>
                      <a:r>
                        <a:rPr lang="tr-TR" dirty="0" smtClean="0"/>
                        <a:t>Hiking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Doğa yürüyüşü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795">
                <a:tc>
                  <a:txBody>
                    <a:bodyPr/>
                    <a:lstStyle/>
                    <a:p>
                      <a:r>
                        <a:rPr lang="tr-TR" dirty="0" smtClean="0"/>
                        <a:t>History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Tarih 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795">
                <a:tc>
                  <a:txBody>
                    <a:bodyPr/>
                    <a:lstStyle/>
                    <a:p>
                      <a:r>
                        <a:rPr lang="tr-TR" dirty="0" smtClean="0"/>
                        <a:t>İmpressive</a:t>
                      </a:r>
                      <a:r>
                        <a:rPr lang="tr-TR" baseline="0" dirty="0" smtClean="0"/>
                        <a:t>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Etkileyici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795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499992" y="1397000"/>
          <a:ext cx="4032448" cy="3977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201622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İn the afternoon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Öğleden sonra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İn the evening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Akşam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İn the morning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Sabah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İnteresting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İlginç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İnterview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Görüşme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Jazz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Caz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Jogging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Tempolu ve yavaş koşu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Junk food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Abur cubur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Keep fit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Formunu korumak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Late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Geç 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066311" y="18864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1412776"/>
          <a:ext cx="3672408" cy="5174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6204"/>
                <a:gridCol w="183620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Leave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Bir yerden ayrılmak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Leave the room untidy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Odayı dağınık bırakmak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Lifestyle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Yaşam tarzı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Loud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Yüksek sesli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88848">
                <a:tc>
                  <a:txBody>
                    <a:bodyPr/>
                    <a:lstStyle/>
                    <a:p>
                      <a:r>
                        <a:rPr lang="tr-TR" dirty="0" smtClean="0"/>
                        <a:t>Magazine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Dergi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Make deals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Anlaşmalar yapmak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Martial  arts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Dövüş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sanatları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Member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Üye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Middle school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Ortaokul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Midnight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Gece yarısı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Mountain biking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Dağ bisiklet sporu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572000" y="1412776"/>
          <a:ext cx="3744416" cy="4011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/>
                <a:gridCol w="1872208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Mudguard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Bisiklet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çamurluk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Musical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Müzikal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Musical instrument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Muzik aleti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Near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Yanında yakınında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04624">
                <a:tc>
                  <a:txBody>
                    <a:bodyPr/>
                    <a:lstStyle/>
                    <a:p>
                      <a:r>
                        <a:rPr lang="tr-TR" dirty="0" smtClean="0"/>
                        <a:t>Neighborhood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Civar,yakın çevre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Never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Asla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Often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Sıklıkla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On weekdays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Hafta içi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On weekends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Hafta sonu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Once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Bir kez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138317" y="26064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2393903"/>
              </p:ext>
            </p:extLst>
          </p:nvPr>
        </p:nvGraphicFramePr>
        <p:xfrm>
          <a:off x="107504" y="1268760"/>
          <a:ext cx="4248472" cy="4719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4236"/>
                <a:gridCol w="2124236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Organ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Org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err="1" smtClean="0"/>
                        <a:t>Outside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sports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Dışarıda yapılan spor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Pancake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Krep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pedal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Pedal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Pen pal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Mektup arkadaşı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Performer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Sanatçı,oyuncu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Play sports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Spor yapmak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Player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Enstrüman yapan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kişi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Pop music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Popüler muzik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Populer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Popüler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Practice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Pratik yapmak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Prefer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Tercih etmek 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27791864"/>
              </p:ext>
            </p:extLst>
          </p:nvPr>
        </p:nvGraphicFramePr>
        <p:xfrm>
          <a:off x="4572000" y="1268760"/>
          <a:ext cx="4104456" cy="4719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2228"/>
                <a:gridCol w="2052228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Preference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Tercih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Prepare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Hazırlamak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Quite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Oldukça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Rap music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Rap music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Read the</a:t>
                      </a:r>
                      <a:r>
                        <a:rPr lang="tr-TR" baseline="0" dirty="0" smtClean="0"/>
                        <a:t> news online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Haberleri internet üzerinden okumak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Regularly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Düzenli olarak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Rest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Dinlenmek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Ridiculous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Saçma,mantıksız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Riverside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Nehir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kıyısı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Science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Fen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Seat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koltuk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See a movie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Film izlemek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066311" y="11663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536" y="1397000"/>
          <a:ext cx="3744416" cy="4719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/>
                <a:gridCol w="1872208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Singer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Şarkıcı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Snow tubing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Şişme kızakla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karda kayma spor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Snowshoeing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Kar raketi yürüyüş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Sometimes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Bazen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Song title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Şarkı adı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Spare</a:t>
                      </a:r>
                      <a:r>
                        <a:rPr lang="tr-TR" baseline="0" dirty="0" smtClean="0"/>
                        <a:t> time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Boş vakit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Stronger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Daha güçlü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Take the bus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Otobüse binmek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Terrific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Mütiş,harika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The drums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Bateri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Ticket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Bilet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Tire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Tekerlek,lastik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572000" y="1412776"/>
          <a:ext cx="3888432" cy="526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/>
                <a:gridCol w="1944216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Trendy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Modaya uygun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Try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Denemek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Tutor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Özel öğretmen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Twice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İki kez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Unbearable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Dayanılmaz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Understand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Anlamak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Unusual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Alışılmadık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Usually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Genellikle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Voice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Ses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Web site designer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İnternet sitesi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tasarımcısı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Work out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İdman,egzersiz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zorbing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Şişme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balon içerisinde bir yerden kaymak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922293" y="18864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3410373"/>
              </p:ext>
            </p:extLst>
          </p:nvPr>
        </p:nvGraphicFramePr>
        <p:xfrm>
          <a:off x="251520" y="1397000"/>
          <a:ext cx="8280920" cy="4719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0460"/>
                <a:gridCol w="4140460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Actually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Aslında.. 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Best </a:t>
                      </a:r>
                      <a:r>
                        <a:rPr lang="tr-TR" dirty="0" err="1" smtClean="0"/>
                        <a:t>wishes</a:t>
                      </a:r>
                      <a:r>
                        <a:rPr lang="tr-TR" dirty="0" smtClean="0"/>
                        <a:t>..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En iyi dileklerimle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Do you</a:t>
                      </a:r>
                      <a:r>
                        <a:rPr lang="tr-TR" baseline="0" dirty="0" smtClean="0"/>
                        <a:t> get up early?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Erken kalkar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mısın?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Do you have lunch at school?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Okulda öğle yemeği yer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misin?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Do you prefer listening to</a:t>
                      </a:r>
                      <a:r>
                        <a:rPr lang="tr-TR" baseline="0" dirty="0" smtClean="0"/>
                        <a:t> ?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...dinlemeyi tercih eder misin ?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How do you go to work?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İşe nasıl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gidiyorsun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How often do you..?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Ne sıklıkta yaparsın ?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I can’t stand..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...’katlanamıyorum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I guess so.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Öyle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tahmin ediyorum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I hardly ever stay up late on weekdays.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Hafta içi neredeyse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hiç geç saatlere kadar uyanık kalmam.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I leave school</a:t>
                      </a:r>
                      <a:r>
                        <a:rPr lang="tr-TR" baseline="0" dirty="0" smtClean="0"/>
                        <a:t> at ...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...’okuldanda ayrılırım.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I like to be early.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Arkadaşlarımla takılmaktan hoşlanırım..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94302" y="26064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11560" y="1397000"/>
          <a:ext cx="7488832" cy="496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/>
                <a:gridCol w="3744416"/>
              </a:tblGrid>
              <a:tr h="394032">
                <a:tc>
                  <a:txBody>
                    <a:bodyPr/>
                    <a:lstStyle/>
                    <a:p>
                      <a:r>
                        <a:rPr lang="tr-TR" dirty="0" smtClean="0"/>
                        <a:t>I often</a:t>
                      </a:r>
                      <a:r>
                        <a:rPr lang="tr-TR" baseline="0" dirty="0" smtClean="0"/>
                        <a:t> meet with my friends on Sundays.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Pazarları genelde arkadaşlarımla buluşurum.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94032">
                <a:tc>
                  <a:txBody>
                    <a:bodyPr/>
                    <a:lstStyle/>
                    <a:p>
                      <a:r>
                        <a:rPr lang="tr-TR" dirty="0" smtClean="0"/>
                        <a:t>I sometimes have...for breakfast.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Bazen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kahvaltıda...yerim.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94032">
                <a:tc>
                  <a:txBody>
                    <a:bodyPr/>
                    <a:lstStyle/>
                    <a:p>
                      <a:r>
                        <a:rPr lang="tr-TR" dirty="0" smtClean="0"/>
                        <a:t>I’m</a:t>
                      </a:r>
                      <a:r>
                        <a:rPr lang="tr-TR" baseline="0" dirty="0" smtClean="0"/>
                        <a:t> never late.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Asla geç kalmam.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94032">
                <a:tc>
                  <a:txBody>
                    <a:bodyPr/>
                    <a:lstStyle/>
                    <a:p>
                      <a:r>
                        <a:rPr lang="tr-TR" dirty="0" smtClean="0"/>
                        <a:t>I usually go cycling on Saturdays and Sunday.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Cumartesi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ve Pazar genellikle bisiklet sürmeye giderim..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29929">
                <a:tc>
                  <a:txBody>
                    <a:bodyPr/>
                    <a:lstStyle/>
                    <a:p>
                      <a:r>
                        <a:rPr lang="tr-TR" dirty="0" smtClean="0"/>
                        <a:t>It’s</a:t>
                      </a:r>
                      <a:r>
                        <a:rPr lang="tr-TR" baseline="0" dirty="0" smtClean="0"/>
                        <a:t> (very)good for healty.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Bu sağlık için çok faydalı.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97943">
                <a:tc>
                  <a:txBody>
                    <a:bodyPr/>
                    <a:lstStyle/>
                    <a:p>
                      <a:r>
                        <a:rPr lang="tr-TR" dirty="0" smtClean="0"/>
                        <a:t>It’s a little far away.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Biraz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uzakta.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94032">
                <a:tc>
                  <a:txBody>
                    <a:bodyPr/>
                    <a:lstStyle/>
                    <a:p>
                      <a:r>
                        <a:rPr lang="tr-TR" dirty="0" smtClean="0"/>
                        <a:t>It’s time to change</a:t>
                      </a:r>
                      <a:r>
                        <a:rPr lang="tr-TR" baseline="0" dirty="0" smtClean="0"/>
                        <a:t> your lifestyle.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Yaşam tarzını değiştirmenin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vakti geldi 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94032">
                <a:tc>
                  <a:txBody>
                    <a:bodyPr/>
                    <a:lstStyle/>
                    <a:p>
                      <a:r>
                        <a:rPr lang="tr-TR" dirty="0" smtClean="0"/>
                        <a:t>...isn’t</a:t>
                      </a:r>
                      <a:r>
                        <a:rPr lang="tr-TR" baseline="0" dirty="0" smtClean="0"/>
                        <a:t> good at fixing a bike.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...,bisiklet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tamir etme konusunda iyi değil.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94032">
                <a:tc>
                  <a:txBody>
                    <a:bodyPr/>
                    <a:lstStyle/>
                    <a:p>
                      <a:r>
                        <a:rPr lang="tr-TR" dirty="0" smtClean="0"/>
                        <a:t>My favorite</a:t>
                      </a:r>
                      <a:r>
                        <a:rPr lang="tr-TR" baseline="0" dirty="0" smtClean="0"/>
                        <a:t> sports is ...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En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sevdiğim spor ..-dır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94032">
                <a:tc>
                  <a:txBody>
                    <a:bodyPr/>
                    <a:lstStyle/>
                    <a:p>
                      <a:r>
                        <a:rPr lang="tr-TR" dirty="0" smtClean="0"/>
                        <a:t>My</a:t>
                      </a:r>
                      <a:r>
                        <a:rPr lang="tr-TR" baseline="0" dirty="0" smtClean="0"/>
                        <a:t> parents have tickets to a show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Anne ve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babanım bir gösteri için biletleri var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994304" y="332656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3568" y="980728"/>
          <a:ext cx="7632848" cy="579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/>
                <a:gridCol w="381642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...right?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..öyle değil mi ?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She is terrific an she has an impressive</a:t>
                      </a:r>
                      <a:r>
                        <a:rPr lang="tr-TR" baseline="0" dirty="0" smtClean="0"/>
                        <a:t> voice.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O,müthiş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ve etkileyici bir sese sahip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That’s my favorite</a:t>
                      </a:r>
                      <a:r>
                        <a:rPr lang="tr-TR" baseline="0" dirty="0" smtClean="0"/>
                        <a:t> breakfast!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Bu,benim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en sevdiğim kahvaltıdır.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The best thing</a:t>
                      </a:r>
                      <a:r>
                        <a:rPr lang="tr-TR" baseline="0" dirty="0" smtClean="0"/>
                        <a:t> about...is..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..hakkında en iyi şey...-dır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To be honest?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Dürüst olmak gerekirse..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What do you do in the</a:t>
                      </a:r>
                      <a:r>
                        <a:rPr lang="tr-TR" baseline="0" dirty="0" smtClean="0"/>
                        <a:t> evening?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Akşam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ne yaparsın?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What</a:t>
                      </a:r>
                      <a:r>
                        <a:rPr lang="tr-TR" baseline="0" dirty="0" smtClean="0"/>
                        <a:t> do you do when you get home at p.m.?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Akşam ..^da eve vardığında ne yaparsın?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What do</a:t>
                      </a:r>
                      <a:r>
                        <a:rPr lang="tr-TR" baseline="0" dirty="0" smtClean="0"/>
                        <a:t> you usually have for breakfast?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Kahvaltıda genellikle ne yersin?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What do you like doing in your free time?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Boş zamanlar da ne yapmayı seversin?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What do</a:t>
                      </a:r>
                      <a:r>
                        <a:rPr lang="tr-TR" baseline="0" dirty="0" smtClean="0"/>
                        <a:t> you think about..?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..hakkında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ne düşünüyorsun?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What is your family like?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Ailen nasıl/ailendeki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insanlar nasıl ?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What kind</a:t>
                      </a:r>
                      <a:r>
                        <a:rPr lang="tr-TR" baseline="0" dirty="0" smtClean="0"/>
                        <a:t> of music do you like listening to ?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Hangi tür müzik dinlemeyi seversin?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138318" y="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922</Words>
  <PresentationFormat>Ekran Gösterisi (4:3)</PresentationFormat>
  <Paragraphs>367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Тема Office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2016-10-04T12:20:18Z</dcterms:created>
  <dcterms:modified xsi:type="dcterms:W3CDTF">2016-10-05T08:43:37Z</dcterms:modified>
  <cp:category>www.sorubak.com</cp:category>
</cp:coreProperties>
</file>