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70" r:id="rId14"/>
    <p:sldId id="271" r:id="rId15"/>
    <p:sldId id="272" r:id="rId16"/>
    <p:sldId id="273" r:id="rId17"/>
    <p:sldId id="266" r:id="rId18"/>
    <p:sldId id="267" r:id="rId19"/>
    <p:sldId id="274" r:id="rId20"/>
    <p:sldId id="27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50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41684-3369-4BB4-AEA2-775184311B39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63660A-7BD5-48C5-B848-84F5E80FCCA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37811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63660A-7BD5-48C5-B848-84F5E80FCCAC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58839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08.11.2016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b="1" i="1" dirty="0" smtClean="0">
                <a:latin typeface="Comic Sans MS" pitchFamily="66" charset="0"/>
              </a:rPr>
              <a:t>UNIT 2</a:t>
            </a:r>
          </a:p>
          <a:p>
            <a:r>
              <a:rPr lang="tr-TR" b="1" i="1" dirty="0" smtClean="0">
                <a:latin typeface="Comic Sans MS" pitchFamily="66" charset="0"/>
              </a:rPr>
              <a:t>TEEN LIFE</a:t>
            </a:r>
            <a:endParaRPr lang="tr-TR" b="1" i="1" dirty="0">
              <a:latin typeface="Comic Sans MS" pitchFamily="66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619672" y="1726141"/>
            <a:ext cx="546108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15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WORDS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99284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21913008"/>
              </p:ext>
            </p:extLst>
          </p:nvPr>
        </p:nvGraphicFramePr>
        <p:xfrm>
          <a:off x="251520" y="620687"/>
          <a:ext cx="8229600" cy="5400604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02480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parents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ebeveynler, anne – baba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2480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mother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anne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2480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teacher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öğretmen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2480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outside the city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şehir dışında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2480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brother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erkek kardeş, abi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2480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high</a:t>
                      </a:r>
                      <a:r>
                        <a:rPr lang="tr-TR" sz="24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school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lise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2480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little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biraz, az şey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78284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far away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uzak, uzakta, uzağa, uzaktan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2480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about yourself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kendiniz hakkında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2480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family members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aile üyeleri, fertler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63117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60910186"/>
              </p:ext>
            </p:extLst>
          </p:nvPr>
        </p:nvGraphicFramePr>
        <p:xfrm>
          <a:off x="457200" y="404661"/>
          <a:ext cx="8229600" cy="5832648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648072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how </a:t>
                      </a:r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old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is x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x kaç yaşında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Italian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İtalyalı, İtalya ile alakalı, İtalyan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clock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saat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have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a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shower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duş almak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brush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fırçalamak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teeth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dişler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egg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yumurta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orange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juice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portakal suyu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pancake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krep, gözleme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56120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34948210"/>
              </p:ext>
            </p:extLst>
          </p:nvPr>
        </p:nvGraphicFramePr>
        <p:xfrm>
          <a:off x="457200" y="404663"/>
          <a:ext cx="8229600" cy="5832652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833236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afternoon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öğleden sonra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33236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rest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dinlenmek, istirahat etmek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33236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for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a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while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bir süreliğine, kısa bir süre için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33236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have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dinner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akşam yemeği yemek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33236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listen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to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music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müzik dinlemek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33236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watch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TV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televizyon izlemek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33236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take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notes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notlar almak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88531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12094689"/>
              </p:ext>
            </p:extLst>
          </p:nvPr>
        </p:nvGraphicFramePr>
        <p:xfrm>
          <a:off x="457200" y="332652"/>
          <a:ext cx="8229600" cy="610949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672075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different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farklı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2075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energetic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canlı, hareketli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207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loud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yüksek (ses)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207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unbearable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dayanılmaz (kötü), katlanılacak gibi olmayan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207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mostly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çoğunlukla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207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ticket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bilet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207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terrific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şahane, olağanüstü, mükemmel,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2075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impressive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etkileyeci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207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voice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ses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60216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32000898"/>
              </p:ext>
            </p:extLst>
          </p:nvPr>
        </p:nvGraphicFramePr>
        <p:xfrm>
          <a:off x="457200" y="260645"/>
          <a:ext cx="8229600" cy="6048672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864096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p.m. (post meridiem)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s-ES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öğlen 12 ve gece 12 arasındaki zaman dilimi</a:t>
                      </a:r>
                      <a:endParaRPr lang="es-ES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I’d love to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çok isterim, bayılırım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rest of x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it-IT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x in geri kalanı, devamı</a:t>
                      </a:r>
                      <a:endParaRPr lang="it-IT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preferences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tercihler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prefer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tercih etmek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live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music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show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canlı müzik gösterisi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beach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sahil, kumsal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44609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63266815"/>
              </p:ext>
            </p:extLst>
          </p:nvPr>
        </p:nvGraphicFramePr>
        <p:xfrm>
          <a:off x="457200" y="332651"/>
          <a:ext cx="8229600" cy="590466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984110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news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haberler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84110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online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çevrimiçi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84110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be alone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yalnız olmak, kalmak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84110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wear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giymek (elbise, ayakkabı), takmak (gözlük, takı)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84110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fashion</a:t>
                      </a:r>
                      <a:r>
                        <a:rPr lang="tr-TR" sz="24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clothes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moda kıyafetler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84110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casual clothes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gündelik kıyafetler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74561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65135621"/>
              </p:ext>
            </p:extLst>
          </p:nvPr>
        </p:nvGraphicFramePr>
        <p:xfrm>
          <a:off x="457200" y="332654"/>
          <a:ext cx="8229600" cy="6120681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874383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appropriate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uygun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74383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every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her, her biri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74383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twice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iki kez, iki defa, kere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74383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three times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üç kez, üç defa, kere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74383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once</a:t>
                      </a:r>
                      <a:r>
                        <a:rPr lang="tr-TR" sz="24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a </a:t>
                      </a:r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month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ayda bir kez, ayda bir defa, kere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74383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fruit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meyve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74383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fast food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ayaküstü yenilen yemek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07334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17594462"/>
              </p:ext>
            </p:extLst>
          </p:nvPr>
        </p:nvGraphicFramePr>
        <p:xfrm>
          <a:off x="457200" y="260649"/>
          <a:ext cx="8229600" cy="6120678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020113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junk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food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sağlıksız ama hızlı ve kolay yenilebilen yiyecek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2011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magazine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dergi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2011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headphones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kulaklık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2011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untidy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dağınık, düzensiz, toplu olmayan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20113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habit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alışkanlık, huy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2011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pen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kalem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673883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9000679"/>
              </p:ext>
            </p:extLst>
          </p:nvPr>
        </p:nvGraphicFramePr>
        <p:xfrm>
          <a:off x="457200" y="404663"/>
          <a:ext cx="8229600" cy="6076973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868139">
                <a:tc>
                  <a:txBody>
                    <a:bodyPr/>
                    <a:lstStyle/>
                    <a:p>
                      <a:pPr fontAlgn="t"/>
                      <a:r>
                        <a:rPr lang="tr-TR" sz="2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cover</a:t>
                      </a:r>
                      <a:endParaRPr lang="tr-TR" sz="28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kapak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8139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create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yaratmak, oluşturmak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8139">
                <a:tc>
                  <a:txBody>
                    <a:bodyPr/>
                    <a:lstStyle/>
                    <a:p>
                      <a:pPr fontAlgn="t"/>
                      <a:r>
                        <a:rPr lang="tr-TR" sz="2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music</a:t>
                      </a:r>
                      <a:r>
                        <a:rPr lang="tr-TR" sz="2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band</a:t>
                      </a:r>
                      <a:endParaRPr lang="tr-TR" sz="28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müzik grubu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8139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prepare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hazırlamak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8139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draw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çizmek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8139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design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tasarlamak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8139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following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aşağıdaki, takip eden</a:t>
                      </a:r>
                      <a:endParaRPr lang="tr-TR" sz="28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448323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24909062"/>
              </p:ext>
            </p:extLst>
          </p:nvPr>
        </p:nvGraphicFramePr>
        <p:xfrm>
          <a:off x="251520" y="188640"/>
          <a:ext cx="8229600" cy="6120678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075815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performer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sanatçı, oyuncu, icracı, müzisyen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5806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instruments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çalgı aletleri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5806">
                <a:tc>
                  <a:txBody>
                    <a:bodyPr/>
                    <a:lstStyle/>
                    <a:p>
                      <a:pPr fontAlgn="t"/>
                      <a:r>
                        <a:rPr lang="tr-TR" sz="28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song</a:t>
                      </a:r>
                      <a:r>
                        <a:rPr lang="tr-TR" sz="28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8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titles</a:t>
                      </a:r>
                      <a:endParaRPr lang="tr-TR" sz="28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şarkı isimleri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75815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hearth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ocak, şömine çevre döşemesi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5806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heart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kalp, yürek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45824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interview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görüşmek, söyleşi yapmak, görüşme, söyleşi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5806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related to x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x ile ilgili</a:t>
                      </a:r>
                      <a:endParaRPr lang="tr-TR" sz="28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00586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32474068"/>
              </p:ext>
            </p:extLst>
          </p:nvPr>
        </p:nvGraphicFramePr>
        <p:xfrm>
          <a:off x="457200" y="260643"/>
          <a:ext cx="8229600" cy="6157042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642703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teen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(</a:t>
                      </a:r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teenager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)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13-19 yaş arası kimse, ergenlik dönemindeki kişi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270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life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hayat, yaşam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2703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hiking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yürüyüş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2703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mountain</a:t>
                      </a:r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0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bike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dağ bisikleti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6022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bossaball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voleybol, futbol, capoeira ve jimnastik karışımı bir spor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60225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zorbing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büyük bir plastik topun içine girerek bir yamaçtan aşağı yuvarlanarak yapılan spor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270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snowshoeing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raketle kar yürüyüşü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2703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snow tubing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şişme yuvarlak bir bot üzerinde yamaçtan kayma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161928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tr-TR" b="1" i="1" dirty="0" smtClean="0">
              <a:latin typeface="Brush Script MT" pitchFamily="66" charset="0"/>
            </a:endParaRPr>
          </a:p>
          <a:p>
            <a:pPr marL="0" indent="0" algn="ctr">
              <a:buNone/>
            </a:pPr>
            <a:endParaRPr lang="tr-TR" b="1" i="1" dirty="0">
              <a:latin typeface="Brush Script MT" pitchFamily="66" charset="0"/>
            </a:endParaRPr>
          </a:p>
          <a:p>
            <a:pPr marL="0" indent="0" algn="ctr">
              <a:buNone/>
            </a:pPr>
            <a:endParaRPr lang="tr-TR" b="1" i="1" smtClean="0">
              <a:latin typeface="Brush Script MT" pitchFamily="66" charset="0"/>
            </a:endParaRPr>
          </a:p>
          <a:p>
            <a:pPr marL="0" indent="0" algn="ctr">
              <a:buNone/>
            </a:pPr>
            <a:r>
              <a:rPr lang="tr-TR" b="1" i="1" smtClean="0">
                <a:latin typeface="Brush Script MT" pitchFamily="66" charset="0"/>
              </a:rPr>
              <a:t>PREPARED </a:t>
            </a:r>
            <a:r>
              <a:rPr lang="tr-TR" b="1" i="1" dirty="0" smtClean="0">
                <a:latin typeface="Brush Script MT" pitchFamily="66" charset="0"/>
              </a:rPr>
              <a:t>BY: DENIZ ÖZEL</a:t>
            </a:r>
            <a:endParaRPr lang="tr-TR" b="1" i="1" dirty="0">
              <a:latin typeface="Brush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8210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76504271"/>
              </p:ext>
            </p:extLst>
          </p:nvPr>
        </p:nvGraphicFramePr>
        <p:xfrm>
          <a:off x="467544" y="260648"/>
          <a:ext cx="8229600" cy="5904656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738082">
                <a:tc>
                  <a:txBody>
                    <a:bodyPr/>
                    <a:lstStyle/>
                    <a:p>
                      <a:pPr fontAlgn="t"/>
                      <a:r>
                        <a:rPr lang="tr-TR" sz="28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adjectives</a:t>
                      </a:r>
                      <a:endParaRPr lang="tr-TR" sz="28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sıfatlar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exciting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heyecan verici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interesting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ilgi çekici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fontAlgn="t"/>
                      <a:r>
                        <a:rPr lang="tr-TR" sz="28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unusual</a:t>
                      </a:r>
                      <a:endParaRPr lang="tr-TR" sz="28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sıra dışı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trendy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popüler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ridiculous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saçma, aptalca, gülünç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boring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sıkıcı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fontAlgn="t"/>
                      <a:r>
                        <a:rPr lang="tr-TR" sz="28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try</a:t>
                      </a:r>
                      <a:endParaRPr lang="tr-TR" sz="28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8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denemek</a:t>
                      </a:r>
                      <a:endParaRPr lang="tr-TR" sz="28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14002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09878538"/>
              </p:ext>
            </p:extLst>
          </p:nvPr>
        </p:nvGraphicFramePr>
        <p:xfrm>
          <a:off x="457200" y="260648"/>
          <a:ext cx="8229600" cy="6120675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56425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handlebar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gidon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6425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seat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sele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6425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brake lever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fren kolu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6425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frame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gövde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6425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brake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fren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6425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mudguard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çamurluk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6425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gear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vites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6425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chain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zincir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6425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pedal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pedal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6425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tire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lastik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56425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bike parts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bisiklet parçaları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24413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14978266"/>
              </p:ext>
            </p:extLst>
          </p:nvPr>
        </p:nvGraphicFramePr>
        <p:xfrm>
          <a:off x="457200" y="332655"/>
          <a:ext cx="8229600" cy="5904656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73808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recording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kayıt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true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doğru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false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yanlış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correct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düzeltmek, doğrusunu yazmak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hanging out with friends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arkadaşlarla takılmak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black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siyah, kara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silver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gümüş, kurşuni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 fontAlgn="t"/>
                      <a:r>
                        <a:rPr lang="tr-TR" sz="20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riverside</a:t>
                      </a:r>
                      <a:endParaRPr lang="tr-TR" sz="20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0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nehir kenarı</a:t>
                      </a:r>
                      <a:endParaRPr lang="tr-TR" sz="20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30177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12914204"/>
              </p:ext>
            </p:extLst>
          </p:nvPr>
        </p:nvGraphicFramePr>
        <p:xfrm>
          <a:off x="457200" y="332654"/>
          <a:ext cx="8229600" cy="5978665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853809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near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yakın, yakında, uzak olmayan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53809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neighbourhood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mahalle, çevre, etraf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53809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go cycling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bisiklet sürmeye, binmeye gitmek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53809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father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baba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53809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be good at sth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bir şeyde iyi olmak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53809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fixing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onarmak, düzeltmek, tamir etmek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53809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usually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genelde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05982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0825976"/>
              </p:ext>
            </p:extLst>
          </p:nvPr>
        </p:nvGraphicFramePr>
        <p:xfrm>
          <a:off x="457200" y="260647"/>
          <a:ext cx="8229600" cy="6147398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756084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daily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günlük, her gün olan, yapılan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56084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routine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hergünkü, rütin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56084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walk to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yürüyerek bir yere gitmek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56084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drive</a:t>
                      </a:r>
                      <a:r>
                        <a:rPr lang="tr-TR" sz="24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to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arabayla bir yere gitmek (sürerek)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56084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get up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kalkmak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56084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early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erken, erkenden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56084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have lunch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öğle yemeği yemek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56084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have</a:t>
                      </a:r>
                      <a:r>
                        <a:rPr lang="tr-TR" sz="24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x </a:t>
                      </a:r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breakfast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kahvaltıda x yemek, olmak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936904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3512696"/>
              </p:ext>
            </p:extLst>
          </p:nvPr>
        </p:nvGraphicFramePr>
        <p:xfrm>
          <a:off x="457200" y="260644"/>
          <a:ext cx="8229600" cy="6192692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894957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Time </a:t>
                      </a:r>
                      <a:r>
                        <a:rPr lang="tr-TR" sz="2400" dirty="0" err="1"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expressions</a:t>
                      </a:r>
                      <a:endParaRPr lang="tr-TR" sz="2400" dirty="0"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zaman ifadeleri</a:t>
                      </a: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94957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in </a:t>
                      </a:r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the</a:t>
                      </a:r>
                      <a:r>
                        <a:rPr lang="tr-TR" sz="24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 </a:t>
                      </a:r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morning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sabahleyin, sabahları, sabah vaktinde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94957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in the afternoon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öğlen, öğlenleri, öğlen vaktinde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94957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in the evening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akşamleyin, akşamları, akşam vaktinde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94957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noon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öğle, öğle vakti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94957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midnight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gece yarısı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22950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at night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geceleyin, gece vakti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26521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976918"/>
              </p:ext>
            </p:extLst>
          </p:nvPr>
        </p:nvGraphicFramePr>
        <p:xfrm>
          <a:off x="457200" y="332655"/>
          <a:ext cx="8229600" cy="6048672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864096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adverbs</a:t>
                      </a:r>
                      <a:r>
                        <a:rPr lang="tr-TR" sz="24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 of </a:t>
                      </a:r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frequency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sıklık zarfları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always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her zaman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usually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genellikle, çoğu kez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often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sık sık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sometimes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bazen, arada sırada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hardly ever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</a:rPr>
                        <a:t>neredeyse hiç, kırk yılda bir, çok nadir</a:t>
                      </a:r>
                      <a:endParaRPr lang="tr-TR" sz="240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 err="1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never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tr-TR" sz="2400" dirty="0">
                          <a:solidFill>
                            <a:srgbClr val="000000"/>
                          </a:solidFill>
                          <a:effectLst/>
                          <a:latin typeface="Comic Sans MS" pitchFamily="66" charset="0"/>
                        </a:rPr>
                        <a:t>hiç, hiçbir zaman, asla</a:t>
                      </a:r>
                      <a:endParaRPr lang="tr-TR" sz="2400" dirty="0">
                        <a:effectLst/>
                        <a:latin typeface="Comic Sans MS" pitchFamily="66" charset="0"/>
                      </a:endParaRPr>
                    </a:p>
                  </a:txBody>
                  <a:tcPr marL="61645" marR="61645" marT="61645" marB="61645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36869828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677</Words>
  <PresentationFormat>Ekran Gösterisi (4:3)</PresentationFormat>
  <Paragraphs>287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2016-11-07T20:56:25Z</dcterms:created>
  <dcterms:modified xsi:type="dcterms:W3CDTF">2016-11-08T09:34:53Z</dcterms:modified>
  <cp:category>www.sorubak.com</cp:category>
</cp:coreProperties>
</file>