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0"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542" autoAdjust="0"/>
  </p:normalViewPr>
  <p:slideViewPr>
    <p:cSldViewPr snapToGrid="0">
      <p:cViewPr>
        <p:scale>
          <a:sx n="76" d="100"/>
          <a:sy n="76" d="100"/>
        </p:scale>
        <p:origin x="-636" y="-28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6D81F77-2F8C-406D-9F85-20FB8B6F798C}"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tr-TR"/>
        </a:p>
      </dgm:t>
    </dgm:pt>
    <dgm:pt modelId="{2B8B2FB2-0C2C-473C-B1CA-A41A55BD2BC5}">
      <dgm:prSet phldrT="[Metin]"/>
      <dgm:spPr/>
      <dgm:t>
        <a:bodyPr/>
        <a:lstStyle/>
        <a:p>
          <a:r>
            <a:rPr lang="tr-TR" dirty="0"/>
            <a:t>EVRENDEKİ YASALAR</a:t>
          </a:r>
        </a:p>
      </dgm:t>
    </dgm:pt>
    <dgm:pt modelId="{E7AE23B5-3F94-4E0C-B20F-A6004E583049}" type="parTrans" cxnId="{0E91002A-3FBA-4D13-97DD-F24181420372}">
      <dgm:prSet/>
      <dgm:spPr/>
      <dgm:t>
        <a:bodyPr/>
        <a:lstStyle/>
        <a:p>
          <a:endParaRPr lang="tr-TR"/>
        </a:p>
      </dgm:t>
    </dgm:pt>
    <dgm:pt modelId="{315452B5-E341-411D-82CA-857C7BCC11BB}" type="sibTrans" cxnId="{0E91002A-3FBA-4D13-97DD-F24181420372}">
      <dgm:prSet/>
      <dgm:spPr/>
      <dgm:t>
        <a:bodyPr/>
        <a:lstStyle/>
        <a:p>
          <a:endParaRPr lang="tr-TR"/>
        </a:p>
      </dgm:t>
    </dgm:pt>
    <dgm:pt modelId="{6F1DC75B-E11C-4602-9D4C-1E1688C01B6F}">
      <dgm:prSet phldrT="[Metin]"/>
      <dgm:spPr/>
      <dgm:t>
        <a:bodyPr/>
        <a:lstStyle/>
        <a:p>
          <a:r>
            <a:rPr lang="tr-TR" dirty="0"/>
            <a:t>Fiziksel Yasalar</a:t>
          </a:r>
        </a:p>
      </dgm:t>
    </dgm:pt>
    <dgm:pt modelId="{FA467932-7E36-4B8F-AE1C-75E5ED97754B}" type="parTrans" cxnId="{4F6890DF-A745-4263-A17F-108FEECF8E42}">
      <dgm:prSet/>
      <dgm:spPr/>
      <dgm:t>
        <a:bodyPr/>
        <a:lstStyle/>
        <a:p>
          <a:endParaRPr lang="tr-TR"/>
        </a:p>
      </dgm:t>
    </dgm:pt>
    <dgm:pt modelId="{F9E6C52C-8C9E-416E-A38C-39D555FC3153}" type="sibTrans" cxnId="{4F6890DF-A745-4263-A17F-108FEECF8E42}">
      <dgm:prSet/>
      <dgm:spPr/>
      <dgm:t>
        <a:bodyPr/>
        <a:lstStyle/>
        <a:p>
          <a:endParaRPr lang="tr-TR"/>
        </a:p>
      </dgm:t>
    </dgm:pt>
    <dgm:pt modelId="{19C46950-9513-4DE0-8D13-0059D22B9D61}">
      <dgm:prSet phldrT="[Metin]"/>
      <dgm:spPr/>
      <dgm:t>
        <a:bodyPr/>
        <a:lstStyle/>
        <a:p>
          <a:r>
            <a:rPr lang="tr-TR" dirty="0"/>
            <a:t>Biyolojik Yasalar</a:t>
          </a:r>
        </a:p>
      </dgm:t>
    </dgm:pt>
    <dgm:pt modelId="{2D4E8909-A757-47AD-A294-02128C47C1D2}" type="parTrans" cxnId="{DFFEE764-87ED-4420-A3A8-735D3F7566D8}">
      <dgm:prSet/>
      <dgm:spPr/>
      <dgm:t>
        <a:bodyPr/>
        <a:lstStyle/>
        <a:p>
          <a:endParaRPr lang="tr-TR"/>
        </a:p>
      </dgm:t>
    </dgm:pt>
    <dgm:pt modelId="{FA436D3A-3407-48CF-8C57-9BCCAECDA98C}" type="sibTrans" cxnId="{DFFEE764-87ED-4420-A3A8-735D3F7566D8}">
      <dgm:prSet/>
      <dgm:spPr/>
      <dgm:t>
        <a:bodyPr/>
        <a:lstStyle/>
        <a:p>
          <a:endParaRPr lang="tr-TR"/>
        </a:p>
      </dgm:t>
    </dgm:pt>
    <dgm:pt modelId="{31BB73C2-1EC4-4B52-BCC3-FBE793A868F9}">
      <dgm:prSet phldrT="[Metin]"/>
      <dgm:spPr/>
      <dgm:t>
        <a:bodyPr/>
        <a:lstStyle/>
        <a:p>
          <a:r>
            <a:rPr lang="tr-TR" dirty="0"/>
            <a:t>Toplumsal Yasalar</a:t>
          </a:r>
        </a:p>
      </dgm:t>
    </dgm:pt>
    <dgm:pt modelId="{A3ECBC51-1308-49F6-AF1B-A1E551A1ABB7}" type="parTrans" cxnId="{6AF2CF51-E768-4B93-9A0E-3CF29E52B4B3}">
      <dgm:prSet/>
      <dgm:spPr/>
      <dgm:t>
        <a:bodyPr/>
        <a:lstStyle/>
        <a:p>
          <a:endParaRPr lang="tr-TR"/>
        </a:p>
      </dgm:t>
    </dgm:pt>
    <dgm:pt modelId="{63CA5F13-8991-4EF1-A2ED-71DECA621FFD}" type="sibTrans" cxnId="{6AF2CF51-E768-4B93-9A0E-3CF29E52B4B3}">
      <dgm:prSet/>
      <dgm:spPr/>
      <dgm:t>
        <a:bodyPr/>
        <a:lstStyle/>
        <a:p>
          <a:endParaRPr lang="tr-TR"/>
        </a:p>
      </dgm:t>
    </dgm:pt>
    <dgm:pt modelId="{68EC3A32-7FCE-469C-8A7A-876D1D6A0238}" type="pres">
      <dgm:prSet presAssocID="{C6D81F77-2F8C-406D-9F85-20FB8B6F798C}" presName="Name0" presStyleCnt="0">
        <dgm:presLayoutVars>
          <dgm:chPref val="1"/>
          <dgm:dir/>
          <dgm:animOne val="branch"/>
          <dgm:animLvl val="lvl"/>
          <dgm:resizeHandles val="exact"/>
        </dgm:presLayoutVars>
      </dgm:prSet>
      <dgm:spPr/>
      <dgm:t>
        <a:bodyPr/>
        <a:lstStyle/>
        <a:p>
          <a:endParaRPr lang="tr-TR"/>
        </a:p>
      </dgm:t>
    </dgm:pt>
    <dgm:pt modelId="{2B7EE149-AF05-4B28-9D4C-A2268A23B8FC}" type="pres">
      <dgm:prSet presAssocID="{2B8B2FB2-0C2C-473C-B1CA-A41A55BD2BC5}" presName="root1" presStyleCnt="0"/>
      <dgm:spPr/>
    </dgm:pt>
    <dgm:pt modelId="{AC2CBF6B-28AE-4651-9069-62673886C792}" type="pres">
      <dgm:prSet presAssocID="{2B8B2FB2-0C2C-473C-B1CA-A41A55BD2BC5}" presName="LevelOneTextNode" presStyleLbl="node0" presStyleIdx="0" presStyleCnt="1" custAng="5400000" custScaleY="61990" custLinFactNeighborX="-88801" custLinFactNeighborY="-335">
        <dgm:presLayoutVars>
          <dgm:chPref val="3"/>
        </dgm:presLayoutVars>
      </dgm:prSet>
      <dgm:spPr/>
      <dgm:t>
        <a:bodyPr/>
        <a:lstStyle/>
        <a:p>
          <a:endParaRPr lang="tr-TR"/>
        </a:p>
      </dgm:t>
    </dgm:pt>
    <dgm:pt modelId="{6EA9202E-C2CE-46C8-B01A-BEE44C4B2A5B}" type="pres">
      <dgm:prSet presAssocID="{2B8B2FB2-0C2C-473C-B1CA-A41A55BD2BC5}" presName="level2hierChild" presStyleCnt="0"/>
      <dgm:spPr/>
    </dgm:pt>
    <dgm:pt modelId="{EDB51120-99E2-4100-A380-D746A3ABF630}" type="pres">
      <dgm:prSet presAssocID="{FA467932-7E36-4B8F-AE1C-75E5ED97754B}" presName="conn2-1" presStyleLbl="parChTrans1D2" presStyleIdx="0" presStyleCnt="3"/>
      <dgm:spPr/>
      <dgm:t>
        <a:bodyPr/>
        <a:lstStyle/>
        <a:p>
          <a:endParaRPr lang="tr-TR"/>
        </a:p>
      </dgm:t>
    </dgm:pt>
    <dgm:pt modelId="{EF753B79-0CD7-4C9C-B383-CB7CA7757AB0}" type="pres">
      <dgm:prSet presAssocID="{FA467932-7E36-4B8F-AE1C-75E5ED97754B}" presName="connTx" presStyleLbl="parChTrans1D2" presStyleIdx="0" presStyleCnt="3"/>
      <dgm:spPr/>
      <dgm:t>
        <a:bodyPr/>
        <a:lstStyle/>
        <a:p>
          <a:endParaRPr lang="tr-TR"/>
        </a:p>
      </dgm:t>
    </dgm:pt>
    <dgm:pt modelId="{69F3C61C-47B0-4A66-AD67-B4D5C7BC2963}" type="pres">
      <dgm:prSet presAssocID="{6F1DC75B-E11C-4602-9D4C-1E1688C01B6F}" presName="root2" presStyleCnt="0"/>
      <dgm:spPr/>
    </dgm:pt>
    <dgm:pt modelId="{624E3C09-B00C-4CC2-812E-3607EF009F76}" type="pres">
      <dgm:prSet presAssocID="{6F1DC75B-E11C-4602-9D4C-1E1688C01B6F}" presName="LevelTwoTextNode" presStyleLbl="node2" presStyleIdx="0" presStyleCnt="3" custLinFactNeighborX="45790" custLinFactNeighborY="12837">
        <dgm:presLayoutVars>
          <dgm:chPref val="3"/>
        </dgm:presLayoutVars>
      </dgm:prSet>
      <dgm:spPr/>
      <dgm:t>
        <a:bodyPr/>
        <a:lstStyle/>
        <a:p>
          <a:endParaRPr lang="tr-TR"/>
        </a:p>
      </dgm:t>
    </dgm:pt>
    <dgm:pt modelId="{2BCABB74-5BC5-47E3-88D2-35C09C851562}" type="pres">
      <dgm:prSet presAssocID="{6F1DC75B-E11C-4602-9D4C-1E1688C01B6F}" presName="level3hierChild" presStyleCnt="0"/>
      <dgm:spPr/>
    </dgm:pt>
    <dgm:pt modelId="{5DAE8321-17F6-4E70-A27D-37F0B8C3D114}" type="pres">
      <dgm:prSet presAssocID="{2D4E8909-A757-47AD-A294-02128C47C1D2}" presName="conn2-1" presStyleLbl="parChTrans1D2" presStyleIdx="1" presStyleCnt="3"/>
      <dgm:spPr/>
      <dgm:t>
        <a:bodyPr/>
        <a:lstStyle/>
        <a:p>
          <a:endParaRPr lang="tr-TR"/>
        </a:p>
      </dgm:t>
    </dgm:pt>
    <dgm:pt modelId="{25AC9867-F091-4660-8054-ADFB3F307166}" type="pres">
      <dgm:prSet presAssocID="{2D4E8909-A757-47AD-A294-02128C47C1D2}" presName="connTx" presStyleLbl="parChTrans1D2" presStyleIdx="1" presStyleCnt="3"/>
      <dgm:spPr/>
      <dgm:t>
        <a:bodyPr/>
        <a:lstStyle/>
        <a:p>
          <a:endParaRPr lang="tr-TR"/>
        </a:p>
      </dgm:t>
    </dgm:pt>
    <dgm:pt modelId="{80B21551-CCFF-4036-AFC3-54B6E3A7DC3C}" type="pres">
      <dgm:prSet presAssocID="{19C46950-9513-4DE0-8D13-0059D22B9D61}" presName="root2" presStyleCnt="0"/>
      <dgm:spPr/>
    </dgm:pt>
    <dgm:pt modelId="{6EAFEA27-0621-4CF9-A49F-A1A4C0C24EF4}" type="pres">
      <dgm:prSet presAssocID="{19C46950-9513-4DE0-8D13-0059D22B9D61}" presName="LevelTwoTextNode" presStyleLbl="node2" presStyleIdx="1" presStyleCnt="3" custLinFactNeighborX="46130" custLinFactNeighborY="-2605">
        <dgm:presLayoutVars>
          <dgm:chPref val="3"/>
        </dgm:presLayoutVars>
      </dgm:prSet>
      <dgm:spPr/>
      <dgm:t>
        <a:bodyPr/>
        <a:lstStyle/>
        <a:p>
          <a:endParaRPr lang="tr-TR"/>
        </a:p>
      </dgm:t>
    </dgm:pt>
    <dgm:pt modelId="{94D5F4AF-2747-4346-8CA4-64991E1CFE58}" type="pres">
      <dgm:prSet presAssocID="{19C46950-9513-4DE0-8D13-0059D22B9D61}" presName="level3hierChild" presStyleCnt="0"/>
      <dgm:spPr/>
    </dgm:pt>
    <dgm:pt modelId="{0D611F21-C067-4161-9CBF-956F86C22172}" type="pres">
      <dgm:prSet presAssocID="{A3ECBC51-1308-49F6-AF1B-A1E551A1ABB7}" presName="conn2-1" presStyleLbl="parChTrans1D2" presStyleIdx="2" presStyleCnt="3"/>
      <dgm:spPr/>
      <dgm:t>
        <a:bodyPr/>
        <a:lstStyle/>
        <a:p>
          <a:endParaRPr lang="tr-TR"/>
        </a:p>
      </dgm:t>
    </dgm:pt>
    <dgm:pt modelId="{EE44FE62-A71D-4FBD-83A4-DB4C76446742}" type="pres">
      <dgm:prSet presAssocID="{A3ECBC51-1308-49F6-AF1B-A1E551A1ABB7}" presName="connTx" presStyleLbl="parChTrans1D2" presStyleIdx="2" presStyleCnt="3"/>
      <dgm:spPr/>
      <dgm:t>
        <a:bodyPr/>
        <a:lstStyle/>
        <a:p>
          <a:endParaRPr lang="tr-TR"/>
        </a:p>
      </dgm:t>
    </dgm:pt>
    <dgm:pt modelId="{201D7080-0212-433C-AFF5-4A5C910762BD}" type="pres">
      <dgm:prSet presAssocID="{31BB73C2-1EC4-4B52-BCC3-FBE793A868F9}" presName="root2" presStyleCnt="0"/>
      <dgm:spPr/>
    </dgm:pt>
    <dgm:pt modelId="{063E49D5-43C6-4CE4-AE8C-C94B2F011A61}" type="pres">
      <dgm:prSet presAssocID="{31BB73C2-1EC4-4B52-BCC3-FBE793A868F9}" presName="LevelTwoTextNode" presStyleLbl="node2" presStyleIdx="2" presStyleCnt="3" custLinFactNeighborX="46976" custLinFactNeighborY="-8936">
        <dgm:presLayoutVars>
          <dgm:chPref val="3"/>
        </dgm:presLayoutVars>
      </dgm:prSet>
      <dgm:spPr/>
      <dgm:t>
        <a:bodyPr/>
        <a:lstStyle/>
        <a:p>
          <a:endParaRPr lang="tr-TR"/>
        </a:p>
      </dgm:t>
    </dgm:pt>
    <dgm:pt modelId="{BBD79C1D-07C9-4A77-AA3D-9D53A187B9B0}" type="pres">
      <dgm:prSet presAssocID="{31BB73C2-1EC4-4B52-BCC3-FBE793A868F9}" presName="level3hierChild" presStyleCnt="0"/>
      <dgm:spPr/>
    </dgm:pt>
  </dgm:ptLst>
  <dgm:cxnLst>
    <dgm:cxn modelId="{21D656D7-21CF-4B3C-8437-2CBB30594B7C}" type="presOf" srcId="{2D4E8909-A757-47AD-A294-02128C47C1D2}" destId="{5DAE8321-17F6-4E70-A27D-37F0B8C3D114}" srcOrd="0" destOrd="0" presId="urn:microsoft.com/office/officeart/2008/layout/HorizontalMultiLevelHierarchy"/>
    <dgm:cxn modelId="{4F6890DF-A745-4263-A17F-108FEECF8E42}" srcId="{2B8B2FB2-0C2C-473C-B1CA-A41A55BD2BC5}" destId="{6F1DC75B-E11C-4602-9D4C-1E1688C01B6F}" srcOrd="0" destOrd="0" parTransId="{FA467932-7E36-4B8F-AE1C-75E5ED97754B}" sibTransId="{F9E6C52C-8C9E-416E-A38C-39D555FC3153}"/>
    <dgm:cxn modelId="{6AF2CF51-E768-4B93-9A0E-3CF29E52B4B3}" srcId="{2B8B2FB2-0C2C-473C-B1CA-A41A55BD2BC5}" destId="{31BB73C2-1EC4-4B52-BCC3-FBE793A868F9}" srcOrd="2" destOrd="0" parTransId="{A3ECBC51-1308-49F6-AF1B-A1E551A1ABB7}" sibTransId="{63CA5F13-8991-4EF1-A2ED-71DECA621FFD}"/>
    <dgm:cxn modelId="{96CD3A64-D1EC-4674-9DD5-3F521F709145}" type="presOf" srcId="{2B8B2FB2-0C2C-473C-B1CA-A41A55BD2BC5}" destId="{AC2CBF6B-28AE-4651-9069-62673886C792}" srcOrd="0" destOrd="0" presId="urn:microsoft.com/office/officeart/2008/layout/HorizontalMultiLevelHierarchy"/>
    <dgm:cxn modelId="{0E91002A-3FBA-4D13-97DD-F24181420372}" srcId="{C6D81F77-2F8C-406D-9F85-20FB8B6F798C}" destId="{2B8B2FB2-0C2C-473C-B1CA-A41A55BD2BC5}" srcOrd="0" destOrd="0" parTransId="{E7AE23B5-3F94-4E0C-B20F-A6004E583049}" sibTransId="{315452B5-E341-411D-82CA-857C7BCC11BB}"/>
    <dgm:cxn modelId="{E09E41BA-647C-483A-BCB3-6A25D84B4FC1}" type="presOf" srcId="{19C46950-9513-4DE0-8D13-0059D22B9D61}" destId="{6EAFEA27-0621-4CF9-A49F-A1A4C0C24EF4}" srcOrd="0" destOrd="0" presId="urn:microsoft.com/office/officeart/2008/layout/HorizontalMultiLevelHierarchy"/>
    <dgm:cxn modelId="{805EA331-85BD-4D3A-856F-BC4BF96BDBC2}" type="presOf" srcId="{C6D81F77-2F8C-406D-9F85-20FB8B6F798C}" destId="{68EC3A32-7FCE-469C-8A7A-876D1D6A0238}" srcOrd="0" destOrd="0" presId="urn:microsoft.com/office/officeart/2008/layout/HorizontalMultiLevelHierarchy"/>
    <dgm:cxn modelId="{98A16DBE-4856-4325-9329-2F8937866250}" type="presOf" srcId="{A3ECBC51-1308-49F6-AF1B-A1E551A1ABB7}" destId="{EE44FE62-A71D-4FBD-83A4-DB4C76446742}" srcOrd="1" destOrd="0" presId="urn:microsoft.com/office/officeart/2008/layout/HorizontalMultiLevelHierarchy"/>
    <dgm:cxn modelId="{DFFEE764-87ED-4420-A3A8-735D3F7566D8}" srcId="{2B8B2FB2-0C2C-473C-B1CA-A41A55BD2BC5}" destId="{19C46950-9513-4DE0-8D13-0059D22B9D61}" srcOrd="1" destOrd="0" parTransId="{2D4E8909-A757-47AD-A294-02128C47C1D2}" sibTransId="{FA436D3A-3407-48CF-8C57-9BCCAECDA98C}"/>
    <dgm:cxn modelId="{3A8628AE-44AA-456E-9BFE-CBEA875C70CD}" type="presOf" srcId="{31BB73C2-1EC4-4B52-BCC3-FBE793A868F9}" destId="{063E49D5-43C6-4CE4-AE8C-C94B2F011A61}" srcOrd="0" destOrd="0" presId="urn:microsoft.com/office/officeart/2008/layout/HorizontalMultiLevelHierarchy"/>
    <dgm:cxn modelId="{53261EAC-2A67-4392-8490-B07D44DC945B}" type="presOf" srcId="{2D4E8909-A757-47AD-A294-02128C47C1D2}" destId="{25AC9867-F091-4660-8054-ADFB3F307166}" srcOrd="1" destOrd="0" presId="urn:microsoft.com/office/officeart/2008/layout/HorizontalMultiLevelHierarchy"/>
    <dgm:cxn modelId="{D0782BDF-29AF-467A-AE78-420C4BA36FE6}" type="presOf" srcId="{A3ECBC51-1308-49F6-AF1B-A1E551A1ABB7}" destId="{0D611F21-C067-4161-9CBF-956F86C22172}" srcOrd="0" destOrd="0" presId="urn:microsoft.com/office/officeart/2008/layout/HorizontalMultiLevelHierarchy"/>
    <dgm:cxn modelId="{8E7E14AC-C076-4BE5-A6C6-D3426B8E3776}" type="presOf" srcId="{6F1DC75B-E11C-4602-9D4C-1E1688C01B6F}" destId="{624E3C09-B00C-4CC2-812E-3607EF009F76}" srcOrd="0" destOrd="0" presId="urn:microsoft.com/office/officeart/2008/layout/HorizontalMultiLevelHierarchy"/>
    <dgm:cxn modelId="{FD8AC846-E551-4A8F-BAC9-93B17546CAE9}" type="presOf" srcId="{FA467932-7E36-4B8F-AE1C-75E5ED97754B}" destId="{EF753B79-0CD7-4C9C-B383-CB7CA7757AB0}" srcOrd="1" destOrd="0" presId="urn:microsoft.com/office/officeart/2008/layout/HorizontalMultiLevelHierarchy"/>
    <dgm:cxn modelId="{68D4D62A-B7A1-4F22-8F3E-3DDCF0E024AE}" type="presOf" srcId="{FA467932-7E36-4B8F-AE1C-75E5ED97754B}" destId="{EDB51120-99E2-4100-A380-D746A3ABF630}" srcOrd="0" destOrd="0" presId="urn:microsoft.com/office/officeart/2008/layout/HorizontalMultiLevelHierarchy"/>
    <dgm:cxn modelId="{A9A051A1-CE40-4703-8A4E-FAF3C05B6D41}" type="presParOf" srcId="{68EC3A32-7FCE-469C-8A7A-876D1D6A0238}" destId="{2B7EE149-AF05-4B28-9D4C-A2268A23B8FC}" srcOrd="0" destOrd="0" presId="urn:microsoft.com/office/officeart/2008/layout/HorizontalMultiLevelHierarchy"/>
    <dgm:cxn modelId="{5BCAD43A-BFEA-404C-8F78-69337DF4B248}" type="presParOf" srcId="{2B7EE149-AF05-4B28-9D4C-A2268A23B8FC}" destId="{AC2CBF6B-28AE-4651-9069-62673886C792}" srcOrd="0" destOrd="0" presId="urn:microsoft.com/office/officeart/2008/layout/HorizontalMultiLevelHierarchy"/>
    <dgm:cxn modelId="{4F396C26-C411-4BC3-A9EB-AB3D89851498}" type="presParOf" srcId="{2B7EE149-AF05-4B28-9D4C-A2268A23B8FC}" destId="{6EA9202E-C2CE-46C8-B01A-BEE44C4B2A5B}" srcOrd="1" destOrd="0" presId="urn:microsoft.com/office/officeart/2008/layout/HorizontalMultiLevelHierarchy"/>
    <dgm:cxn modelId="{36A22A35-E57C-4BF5-BE34-CB340997B0F0}" type="presParOf" srcId="{6EA9202E-C2CE-46C8-B01A-BEE44C4B2A5B}" destId="{EDB51120-99E2-4100-A380-D746A3ABF630}" srcOrd="0" destOrd="0" presId="urn:microsoft.com/office/officeart/2008/layout/HorizontalMultiLevelHierarchy"/>
    <dgm:cxn modelId="{9673C773-F315-4405-ACA0-BB0787782623}" type="presParOf" srcId="{EDB51120-99E2-4100-A380-D746A3ABF630}" destId="{EF753B79-0CD7-4C9C-B383-CB7CA7757AB0}" srcOrd="0" destOrd="0" presId="urn:microsoft.com/office/officeart/2008/layout/HorizontalMultiLevelHierarchy"/>
    <dgm:cxn modelId="{5A283FE6-EC58-4146-945F-26009B265189}" type="presParOf" srcId="{6EA9202E-C2CE-46C8-B01A-BEE44C4B2A5B}" destId="{69F3C61C-47B0-4A66-AD67-B4D5C7BC2963}" srcOrd="1" destOrd="0" presId="urn:microsoft.com/office/officeart/2008/layout/HorizontalMultiLevelHierarchy"/>
    <dgm:cxn modelId="{F5810A39-AFB0-4C8C-AF05-BB5AC7932F09}" type="presParOf" srcId="{69F3C61C-47B0-4A66-AD67-B4D5C7BC2963}" destId="{624E3C09-B00C-4CC2-812E-3607EF009F76}" srcOrd="0" destOrd="0" presId="urn:microsoft.com/office/officeart/2008/layout/HorizontalMultiLevelHierarchy"/>
    <dgm:cxn modelId="{3FAFB250-ACE5-4B6B-A69F-9E32FD81E6BF}" type="presParOf" srcId="{69F3C61C-47B0-4A66-AD67-B4D5C7BC2963}" destId="{2BCABB74-5BC5-47E3-88D2-35C09C851562}" srcOrd="1" destOrd="0" presId="urn:microsoft.com/office/officeart/2008/layout/HorizontalMultiLevelHierarchy"/>
    <dgm:cxn modelId="{23FA46CD-1DFB-47BD-8620-58C9ABC200A9}" type="presParOf" srcId="{6EA9202E-C2CE-46C8-B01A-BEE44C4B2A5B}" destId="{5DAE8321-17F6-4E70-A27D-37F0B8C3D114}" srcOrd="2" destOrd="0" presId="urn:microsoft.com/office/officeart/2008/layout/HorizontalMultiLevelHierarchy"/>
    <dgm:cxn modelId="{EC661AD0-56A2-4979-922B-36E29F45EC10}" type="presParOf" srcId="{5DAE8321-17F6-4E70-A27D-37F0B8C3D114}" destId="{25AC9867-F091-4660-8054-ADFB3F307166}" srcOrd="0" destOrd="0" presId="urn:microsoft.com/office/officeart/2008/layout/HorizontalMultiLevelHierarchy"/>
    <dgm:cxn modelId="{2741B4BA-3BDA-4A26-A9D6-1B9CE6541E29}" type="presParOf" srcId="{6EA9202E-C2CE-46C8-B01A-BEE44C4B2A5B}" destId="{80B21551-CCFF-4036-AFC3-54B6E3A7DC3C}" srcOrd="3" destOrd="0" presId="urn:microsoft.com/office/officeart/2008/layout/HorizontalMultiLevelHierarchy"/>
    <dgm:cxn modelId="{9F5F62B9-D663-4019-B545-A641AE9BE2B1}" type="presParOf" srcId="{80B21551-CCFF-4036-AFC3-54B6E3A7DC3C}" destId="{6EAFEA27-0621-4CF9-A49F-A1A4C0C24EF4}" srcOrd="0" destOrd="0" presId="urn:microsoft.com/office/officeart/2008/layout/HorizontalMultiLevelHierarchy"/>
    <dgm:cxn modelId="{AE399BAE-3A48-48B2-B5A0-CB02F13FF2F3}" type="presParOf" srcId="{80B21551-CCFF-4036-AFC3-54B6E3A7DC3C}" destId="{94D5F4AF-2747-4346-8CA4-64991E1CFE58}" srcOrd="1" destOrd="0" presId="urn:microsoft.com/office/officeart/2008/layout/HorizontalMultiLevelHierarchy"/>
    <dgm:cxn modelId="{604EA23B-22E7-490A-8ADB-A2B270BA6C8B}" type="presParOf" srcId="{6EA9202E-C2CE-46C8-B01A-BEE44C4B2A5B}" destId="{0D611F21-C067-4161-9CBF-956F86C22172}" srcOrd="4" destOrd="0" presId="urn:microsoft.com/office/officeart/2008/layout/HorizontalMultiLevelHierarchy"/>
    <dgm:cxn modelId="{0F3A9F0F-5441-4A8A-B9C7-CF64A695408B}" type="presParOf" srcId="{0D611F21-C067-4161-9CBF-956F86C22172}" destId="{EE44FE62-A71D-4FBD-83A4-DB4C76446742}" srcOrd="0" destOrd="0" presId="urn:microsoft.com/office/officeart/2008/layout/HorizontalMultiLevelHierarchy"/>
    <dgm:cxn modelId="{5005F22F-0E61-42CC-8ACE-47075EE17D0E}" type="presParOf" srcId="{6EA9202E-C2CE-46C8-B01A-BEE44C4B2A5B}" destId="{201D7080-0212-433C-AFF5-4A5C910762BD}" srcOrd="5" destOrd="0" presId="urn:microsoft.com/office/officeart/2008/layout/HorizontalMultiLevelHierarchy"/>
    <dgm:cxn modelId="{185B9044-9289-4124-AD14-51F9AE041460}" type="presParOf" srcId="{201D7080-0212-433C-AFF5-4A5C910762BD}" destId="{063E49D5-43C6-4CE4-AE8C-C94B2F011A61}" srcOrd="0" destOrd="0" presId="urn:microsoft.com/office/officeart/2008/layout/HorizontalMultiLevelHierarchy"/>
    <dgm:cxn modelId="{AB4DDD45-5C03-4DAF-B899-E7865AAB8B86}" type="presParOf" srcId="{201D7080-0212-433C-AFF5-4A5C910762BD}" destId="{BBD79C1D-07C9-4A77-AA3D-9D53A187B9B0}" srcOrd="1" destOrd="0" presId="urn:microsoft.com/office/officeart/2008/layout/HorizontalMultiLevelHierarchy"/>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D611F21-C067-4161-9CBF-956F86C22172}">
      <dsp:nvSpPr>
        <dsp:cNvPr id="0" name=""/>
        <dsp:cNvSpPr/>
      </dsp:nvSpPr>
      <dsp:spPr>
        <a:xfrm>
          <a:off x="3076270" y="2892502"/>
          <a:ext cx="3413556" cy="1303833"/>
        </a:xfrm>
        <a:custGeom>
          <a:avLst/>
          <a:gdLst/>
          <a:ahLst/>
          <a:cxnLst/>
          <a:rect l="0" t="0" r="0" b="0"/>
          <a:pathLst>
            <a:path>
              <a:moveTo>
                <a:pt x="0" y="0"/>
              </a:moveTo>
              <a:lnTo>
                <a:pt x="1706778" y="0"/>
              </a:lnTo>
              <a:lnTo>
                <a:pt x="1706778" y="1303833"/>
              </a:lnTo>
              <a:lnTo>
                <a:pt x="3413556" y="1303833"/>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577850">
            <a:lnSpc>
              <a:spcPct val="90000"/>
            </a:lnSpc>
            <a:spcBef>
              <a:spcPct val="0"/>
            </a:spcBef>
            <a:spcAft>
              <a:spcPct val="35000"/>
            </a:spcAft>
          </a:pPr>
          <a:endParaRPr lang="tr-TR" sz="1300" kern="1200"/>
        </a:p>
      </dsp:txBody>
      <dsp:txXfrm>
        <a:off x="4691696" y="3453066"/>
        <a:ext cx="182704" cy="182704"/>
      </dsp:txXfrm>
    </dsp:sp>
    <dsp:sp modelId="{5DAE8321-17F6-4E70-A27D-37F0B8C3D114}">
      <dsp:nvSpPr>
        <dsp:cNvPr id="0" name=""/>
        <dsp:cNvSpPr/>
      </dsp:nvSpPr>
      <dsp:spPr>
        <a:xfrm>
          <a:off x="3076270" y="2837466"/>
          <a:ext cx="3382850" cy="91440"/>
        </a:xfrm>
        <a:custGeom>
          <a:avLst/>
          <a:gdLst/>
          <a:ahLst/>
          <a:cxnLst/>
          <a:rect l="0" t="0" r="0" b="0"/>
          <a:pathLst>
            <a:path>
              <a:moveTo>
                <a:pt x="0" y="55035"/>
              </a:moveTo>
              <a:lnTo>
                <a:pt x="1691425" y="55035"/>
              </a:lnTo>
              <a:lnTo>
                <a:pt x="1691425" y="45720"/>
              </a:lnTo>
              <a:lnTo>
                <a:pt x="3382850" y="45720"/>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533400">
            <a:lnSpc>
              <a:spcPct val="90000"/>
            </a:lnSpc>
            <a:spcBef>
              <a:spcPct val="0"/>
            </a:spcBef>
            <a:spcAft>
              <a:spcPct val="35000"/>
            </a:spcAft>
          </a:pPr>
          <a:endParaRPr lang="tr-TR" sz="1200" kern="1200"/>
        </a:p>
      </dsp:txBody>
      <dsp:txXfrm>
        <a:off x="4683123" y="2798614"/>
        <a:ext cx="169143" cy="169143"/>
      </dsp:txXfrm>
    </dsp:sp>
    <dsp:sp modelId="{EDB51120-99E2-4100-A380-D746A3ABF630}">
      <dsp:nvSpPr>
        <dsp:cNvPr id="0" name=""/>
        <dsp:cNvSpPr/>
      </dsp:nvSpPr>
      <dsp:spPr>
        <a:xfrm>
          <a:off x="3076270" y="1670856"/>
          <a:ext cx="3370509" cy="1221645"/>
        </a:xfrm>
        <a:custGeom>
          <a:avLst/>
          <a:gdLst/>
          <a:ahLst/>
          <a:cxnLst/>
          <a:rect l="0" t="0" r="0" b="0"/>
          <a:pathLst>
            <a:path>
              <a:moveTo>
                <a:pt x="0" y="1221645"/>
              </a:moveTo>
              <a:lnTo>
                <a:pt x="1685254" y="1221645"/>
              </a:lnTo>
              <a:lnTo>
                <a:pt x="1685254" y="0"/>
              </a:lnTo>
              <a:lnTo>
                <a:pt x="3370509" y="0"/>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533400">
            <a:lnSpc>
              <a:spcPct val="90000"/>
            </a:lnSpc>
            <a:spcBef>
              <a:spcPct val="0"/>
            </a:spcBef>
            <a:spcAft>
              <a:spcPct val="35000"/>
            </a:spcAft>
          </a:pPr>
          <a:endParaRPr lang="tr-TR" sz="1200" kern="1200"/>
        </a:p>
      </dsp:txBody>
      <dsp:txXfrm>
        <a:off x="4671898" y="2192052"/>
        <a:ext cx="179253" cy="179253"/>
      </dsp:txXfrm>
    </dsp:sp>
    <dsp:sp modelId="{AC2CBF6B-28AE-4651-9069-62673886C792}">
      <dsp:nvSpPr>
        <dsp:cNvPr id="0" name=""/>
        <dsp:cNvSpPr/>
      </dsp:nvSpPr>
      <dsp:spPr>
        <a:xfrm>
          <a:off x="717831" y="2339219"/>
          <a:ext cx="3610313" cy="1106564"/>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495" tIns="23495" rIns="23495" bIns="23495" numCol="1" spcCol="1270" anchor="ctr" anchorCtr="0">
          <a:noAutofit/>
        </a:bodyPr>
        <a:lstStyle/>
        <a:p>
          <a:pPr lvl="0" algn="ctr" defTabSz="1644650">
            <a:lnSpc>
              <a:spcPct val="90000"/>
            </a:lnSpc>
            <a:spcBef>
              <a:spcPct val="0"/>
            </a:spcBef>
            <a:spcAft>
              <a:spcPct val="35000"/>
            </a:spcAft>
          </a:pPr>
          <a:r>
            <a:rPr lang="tr-TR" sz="3700" kern="1200" dirty="0"/>
            <a:t>EVRENDEKİ YASALAR</a:t>
          </a:r>
        </a:p>
      </dsp:txBody>
      <dsp:txXfrm>
        <a:off x="717831" y="2339219"/>
        <a:ext cx="3610313" cy="1106564"/>
      </dsp:txXfrm>
    </dsp:sp>
    <dsp:sp modelId="{624E3C09-B00C-4CC2-812E-3607EF009F76}">
      <dsp:nvSpPr>
        <dsp:cNvPr id="0" name=""/>
        <dsp:cNvSpPr/>
      </dsp:nvSpPr>
      <dsp:spPr>
        <a:xfrm>
          <a:off x="6446780" y="1117573"/>
          <a:ext cx="3629532" cy="1106564"/>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495" tIns="23495" rIns="23495" bIns="23495" numCol="1" spcCol="1270" anchor="ctr" anchorCtr="0">
          <a:noAutofit/>
        </a:bodyPr>
        <a:lstStyle/>
        <a:p>
          <a:pPr lvl="0" algn="ctr" defTabSz="1644650">
            <a:lnSpc>
              <a:spcPct val="90000"/>
            </a:lnSpc>
            <a:spcBef>
              <a:spcPct val="0"/>
            </a:spcBef>
            <a:spcAft>
              <a:spcPct val="35000"/>
            </a:spcAft>
          </a:pPr>
          <a:r>
            <a:rPr lang="tr-TR" sz="3700" kern="1200" dirty="0"/>
            <a:t>Fiziksel Yasalar</a:t>
          </a:r>
        </a:p>
      </dsp:txBody>
      <dsp:txXfrm>
        <a:off x="6446780" y="1117573"/>
        <a:ext cx="3629532" cy="1106564"/>
      </dsp:txXfrm>
    </dsp:sp>
    <dsp:sp modelId="{6EAFEA27-0621-4CF9-A49F-A1A4C0C24EF4}">
      <dsp:nvSpPr>
        <dsp:cNvPr id="0" name=""/>
        <dsp:cNvSpPr/>
      </dsp:nvSpPr>
      <dsp:spPr>
        <a:xfrm>
          <a:off x="6459120" y="2329904"/>
          <a:ext cx="3629532" cy="1106564"/>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495" tIns="23495" rIns="23495" bIns="23495" numCol="1" spcCol="1270" anchor="ctr" anchorCtr="0">
          <a:noAutofit/>
        </a:bodyPr>
        <a:lstStyle/>
        <a:p>
          <a:pPr lvl="0" algn="ctr" defTabSz="1644650">
            <a:lnSpc>
              <a:spcPct val="90000"/>
            </a:lnSpc>
            <a:spcBef>
              <a:spcPct val="0"/>
            </a:spcBef>
            <a:spcAft>
              <a:spcPct val="35000"/>
            </a:spcAft>
          </a:pPr>
          <a:r>
            <a:rPr lang="tr-TR" sz="3700" kern="1200" dirty="0"/>
            <a:t>Biyolojik Yasalar</a:t>
          </a:r>
        </a:p>
      </dsp:txBody>
      <dsp:txXfrm>
        <a:off x="6459120" y="2329904"/>
        <a:ext cx="3629532" cy="1106564"/>
      </dsp:txXfrm>
    </dsp:sp>
    <dsp:sp modelId="{063E49D5-43C6-4CE4-AE8C-C94B2F011A61}">
      <dsp:nvSpPr>
        <dsp:cNvPr id="0" name=""/>
        <dsp:cNvSpPr/>
      </dsp:nvSpPr>
      <dsp:spPr>
        <a:xfrm>
          <a:off x="6489826" y="3643053"/>
          <a:ext cx="3629532" cy="1106564"/>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495" tIns="23495" rIns="23495" bIns="23495" numCol="1" spcCol="1270" anchor="ctr" anchorCtr="0">
          <a:noAutofit/>
        </a:bodyPr>
        <a:lstStyle/>
        <a:p>
          <a:pPr lvl="0" algn="ctr" defTabSz="1644650">
            <a:lnSpc>
              <a:spcPct val="90000"/>
            </a:lnSpc>
            <a:spcBef>
              <a:spcPct val="0"/>
            </a:spcBef>
            <a:spcAft>
              <a:spcPct val="35000"/>
            </a:spcAft>
          </a:pPr>
          <a:r>
            <a:rPr lang="tr-TR" sz="3700" kern="1200" dirty="0"/>
            <a:t>Toplumsal Yasalar</a:t>
          </a:r>
        </a:p>
      </dsp:txBody>
      <dsp:txXfrm>
        <a:off x="6489826" y="3643053"/>
        <a:ext cx="3629532" cy="1106564"/>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7EC1408-832B-4345-ADDE-474416F99BF4}" type="datetimeFigureOut">
              <a:rPr lang="tr-TR" smtClean="0"/>
              <a:pPr/>
              <a:t>12.03.2017</a:t>
            </a:fld>
            <a:endParaRPr lang="tr-TR"/>
          </a:p>
        </p:txBody>
      </p:sp>
      <p:sp>
        <p:nvSpPr>
          <p:cNvPr id="4" name="Slayt Görüntüsü Yer Tutucusu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421845A-E0D1-4A98-9820-3190602BE62D}" type="slidenum">
              <a:rPr lang="tr-TR" smtClean="0"/>
              <a:pPr/>
              <a:t>‹#›</a:t>
            </a:fld>
            <a:endParaRPr lang="tr-TR"/>
          </a:p>
        </p:txBody>
      </p:sp>
    </p:spTree>
    <p:extLst>
      <p:ext uri="{BB962C8B-B14F-4D97-AF65-F5344CB8AC3E}">
        <p14:creationId xmlns:p14="http://schemas.microsoft.com/office/powerpoint/2010/main" xmlns="" val="5711993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kern="1200" dirty="0" smtClean="0">
                <a:solidFill>
                  <a:schemeClr val="tx1"/>
                </a:solidFill>
                <a:latin typeface="+mn-lt"/>
                <a:ea typeface="+mn-ea"/>
                <a:cs typeface="+mn-cs"/>
              </a:rPr>
              <a:t>www.</a:t>
            </a:r>
            <a:r>
              <a:rPr lang="tr-TR" sz="1200" kern="1200" dirty="0" err="1" smtClean="0">
                <a:solidFill>
                  <a:schemeClr val="tx1"/>
                </a:solidFill>
                <a:latin typeface="+mn-lt"/>
                <a:ea typeface="+mn-ea"/>
                <a:cs typeface="+mn-cs"/>
              </a:rPr>
              <a:t>sorubak</a:t>
            </a:r>
            <a:r>
              <a:rPr lang="tr-TR" sz="1200" kern="1200" smtClean="0">
                <a:solidFill>
                  <a:schemeClr val="tx1"/>
                </a:solidFill>
                <a:latin typeface="+mn-lt"/>
                <a:ea typeface="+mn-ea"/>
                <a:cs typeface="+mn-cs"/>
              </a:rPr>
              <a:t>.com</a:t>
            </a:r>
            <a:endParaRPr lang="tr-TR" dirty="0"/>
          </a:p>
        </p:txBody>
      </p:sp>
      <p:sp>
        <p:nvSpPr>
          <p:cNvPr id="4" name="Slayt Numarası Yer Tutucusu 3"/>
          <p:cNvSpPr>
            <a:spLocks noGrp="1"/>
          </p:cNvSpPr>
          <p:nvPr>
            <p:ph type="sldNum" sz="quarter" idx="10"/>
          </p:nvPr>
        </p:nvSpPr>
        <p:spPr/>
        <p:txBody>
          <a:bodyPr/>
          <a:lstStyle/>
          <a:p>
            <a:fld id="{B421845A-E0D1-4A98-9820-3190602BE62D}" type="slidenum">
              <a:rPr lang="tr-TR" smtClean="0"/>
              <a:pPr/>
              <a:t>16</a:t>
            </a:fld>
            <a:endParaRPr lang="tr-TR"/>
          </a:p>
        </p:txBody>
      </p:sp>
    </p:spTree>
    <p:extLst>
      <p:ext uri="{BB962C8B-B14F-4D97-AF65-F5344CB8AC3E}">
        <p14:creationId xmlns:p14="http://schemas.microsoft.com/office/powerpoint/2010/main" xmlns="" val="16133699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tr-TR"/>
              <a:t>Asıl başlık stili için tıklayın</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tıklayın</a:t>
            </a:r>
            <a:endParaRPr lang="en-US" dirty="0"/>
          </a:p>
        </p:txBody>
      </p:sp>
      <p:sp>
        <p:nvSpPr>
          <p:cNvPr id="4" name="Date Placeholder 3"/>
          <p:cNvSpPr>
            <a:spLocks noGrp="1"/>
          </p:cNvSpPr>
          <p:nvPr>
            <p:ph type="dt" sz="half" idx="10"/>
          </p:nvPr>
        </p:nvSpPr>
        <p:spPr/>
        <p:txBody>
          <a:bodyPr/>
          <a:lstStyle/>
          <a:p>
            <a:fld id="{F514AD50-1A39-4895-875B-4F6D451BF57B}" type="datetimeFigureOut">
              <a:rPr lang="tr-TR" smtClean="0"/>
              <a:pPr/>
              <a:t>12.03.2017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D6169FC-6F1D-42B5-9C81-D8A146A02772}" type="slidenum">
              <a:rPr lang="tr-TR" smtClean="0"/>
              <a:pPr/>
              <a:t>‹#›</a:t>
            </a:fld>
            <a:endParaRPr lang="tr-TR"/>
          </a:p>
        </p:txBody>
      </p:sp>
    </p:spTree>
    <p:extLst>
      <p:ext uri="{BB962C8B-B14F-4D97-AF65-F5344CB8AC3E}">
        <p14:creationId xmlns:p14="http://schemas.microsoft.com/office/powerpoint/2010/main" xmlns="" val="40273226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tr-TR"/>
              <a:t>Asıl başlık stili için tıklayın</a:t>
            </a:r>
            <a:endParaRPr lang="en-US" dirty="0"/>
          </a:p>
        </p:txBody>
      </p:sp>
      <p:sp>
        <p:nvSpPr>
          <p:cNvPr id="3" name="Picture Placeholder 2"/>
          <p:cNvSpPr>
            <a:spLocks noGrp="1" noChangeAspect="1"/>
          </p:cNvSpPr>
          <p:nvPr>
            <p:ph type="pic" idx="1"/>
          </p:nvPr>
        </p:nvSpPr>
        <p:spPr>
          <a:xfrm>
            <a:off x="1154955" y="685799"/>
            <a:ext cx="8825658" cy="3640667"/>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5" name="Date Placeholder 4"/>
          <p:cNvSpPr>
            <a:spLocks noGrp="1"/>
          </p:cNvSpPr>
          <p:nvPr>
            <p:ph type="dt" sz="half" idx="10"/>
          </p:nvPr>
        </p:nvSpPr>
        <p:spPr/>
        <p:txBody>
          <a:bodyPr/>
          <a:lstStyle/>
          <a:p>
            <a:fld id="{F514AD50-1A39-4895-875B-4F6D451BF57B}" type="datetimeFigureOut">
              <a:rPr lang="tr-TR" smtClean="0"/>
              <a:pPr/>
              <a:t>12.03.2017</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CD6169FC-6F1D-42B5-9C81-D8A146A02772}" type="slidenum">
              <a:rPr lang="tr-TR" smtClean="0"/>
              <a:pPr/>
              <a:t>‹#›</a:t>
            </a:fld>
            <a:endParaRPr lang="tr-TR"/>
          </a:p>
        </p:txBody>
      </p:sp>
    </p:spTree>
    <p:extLst>
      <p:ext uri="{BB962C8B-B14F-4D97-AF65-F5344CB8AC3E}">
        <p14:creationId xmlns:p14="http://schemas.microsoft.com/office/powerpoint/2010/main" xmlns="" val="3793265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tr-TR"/>
              <a:t>Asıl başlık stili için tıklayın</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4" name="Date Placeholder 3"/>
          <p:cNvSpPr>
            <a:spLocks noGrp="1"/>
          </p:cNvSpPr>
          <p:nvPr>
            <p:ph type="dt" sz="half" idx="10"/>
          </p:nvPr>
        </p:nvSpPr>
        <p:spPr/>
        <p:txBody>
          <a:bodyPr/>
          <a:lstStyle/>
          <a:p>
            <a:fld id="{F514AD50-1A39-4895-875B-4F6D451BF57B}" type="datetimeFigureOut">
              <a:rPr lang="tr-TR" smtClean="0"/>
              <a:pPr/>
              <a:t>12.03.2017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D6169FC-6F1D-42B5-9C81-D8A146A02772}" type="slidenum">
              <a:rPr lang="tr-TR" smtClean="0"/>
              <a:pPr/>
              <a:t>‹#›</a:t>
            </a:fld>
            <a:endParaRPr lang="tr-TR"/>
          </a:p>
        </p:txBody>
      </p:sp>
    </p:spTree>
    <p:extLst>
      <p:ext uri="{BB962C8B-B14F-4D97-AF65-F5344CB8AC3E}">
        <p14:creationId xmlns:p14="http://schemas.microsoft.com/office/powerpoint/2010/main" xmlns="" val="39913733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1574800" y="1447800"/>
            <a:ext cx="7999315" cy="2323374"/>
          </a:xfrm>
        </p:spPr>
        <p:txBody>
          <a:bodyPr/>
          <a:lstStyle>
            <a:lvl1pPr>
              <a:defRPr sz="4800"/>
            </a:lvl1pPr>
          </a:lstStyle>
          <a:p>
            <a:r>
              <a:rPr lang="tr-TR"/>
              <a:t>Asıl başlık stili için tıklayın</a:t>
            </a:r>
            <a:endParaRPr lang="en-US" dirty="0"/>
          </a:p>
        </p:txBody>
      </p:sp>
      <p:sp>
        <p:nvSpPr>
          <p:cNvPr id="14" name="Text Placeholder 3"/>
          <p:cNvSpPr>
            <a:spLocks noGrp="1"/>
          </p:cNvSpPr>
          <p:nvPr>
            <p:ph type="body" sz="half" idx="13"/>
          </p:nvPr>
        </p:nvSpPr>
        <p:spPr>
          <a:xfrm>
            <a:off x="1930400" y="3771174"/>
            <a:ext cx="7279649" cy="342174"/>
          </a:xfrm>
        </p:spPr>
        <p:txBody>
          <a:bodyPr anchor="t">
            <a:normAutofit/>
          </a:bodyPr>
          <a:lstStyle>
            <a:lvl1pPr marL="0" indent="0">
              <a:buNone/>
              <a:defRPr lang="en-US" sz="1400" b="0" i="0" kern="1200" cap="small" dirty="0">
                <a:solidFill>
                  <a:schemeClr val="accent1">
                    <a:lumMod val="60000"/>
                    <a:lumOff val="4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4" name="Date Placeholder 3"/>
          <p:cNvSpPr>
            <a:spLocks noGrp="1"/>
          </p:cNvSpPr>
          <p:nvPr>
            <p:ph type="dt" sz="half" idx="10"/>
          </p:nvPr>
        </p:nvSpPr>
        <p:spPr/>
        <p:txBody>
          <a:bodyPr/>
          <a:lstStyle/>
          <a:p>
            <a:fld id="{F514AD50-1A39-4895-875B-4F6D451BF57B}" type="datetimeFigureOut">
              <a:rPr lang="tr-TR" smtClean="0"/>
              <a:pPr/>
              <a:t>12.03.2017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D6169FC-6F1D-42B5-9C81-D8A146A02772}" type="slidenum">
              <a:rPr lang="tr-TR" smtClean="0"/>
              <a:pPr/>
              <a:t>‹#›</a:t>
            </a:fld>
            <a:endParaRPr lang="tr-TR"/>
          </a:p>
        </p:txBody>
      </p:sp>
      <p:sp>
        <p:nvSpPr>
          <p:cNvPr id="12" name="TextBox 11"/>
          <p:cNvSpPr txBox="1"/>
          <p:nvPr/>
        </p:nvSpPr>
        <p:spPr>
          <a:xfrm>
            <a:off x="898295" y="971253"/>
            <a:ext cx="801912" cy="1969770"/>
          </a:xfrm>
          <a:prstGeom prst="rect">
            <a:avLst/>
          </a:prstGeom>
          <a:noFill/>
        </p:spPr>
        <p:txBody>
          <a:bodyPr wrap="square" rtlCol="0">
            <a:spAutoFit/>
          </a:bodyPr>
          <a:lstStyle/>
          <a:p>
            <a:pPr algn="r"/>
            <a:r>
              <a:rPr lang="en-US" sz="12200" b="0" i="0" dirty="0">
                <a:solidFill>
                  <a:schemeClr val="accent1">
                    <a:lumMod val="60000"/>
                    <a:lumOff val="40000"/>
                  </a:schemeClr>
                </a:solidFill>
                <a:latin typeface="Arial"/>
                <a:ea typeface="+mj-ea"/>
                <a:cs typeface="+mj-cs"/>
              </a:rPr>
              <a:t>“</a:t>
            </a:r>
          </a:p>
        </p:txBody>
      </p:sp>
      <p:sp>
        <p:nvSpPr>
          <p:cNvPr id="11" name="TextBox 10"/>
          <p:cNvSpPr txBox="1"/>
          <p:nvPr/>
        </p:nvSpPr>
        <p:spPr>
          <a:xfrm>
            <a:off x="9330490" y="2613787"/>
            <a:ext cx="801912" cy="1969770"/>
          </a:xfrm>
          <a:prstGeom prst="rect">
            <a:avLst/>
          </a:prstGeom>
          <a:noFill/>
        </p:spPr>
        <p:txBody>
          <a:bodyPr wrap="square" rtlCol="0">
            <a:spAutoFit/>
          </a:bodyPr>
          <a:lstStyle/>
          <a:p>
            <a:pPr algn="r"/>
            <a:r>
              <a:rPr lang="en-US" sz="12200" b="0" i="0" dirty="0">
                <a:solidFill>
                  <a:schemeClr val="accent1">
                    <a:lumMod val="60000"/>
                    <a:lumOff val="40000"/>
                  </a:schemeClr>
                </a:solidFill>
                <a:latin typeface="Arial"/>
                <a:ea typeface="+mj-ea"/>
                <a:cs typeface="+mj-cs"/>
              </a:rPr>
              <a:t>”</a:t>
            </a:r>
          </a:p>
        </p:txBody>
      </p:sp>
    </p:spTree>
    <p:extLst>
      <p:ext uri="{BB962C8B-B14F-4D97-AF65-F5344CB8AC3E}">
        <p14:creationId xmlns:p14="http://schemas.microsoft.com/office/powerpoint/2010/main" xmlns="" val="7817183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59" cy="1653180"/>
          </a:xfrm>
        </p:spPr>
        <p:txBody>
          <a:bodyPr anchor="b"/>
          <a:lstStyle>
            <a:lvl1pPr algn="l">
              <a:defRPr sz="4000" b="0" cap="none"/>
            </a:lvl1pPr>
          </a:lstStyle>
          <a:p>
            <a:r>
              <a:rPr lang="tr-TR"/>
              <a:t>Asıl başlık stili için tıklayın</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F514AD50-1A39-4895-875B-4F6D451BF57B}" type="datetimeFigureOut">
              <a:rPr lang="tr-TR" smtClean="0"/>
              <a:pPr/>
              <a:t>12.03.2017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D6169FC-6F1D-42B5-9C81-D8A146A02772}" type="slidenum">
              <a:rPr lang="tr-TR" smtClean="0"/>
              <a:pPr/>
              <a:t>‹#›</a:t>
            </a:fld>
            <a:endParaRPr lang="tr-TR"/>
          </a:p>
        </p:txBody>
      </p:sp>
    </p:spTree>
    <p:extLst>
      <p:ext uri="{BB962C8B-B14F-4D97-AF65-F5344CB8AC3E}">
        <p14:creationId xmlns:p14="http://schemas.microsoft.com/office/powerpoint/2010/main" xmlns="" val="42183923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Sütu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tr-TR"/>
              <a:t>Asıl başlık stili için tıklayın</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F514AD50-1A39-4895-875B-4F6D451BF57B}" type="datetimeFigureOut">
              <a:rPr lang="tr-TR" smtClean="0"/>
              <a:pPr/>
              <a:t>12.03.2017</a:t>
            </a:fld>
            <a:endParaRPr lang="tr-TR"/>
          </a:p>
        </p:txBody>
      </p:sp>
      <p:sp>
        <p:nvSpPr>
          <p:cNvPr id="4"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D6169FC-6F1D-42B5-9C81-D8A146A02772}" type="slidenum">
              <a:rPr lang="tr-TR" smtClean="0"/>
              <a:pPr/>
              <a:t>‹#›</a:t>
            </a:fld>
            <a:endParaRPr lang="tr-TR"/>
          </a:p>
        </p:txBody>
      </p:sp>
    </p:spTree>
    <p:extLst>
      <p:ext uri="{BB962C8B-B14F-4D97-AF65-F5344CB8AC3E}">
        <p14:creationId xmlns:p14="http://schemas.microsoft.com/office/powerpoint/2010/main" xmlns="" val="32347461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Resim Sütu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tr-TR"/>
              <a:t>Asıl başlık stili için tıklayın</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F514AD50-1A39-4895-875B-4F6D451BF57B}" type="datetimeFigureOut">
              <a:rPr lang="tr-TR" smtClean="0"/>
              <a:pPr/>
              <a:t>12.03.2017</a:t>
            </a:fld>
            <a:endParaRPr lang="tr-TR"/>
          </a:p>
        </p:txBody>
      </p:sp>
      <p:sp>
        <p:nvSpPr>
          <p:cNvPr id="4"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D6169FC-6F1D-42B5-9C81-D8A146A02772}" type="slidenum">
              <a:rPr lang="tr-TR" smtClean="0"/>
              <a:pPr/>
              <a:t>‹#›</a:t>
            </a:fld>
            <a:endParaRPr lang="tr-TR"/>
          </a:p>
        </p:txBody>
      </p:sp>
    </p:spTree>
    <p:extLst>
      <p:ext uri="{BB962C8B-B14F-4D97-AF65-F5344CB8AC3E}">
        <p14:creationId xmlns:p14="http://schemas.microsoft.com/office/powerpoint/2010/main" xmlns="" val="36191677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 için tıklayın</a:t>
            </a:r>
            <a:endParaRPr lang="en-US" dirty="0"/>
          </a:p>
        </p:txBody>
      </p:sp>
      <p:sp>
        <p:nvSpPr>
          <p:cNvPr id="3" name="Vertical Text Placeholder 2"/>
          <p:cNvSpPr>
            <a:spLocks noGrp="1"/>
          </p:cNvSpPr>
          <p:nvPr>
            <p:ph type="body" orient="vert" idx="1"/>
          </p:nvPr>
        </p:nvSpPr>
        <p:spPr/>
        <p:txBody>
          <a:bodyPr vert="eaVert" anchor="t" anchorCtr="0"/>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F514AD50-1A39-4895-875B-4F6D451BF57B}" type="datetimeFigureOut">
              <a:rPr lang="tr-TR" smtClean="0"/>
              <a:pPr/>
              <a:t>12.03.2017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D6169FC-6F1D-42B5-9C81-D8A146A02772}" type="slidenum">
              <a:rPr lang="tr-TR" smtClean="0"/>
              <a:pPr/>
              <a:t>‹#›</a:t>
            </a:fld>
            <a:endParaRPr lang="tr-TR"/>
          </a:p>
        </p:txBody>
      </p:sp>
    </p:spTree>
    <p:extLst>
      <p:ext uri="{BB962C8B-B14F-4D97-AF65-F5344CB8AC3E}">
        <p14:creationId xmlns:p14="http://schemas.microsoft.com/office/powerpoint/2010/main" xmlns="" val="30606207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tr-TR"/>
              <a:t>Asıl başlık stili için tıklayın</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F514AD50-1A39-4895-875B-4F6D451BF57B}" type="datetimeFigureOut">
              <a:rPr lang="tr-TR" smtClean="0"/>
              <a:pPr/>
              <a:t>12.03.2017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D6169FC-6F1D-42B5-9C81-D8A146A02772}" type="slidenum">
              <a:rPr lang="tr-TR" smtClean="0"/>
              <a:pPr/>
              <a:t>‹#›</a:t>
            </a:fld>
            <a:endParaRPr lang="tr-TR"/>
          </a:p>
        </p:txBody>
      </p:sp>
    </p:spTree>
    <p:extLst>
      <p:ext uri="{BB962C8B-B14F-4D97-AF65-F5344CB8AC3E}">
        <p14:creationId xmlns:p14="http://schemas.microsoft.com/office/powerpoint/2010/main" xmlns="" val="16763680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 için tıklayın</a:t>
            </a:r>
            <a:endParaRPr lang="en-US" dirty="0"/>
          </a:p>
        </p:txBody>
      </p:sp>
      <p:sp>
        <p:nvSpPr>
          <p:cNvPr id="3" name="Content Placeholder 2"/>
          <p:cNvSpPr>
            <a:spLocks noGrp="1"/>
          </p:cNvSpPr>
          <p:nvPr>
            <p:ph idx="1"/>
          </p:nvPr>
        </p:nvSpPr>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F514AD50-1A39-4895-875B-4F6D451BF57B}" type="datetimeFigureOut">
              <a:rPr lang="tr-TR" smtClean="0"/>
              <a:pPr/>
              <a:t>12.03.2017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D6169FC-6F1D-42B5-9C81-D8A146A02772}" type="slidenum">
              <a:rPr lang="tr-TR" smtClean="0"/>
              <a:pPr/>
              <a:t>‹#›</a:t>
            </a:fld>
            <a:endParaRPr lang="tr-TR"/>
          </a:p>
        </p:txBody>
      </p:sp>
    </p:spTree>
    <p:extLst>
      <p:ext uri="{BB962C8B-B14F-4D97-AF65-F5344CB8AC3E}">
        <p14:creationId xmlns:p14="http://schemas.microsoft.com/office/powerpoint/2010/main" xmlns="" val="32536966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tr-TR"/>
              <a:t>Asıl başlık stili için tıklayın</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F514AD50-1A39-4895-875B-4F6D451BF57B}" type="datetimeFigureOut">
              <a:rPr lang="tr-TR" smtClean="0"/>
              <a:pPr/>
              <a:t>12.03.2017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D6169FC-6F1D-42B5-9C81-D8A146A02772}" type="slidenum">
              <a:rPr lang="tr-TR" smtClean="0"/>
              <a:pPr/>
              <a:t>‹#›</a:t>
            </a:fld>
            <a:endParaRPr lang="tr-TR"/>
          </a:p>
        </p:txBody>
      </p:sp>
    </p:spTree>
    <p:extLst>
      <p:ext uri="{BB962C8B-B14F-4D97-AF65-F5344CB8AC3E}">
        <p14:creationId xmlns:p14="http://schemas.microsoft.com/office/powerpoint/2010/main" xmlns="" val="10943330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 için tıklayın</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fld id="{F514AD50-1A39-4895-875B-4F6D451BF57B}" type="datetimeFigureOut">
              <a:rPr lang="tr-TR" smtClean="0"/>
              <a:pPr/>
              <a:t>12.03.2017</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CD6169FC-6F1D-42B5-9C81-D8A146A02772}" type="slidenum">
              <a:rPr lang="tr-TR" smtClean="0"/>
              <a:pPr/>
              <a:t>‹#›</a:t>
            </a:fld>
            <a:endParaRPr lang="tr-TR"/>
          </a:p>
        </p:txBody>
      </p:sp>
    </p:spTree>
    <p:extLst>
      <p:ext uri="{BB962C8B-B14F-4D97-AF65-F5344CB8AC3E}">
        <p14:creationId xmlns:p14="http://schemas.microsoft.com/office/powerpoint/2010/main" xmlns="" val="35921299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a:t>Asıl başlık stili için tıklayın</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F514AD50-1A39-4895-875B-4F6D451BF57B}" type="datetimeFigureOut">
              <a:rPr lang="tr-TR" smtClean="0"/>
              <a:pPr/>
              <a:t>12.03.2017</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CD6169FC-6F1D-42B5-9C81-D8A146A02772}" type="slidenum">
              <a:rPr lang="tr-TR" smtClean="0"/>
              <a:pPr/>
              <a:t>‹#›</a:t>
            </a:fld>
            <a:endParaRPr lang="tr-TR"/>
          </a:p>
        </p:txBody>
      </p:sp>
    </p:spTree>
    <p:extLst>
      <p:ext uri="{BB962C8B-B14F-4D97-AF65-F5344CB8AC3E}">
        <p14:creationId xmlns:p14="http://schemas.microsoft.com/office/powerpoint/2010/main" xmlns="" val="42561499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 için tıklayın</a:t>
            </a:r>
            <a:endParaRPr lang="en-US" dirty="0"/>
          </a:p>
        </p:txBody>
      </p:sp>
      <p:sp>
        <p:nvSpPr>
          <p:cNvPr id="7" name="Date Placeholder 2"/>
          <p:cNvSpPr>
            <a:spLocks noGrp="1"/>
          </p:cNvSpPr>
          <p:nvPr>
            <p:ph type="dt" sz="half" idx="10"/>
          </p:nvPr>
        </p:nvSpPr>
        <p:spPr/>
        <p:txBody>
          <a:bodyPr/>
          <a:lstStyle/>
          <a:p>
            <a:fld id="{F514AD50-1A39-4895-875B-4F6D451BF57B}" type="datetimeFigureOut">
              <a:rPr lang="tr-TR" smtClean="0"/>
              <a:pPr/>
              <a:t>12.03.2017</a:t>
            </a:fld>
            <a:endParaRPr lang="tr-TR"/>
          </a:p>
        </p:txBody>
      </p:sp>
      <p:sp>
        <p:nvSpPr>
          <p:cNvPr id="5" name="Footer Placeholder 3"/>
          <p:cNvSpPr>
            <a:spLocks noGrp="1"/>
          </p:cNvSpPr>
          <p:nvPr>
            <p:ph type="ftr" sz="quarter" idx="11"/>
          </p:nvPr>
        </p:nvSpPr>
        <p:spPr/>
        <p:txBody>
          <a:bodyPr/>
          <a:lstStyle/>
          <a:p>
            <a:endParaRPr lang="tr-TR"/>
          </a:p>
        </p:txBody>
      </p:sp>
      <p:sp>
        <p:nvSpPr>
          <p:cNvPr id="6" name="Slide Number Placeholder 4"/>
          <p:cNvSpPr>
            <a:spLocks noGrp="1"/>
          </p:cNvSpPr>
          <p:nvPr>
            <p:ph type="sldNum" sz="quarter" idx="12"/>
          </p:nvPr>
        </p:nvSpPr>
        <p:spPr/>
        <p:txBody>
          <a:bodyPr/>
          <a:lstStyle/>
          <a:p>
            <a:fld id="{CD6169FC-6F1D-42B5-9C81-D8A146A02772}" type="slidenum">
              <a:rPr lang="tr-TR" smtClean="0"/>
              <a:pPr/>
              <a:t>‹#›</a:t>
            </a:fld>
            <a:endParaRPr lang="tr-TR"/>
          </a:p>
        </p:txBody>
      </p:sp>
    </p:spTree>
    <p:extLst>
      <p:ext uri="{BB962C8B-B14F-4D97-AF65-F5344CB8AC3E}">
        <p14:creationId xmlns:p14="http://schemas.microsoft.com/office/powerpoint/2010/main" xmlns="" val="15621976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F514AD50-1A39-4895-875B-4F6D451BF57B}" type="datetimeFigureOut">
              <a:rPr lang="tr-TR" smtClean="0"/>
              <a:pPr/>
              <a:t>12.03.2017</a:t>
            </a:fld>
            <a:endParaRPr lang="tr-TR"/>
          </a:p>
        </p:txBody>
      </p:sp>
      <p:sp>
        <p:nvSpPr>
          <p:cNvPr id="5" name="Footer Placeholder 2"/>
          <p:cNvSpPr>
            <a:spLocks noGrp="1"/>
          </p:cNvSpPr>
          <p:nvPr>
            <p:ph type="ftr" sz="quarter" idx="11"/>
          </p:nvPr>
        </p:nvSpPr>
        <p:spPr/>
        <p:txBody>
          <a:bodyPr/>
          <a:lstStyle/>
          <a:p>
            <a:endParaRPr lang="tr-TR"/>
          </a:p>
        </p:txBody>
      </p:sp>
      <p:sp>
        <p:nvSpPr>
          <p:cNvPr id="6" name="Slide Number Placeholder 3"/>
          <p:cNvSpPr>
            <a:spLocks noGrp="1"/>
          </p:cNvSpPr>
          <p:nvPr>
            <p:ph type="sldNum" sz="quarter" idx="12"/>
          </p:nvPr>
        </p:nvSpPr>
        <p:spPr/>
        <p:txBody>
          <a:bodyPr/>
          <a:lstStyle/>
          <a:p>
            <a:fld id="{CD6169FC-6F1D-42B5-9C81-D8A146A02772}" type="slidenum">
              <a:rPr lang="tr-TR" smtClean="0"/>
              <a:pPr/>
              <a:t>‹#›</a:t>
            </a:fld>
            <a:endParaRPr lang="tr-TR"/>
          </a:p>
        </p:txBody>
      </p:sp>
    </p:spTree>
    <p:extLst>
      <p:ext uri="{BB962C8B-B14F-4D97-AF65-F5344CB8AC3E}">
        <p14:creationId xmlns:p14="http://schemas.microsoft.com/office/powerpoint/2010/main" xmlns="" val="26489686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3401063" cy="1447800"/>
          </a:xfrm>
        </p:spPr>
        <p:txBody>
          <a:bodyPr anchor="b"/>
          <a:lstStyle>
            <a:lvl1pPr algn="l">
              <a:defRPr sz="2400" b="0"/>
            </a:lvl1pPr>
          </a:lstStyle>
          <a:p>
            <a:r>
              <a:rPr lang="tr-TR"/>
              <a:t>Asıl başlık stili için tıklayın</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1154955" y="3129280"/>
            <a:ext cx="3401062"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7" name="Date Placeholder 4"/>
          <p:cNvSpPr>
            <a:spLocks noGrp="1"/>
          </p:cNvSpPr>
          <p:nvPr>
            <p:ph type="dt" sz="half" idx="10"/>
          </p:nvPr>
        </p:nvSpPr>
        <p:spPr/>
        <p:txBody>
          <a:bodyPr/>
          <a:lstStyle/>
          <a:p>
            <a:fld id="{F514AD50-1A39-4895-875B-4F6D451BF57B}" type="datetimeFigureOut">
              <a:rPr lang="tr-TR" smtClean="0"/>
              <a:pPr/>
              <a:t>12.03.2017</a:t>
            </a:fld>
            <a:endParaRPr lang="tr-TR"/>
          </a:p>
        </p:txBody>
      </p:sp>
      <p:sp>
        <p:nvSpPr>
          <p:cNvPr id="5" name="Footer Placeholder 5"/>
          <p:cNvSpPr>
            <a:spLocks noGrp="1"/>
          </p:cNvSpPr>
          <p:nvPr>
            <p:ph type="ftr" sz="quarter" idx="11"/>
          </p:nvPr>
        </p:nvSpPr>
        <p:spPr/>
        <p:txBody>
          <a:bodyPr/>
          <a:lstStyle/>
          <a:p>
            <a:endParaRPr lang="tr-TR"/>
          </a:p>
        </p:txBody>
      </p:sp>
      <p:sp>
        <p:nvSpPr>
          <p:cNvPr id="6" name="Slide Number Placeholder 6"/>
          <p:cNvSpPr>
            <a:spLocks noGrp="1"/>
          </p:cNvSpPr>
          <p:nvPr>
            <p:ph type="sldNum" sz="quarter" idx="12"/>
          </p:nvPr>
        </p:nvSpPr>
        <p:spPr/>
        <p:txBody>
          <a:bodyPr/>
          <a:lstStyle/>
          <a:p>
            <a:fld id="{CD6169FC-6F1D-42B5-9C81-D8A146A02772}" type="slidenum">
              <a:rPr lang="tr-TR" smtClean="0"/>
              <a:pPr/>
              <a:t>‹#›</a:t>
            </a:fld>
            <a:endParaRPr lang="tr-TR"/>
          </a:p>
        </p:txBody>
      </p:sp>
    </p:spTree>
    <p:extLst>
      <p:ext uri="{BB962C8B-B14F-4D97-AF65-F5344CB8AC3E}">
        <p14:creationId xmlns:p14="http://schemas.microsoft.com/office/powerpoint/2010/main" xmlns="" val="19399991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tr-TR"/>
              <a:t>Asıl başlık stili için tıklayın</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5" name="Date Placeholder 4"/>
          <p:cNvSpPr>
            <a:spLocks noGrp="1"/>
          </p:cNvSpPr>
          <p:nvPr>
            <p:ph type="dt" sz="half" idx="10"/>
          </p:nvPr>
        </p:nvSpPr>
        <p:spPr/>
        <p:txBody>
          <a:bodyPr/>
          <a:lstStyle/>
          <a:p>
            <a:fld id="{F514AD50-1A39-4895-875B-4F6D451BF57B}" type="datetimeFigureOut">
              <a:rPr lang="tr-TR" smtClean="0"/>
              <a:pPr/>
              <a:t>12.03.2017</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CD6169FC-6F1D-42B5-9C81-D8A146A02772}" type="slidenum">
              <a:rPr lang="tr-TR" smtClean="0"/>
              <a:pPr/>
              <a:t>‹#›</a:t>
            </a:fld>
            <a:endParaRPr lang="tr-TR"/>
          </a:p>
        </p:txBody>
      </p:sp>
    </p:spTree>
    <p:extLst>
      <p:ext uri="{BB962C8B-B14F-4D97-AF65-F5344CB8AC3E}">
        <p14:creationId xmlns:p14="http://schemas.microsoft.com/office/powerpoint/2010/main" xmlns="" val="35159144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cstate="print">
            <a:extLst>
              <a:ext uri="{28A0092B-C50C-407E-A947-70E740481C1C}">
                <a14:useLocalDpi xmlns:a14="http://schemas.microsoft.com/office/drawing/2010/main" xmlns="" val="0"/>
              </a:ext>
            </a:extLst>
          </a:blip>
          <a:srcRect l="3644"/>
          <a:stretch/>
        </p:blipFill>
        <p:spPr>
          <a:xfrm>
            <a:off x="0" y="2669685"/>
            <a:ext cx="4035669" cy="4188315"/>
          </a:xfrm>
          <a:prstGeom prst="rect">
            <a:avLst/>
          </a:prstGeom>
        </p:spPr>
      </p:pic>
      <p:pic>
        <p:nvPicPr>
          <p:cNvPr id="7" name="Picture 6"/>
          <p:cNvPicPr>
            <a:picLocks noChangeAspect="1"/>
          </p:cNvPicPr>
          <p:nvPr/>
        </p:nvPicPr>
        <p:blipFill rotWithShape="1">
          <a:blip r:embed="rId20" cstate="print">
            <a:extLst>
              <a:ext uri="{28A0092B-C50C-407E-A947-70E740481C1C}">
                <a14:useLocalDpi xmlns:a14="http://schemas.microsoft.com/office/drawing/2010/main" xmlns=""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cstate="print">
            <a:extLst>
              <a:ext uri="{28A0092B-C50C-407E-A947-70E740481C1C}">
                <a14:useLocalDpi xmlns:a14="http://schemas.microsoft.com/office/drawing/2010/main" xmlns=""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cstate="print">
            <a:extLst>
              <a:ext uri="{28A0092B-C50C-407E-A947-70E740481C1C}">
                <a14:useLocalDpi xmlns:a14="http://schemas.microsoft.com/office/drawing/2010/main" xmlns="" val="0"/>
              </a:ext>
            </a:extLst>
          </a:blip>
          <a:srcRect b="23320"/>
          <a:stretch/>
        </p:blipFill>
        <p:spPr>
          <a:xfrm>
            <a:off x="8609012"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tr-TR"/>
              <a:t>Asıl başlık stili için tıklayın</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F514AD50-1A39-4895-875B-4F6D451BF57B}" type="datetimeFigureOut">
              <a:rPr lang="tr-TR" smtClean="0"/>
              <a:pPr/>
              <a:t>12.03.2017</a:t>
            </a:fld>
            <a:endParaRPr lang="tr-TR"/>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tr-TR"/>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CD6169FC-6F1D-42B5-9C81-D8A146A02772}" type="slidenum">
              <a:rPr lang="tr-TR" smtClean="0"/>
              <a:pPr/>
              <a:t>‹#›</a:t>
            </a:fld>
            <a:endParaRPr lang="tr-TR"/>
          </a:p>
        </p:txBody>
      </p:sp>
    </p:spTree>
    <p:extLst>
      <p:ext uri="{BB962C8B-B14F-4D97-AF65-F5344CB8AC3E}">
        <p14:creationId xmlns:p14="http://schemas.microsoft.com/office/powerpoint/2010/main" xmlns="" val="3373985032"/>
      </p:ext>
    </p:extLst>
  </p:cSld>
  <p:clrMap bg1="dk1" tx1="lt1" bg2="dk2" tx2="lt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 id="2147483762" r:id="rId12"/>
    <p:sldLayoutId id="2147483763" r:id="rId13"/>
    <p:sldLayoutId id="2147483764" r:id="rId14"/>
    <p:sldLayoutId id="2147483765" r:id="rId15"/>
    <p:sldLayoutId id="2147483766" r:id="rId16"/>
    <p:sldLayoutId id="2147483767"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Unvan 1"/>
          <p:cNvSpPr>
            <a:spLocks noGrp="1"/>
          </p:cNvSpPr>
          <p:nvPr>
            <p:ph type="ctrTitle"/>
          </p:nvPr>
        </p:nvSpPr>
        <p:spPr>
          <a:xfrm>
            <a:off x="0" y="0"/>
            <a:ext cx="7772400" cy="1463040"/>
          </a:xfrm>
        </p:spPr>
        <p:txBody>
          <a:bodyPr/>
          <a:lstStyle/>
          <a:p>
            <a:pPr algn="ctr"/>
            <a:r>
              <a:rPr lang="tr-TR" dirty="0"/>
              <a:t>KAZA VE KADER</a:t>
            </a:r>
          </a:p>
        </p:txBody>
      </p:sp>
      <p:sp>
        <p:nvSpPr>
          <p:cNvPr id="3" name="Alt Başlık 2"/>
          <p:cNvSpPr>
            <a:spLocks noGrp="1"/>
          </p:cNvSpPr>
          <p:nvPr>
            <p:ph type="subTitle" idx="1"/>
          </p:nvPr>
        </p:nvSpPr>
        <p:spPr>
          <a:xfrm>
            <a:off x="7772400" y="4979622"/>
            <a:ext cx="4621237" cy="1878377"/>
          </a:xfrm>
        </p:spPr>
        <p:txBody>
          <a:bodyPr>
            <a:noAutofit/>
          </a:bodyPr>
          <a:lstStyle/>
          <a:p>
            <a:r>
              <a:rPr lang="tr-TR" sz="2800" dirty="0"/>
              <a:t>Hazırlayanlar:</a:t>
            </a:r>
          </a:p>
          <a:p>
            <a:r>
              <a:rPr lang="tr-TR" sz="2800" dirty="0"/>
              <a:t>*İrem Kırmızıoğlu 1001</a:t>
            </a:r>
          </a:p>
          <a:p>
            <a:r>
              <a:rPr lang="tr-TR" sz="2800" dirty="0"/>
              <a:t>*Sena Dere 1135</a:t>
            </a:r>
          </a:p>
        </p:txBody>
      </p:sp>
      <p:pic>
        <p:nvPicPr>
          <p:cNvPr id="4" name="Resim 3"/>
          <p:cNvPicPr>
            <a:picLocks noChangeAspect="1"/>
          </p:cNvPicPr>
          <p:nvPr/>
        </p:nvPicPr>
        <p:blipFill>
          <a:blip r:embed="rId2" cstate="print"/>
          <a:stretch>
            <a:fillRect/>
          </a:stretch>
        </p:blipFill>
        <p:spPr>
          <a:xfrm>
            <a:off x="436611" y="1732962"/>
            <a:ext cx="6850454" cy="3246661"/>
          </a:xfrm>
          <a:prstGeom prst="rect">
            <a:avLst/>
          </a:prstGeom>
        </p:spPr>
      </p:pic>
    </p:spTree>
    <p:extLst>
      <p:ext uri="{BB962C8B-B14F-4D97-AF65-F5344CB8AC3E}">
        <p14:creationId xmlns:p14="http://schemas.microsoft.com/office/powerpoint/2010/main" xmlns="" val="598998138"/>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Yer Tutucusu 4"/>
          <p:cNvSpPr>
            <a:spLocks noGrp="1"/>
          </p:cNvSpPr>
          <p:nvPr>
            <p:ph type="body" idx="1"/>
          </p:nvPr>
        </p:nvSpPr>
        <p:spPr>
          <a:xfrm>
            <a:off x="1103313" y="140677"/>
            <a:ext cx="4396338" cy="1294228"/>
          </a:xfrm>
        </p:spPr>
        <p:txBody>
          <a:bodyPr/>
          <a:lstStyle/>
          <a:p>
            <a:r>
              <a:rPr lang="tr-TR" u="sng" dirty="0"/>
              <a:t>İnsanın tercih edebildiği ve bunun sonucunda sorumlu olduğu durumlar</a:t>
            </a:r>
          </a:p>
        </p:txBody>
      </p:sp>
      <p:sp>
        <p:nvSpPr>
          <p:cNvPr id="6" name="İçerik Yer Tutucusu 5"/>
          <p:cNvSpPr>
            <a:spLocks noGrp="1"/>
          </p:cNvSpPr>
          <p:nvPr>
            <p:ph sz="half" idx="2"/>
          </p:nvPr>
        </p:nvSpPr>
        <p:spPr>
          <a:xfrm>
            <a:off x="1103312" y="1684874"/>
            <a:ext cx="4396339" cy="5173126"/>
          </a:xfrm>
        </p:spPr>
        <p:txBody>
          <a:bodyPr>
            <a:normAutofit/>
          </a:bodyPr>
          <a:lstStyle/>
          <a:p>
            <a:r>
              <a:rPr lang="tr-TR" sz="2400" dirty="0"/>
              <a:t>Bilgi,</a:t>
            </a:r>
          </a:p>
          <a:p>
            <a:r>
              <a:rPr lang="tr-TR" sz="2400" dirty="0"/>
              <a:t>İnançlar,</a:t>
            </a:r>
          </a:p>
          <a:p>
            <a:r>
              <a:rPr lang="tr-TR" sz="2400" dirty="0"/>
              <a:t>Eylemler,</a:t>
            </a:r>
          </a:p>
          <a:p>
            <a:r>
              <a:rPr lang="tr-TR" sz="2400" dirty="0"/>
              <a:t>Kararlar,</a:t>
            </a:r>
          </a:p>
          <a:p>
            <a:r>
              <a:rPr lang="tr-TR" sz="2400" dirty="0"/>
              <a:t>İbadet edip/etmemek,</a:t>
            </a:r>
          </a:p>
          <a:p>
            <a:r>
              <a:rPr lang="tr-TR" sz="2400" dirty="0"/>
              <a:t>Yalan veya doğruyu söylemek,</a:t>
            </a:r>
          </a:p>
          <a:p>
            <a:r>
              <a:rPr lang="tr-TR" sz="2400" dirty="0"/>
              <a:t>Çalışıp, çalışmamamız…</a:t>
            </a:r>
          </a:p>
          <a:p>
            <a:pPr marL="0" indent="0">
              <a:buNone/>
            </a:pPr>
            <a:r>
              <a:rPr lang="tr-TR" sz="2400" dirty="0"/>
              <a:t>gibi örnekler verebiliriz.</a:t>
            </a:r>
          </a:p>
        </p:txBody>
      </p:sp>
      <p:sp>
        <p:nvSpPr>
          <p:cNvPr id="7" name="Metin Yer Tutucusu 6"/>
          <p:cNvSpPr>
            <a:spLocks noGrp="1"/>
          </p:cNvSpPr>
          <p:nvPr>
            <p:ph type="body" sz="quarter" idx="3"/>
          </p:nvPr>
        </p:nvSpPr>
        <p:spPr>
          <a:xfrm>
            <a:off x="5499651" y="140677"/>
            <a:ext cx="4551183" cy="1294228"/>
          </a:xfrm>
        </p:spPr>
        <p:txBody>
          <a:bodyPr/>
          <a:lstStyle/>
          <a:p>
            <a:r>
              <a:rPr lang="tr-TR" u="sng" dirty="0"/>
              <a:t> İnsanın tercih hakkı bulunmayan ve dolayısıyla sorumlu olmadığı durumlar</a:t>
            </a:r>
          </a:p>
        </p:txBody>
      </p:sp>
      <p:sp>
        <p:nvSpPr>
          <p:cNvPr id="8" name="İçerik Yer Tutucusu 7"/>
          <p:cNvSpPr>
            <a:spLocks noGrp="1"/>
          </p:cNvSpPr>
          <p:nvPr>
            <p:ph sz="quarter" idx="4"/>
          </p:nvPr>
        </p:nvSpPr>
        <p:spPr>
          <a:xfrm>
            <a:off x="5499651" y="1684875"/>
            <a:ext cx="4396339" cy="5173125"/>
          </a:xfrm>
        </p:spPr>
        <p:txBody>
          <a:bodyPr>
            <a:normAutofit/>
          </a:bodyPr>
          <a:lstStyle/>
          <a:p>
            <a:r>
              <a:rPr lang="tr-TR" sz="2400" dirty="0"/>
              <a:t>İnsan olarak dünyaya gelmesi,</a:t>
            </a:r>
          </a:p>
          <a:p>
            <a:r>
              <a:rPr lang="tr-TR" sz="2400" dirty="0"/>
              <a:t>Ailesi,</a:t>
            </a:r>
          </a:p>
          <a:p>
            <a:r>
              <a:rPr lang="tr-TR" sz="2400" dirty="0"/>
              <a:t>Cinsiyetinin ne olacağı,</a:t>
            </a:r>
          </a:p>
          <a:p>
            <a:r>
              <a:rPr lang="tr-TR" sz="2400" dirty="0"/>
              <a:t>Irkının ne olacağı,</a:t>
            </a:r>
          </a:p>
          <a:p>
            <a:r>
              <a:rPr lang="tr-TR" sz="2400" dirty="0"/>
              <a:t>Nefes alıp vermesi,</a:t>
            </a:r>
          </a:p>
          <a:p>
            <a:r>
              <a:rPr lang="tr-TR" sz="2400" dirty="0"/>
              <a:t>Akıl sahibi olması,</a:t>
            </a:r>
          </a:p>
          <a:p>
            <a:r>
              <a:rPr lang="tr-TR" sz="2400" dirty="0"/>
              <a:t>Doğum yeri ve yılı…</a:t>
            </a:r>
          </a:p>
          <a:p>
            <a:pPr marL="0" indent="0">
              <a:buNone/>
            </a:pPr>
            <a:r>
              <a:rPr lang="tr-TR" sz="2400" dirty="0"/>
              <a:t>Gibi örnekler verebiliriz.</a:t>
            </a:r>
          </a:p>
        </p:txBody>
      </p:sp>
    </p:spTree>
    <p:extLst>
      <p:ext uri="{BB962C8B-B14F-4D97-AF65-F5344CB8AC3E}">
        <p14:creationId xmlns:p14="http://schemas.microsoft.com/office/powerpoint/2010/main" xmlns="" val="2196460306"/>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İçerik Yer Tutucusu 9"/>
          <p:cNvSpPr>
            <a:spLocks noGrp="1"/>
          </p:cNvSpPr>
          <p:nvPr>
            <p:ph idx="1"/>
          </p:nvPr>
        </p:nvSpPr>
        <p:spPr>
          <a:xfrm>
            <a:off x="1103312" y="351692"/>
            <a:ext cx="8946541" cy="5896707"/>
          </a:xfrm>
        </p:spPr>
        <p:txBody>
          <a:bodyPr>
            <a:normAutofit lnSpcReduction="10000"/>
          </a:bodyPr>
          <a:lstStyle/>
          <a:p>
            <a:r>
              <a:rPr lang="tr-TR" sz="2400" dirty="0"/>
              <a:t>Küllî irade: </a:t>
            </a:r>
            <a:r>
              <a:rPr lang="tr-TR" sz="2400" dirty="0" err="1"/>
              <a:t>Allahü</a:t>
            </a:r>
            <a:r>
              <a:rPr lang="tr-TR" sz="2400" dirty="0"/>
              <a:t> Teala'nın sınırsız dileme gücüdür. O bir şeyin olmasını dilediği zaman ona "ol" der, o da oluverir.</a:t>
            </a:r>
          </a:p>
          <a:p>
            <a:endParaRPr lang="tr-TR" sz="2400" dirty="0"/>
          </a:p>
          <a:p>
            <a:r>
              <a:rPr lang="tr-TR" sz="2400" dirty="0"/>
              <a:t>İnsanın özgürlüğü ve sorumluluğu:</a:t>
            </a:r>
          </a:p>
          <a:p>
            <a:r>
              <a:rPr lang="tr-TR" sz="2400" dirty="0"/>
              <a:t>     - Bir insanın yaptığı davranışlardan, söylediği sözlerden Allah katında sorumlu olabilmesinin şartı akıl ve irade sahibi olmasıdır. "Aklı olmayanın dini de yoktur" (hadis-i şerif)</a:t>
            </a:r>
          </a:p>
          <a:p>
            <a:r>
              <a:rPr lang="tr-TR" sz="2400" dirty="0"/>
              <a:t>     - Deliler ve çocuklar eylemlerinden sorumlu değildir.</a:t>
            </a:r>
          </a:p>
          <a:p>
            <a:r>
              <a:rPr lang="tr-TR" sz="2400" dirty="0"/>
              <a:t>     - İnsanın sorumluluğu ise gücü ile sınırlıdır. "Allah hiç kimseye gücünün üstünde bir şey yüklemez." (Bakara suresi, 286. ayet)</a:t>
            </a:r>
          </a:p>
          <a:p>
            <a:r>
              <a:rPr lang="tr-TR" sz="2400" dirty="0"/>
              <a:t>     - Allah insanı din seçiminde özgür bırakmıştır. "Dinde zorlama yoktur." (Bakara suresi, 256. ayet)</a:t>
            </a:r>
          </a:p>
          <a:p>
            <a:endParaRPr lang="tr-TR" dirty="0"/>
          </a:p>
        </p:txBody>
      </p:sp>
    </p:spTree>
    <p:extLst>
      <p:ext uri="{BB962C8B-B14F-4D97-AF65-F5344CB8AC3E}">
        <p14:creationId xmlns:p14="http://schemas.microsoft.com/office/powerpoint/2010/main" xmlns="" val="1673390324"/>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102331" y="0"/>
            <a:ext cx="8947522" cy="1305744"/>
          </a:xfrm>
        </p:spPr>
        <p:txBody>
          <a:bodyPr/>
          <a:lstStyle/>
          <a:p>
            <a:r>
              <a:rPr lang="tr-TR" dirty="0"/>
              <a:t/>
            </a:r>
            <a:br>
              <a:rPr lang="tr-TR" dirty="0"/>
            </a:br>
            <a:r>
              <a:rPr lang="tr-TR" dirty="0">
                <a:solidFill>
                  <a:schemeClr val="tx1"/>
                </a:solidFill>
              </a:rPr>
              <a:t>İnsanın Çabası: Emek ve Rızık</a:t>
            </a:r>
          </a:p>
        </p:txBody>
      </p:sp>
      <p:sp>
        <p:nvSpPr>
          <p:cNvPr id="3" name="İçerik Yer Tutucusu 2"/>
          <p:cNvSpPr>
            <a:spLocks noGrp="1"/>
          </p:cNvSpPr>
          <p:nvPr>
            <p:ph idx="1"/>
          </p:nvPr>
        </p:nvSpPr>
        <p:spPr>
          <a:xfrm>
            <a:off x="872198" y="1533378"/>
            <a:ext cx="9177656" cy="5190979"/>
          </a:xfrm>
        </p:spPr>
        <p:txBody>
          <a:bodyPr>
            <a:noAutofit/>
          </a:bodyPr>
          <a:lstStyle/>
          <a:p>
            <a:r>
              <a:rPr lang="tr-TR" sz="1800" dirty="0"/>
              <a:t>Rızık: Allah'ın canlılara verdiği nimetler.</a:t>
            </a:r>
          </a:p>
          <a:p>
            <a:r>
              <a:rPr lang="tr-TR" sz="1800" dirty="0"/>
              <a:t>    Kendi emeğiyle çalışarak helal yoldan kazanmak ve bu vesile ile rızkını temin etmek dinimizde çok önemlidir. Dünya ve ahiret mutluluğuna erişmek için maddi ve manevi anlamda çaba harcamalıyız. "Gerçekten insan için kendi çalışmasının karşılığından başka bir şey yoktur." (</a:t>
            </a:r>
            <a:r>
              <a:rPr lang="tr-TR" sz="1800" dirty="0" err="1"/>
              <a:t>Necm</a:t>
            </a:r>
            <a:r>
              <a:rPr lang="tr-TR" sz="1800" dirty="0"/>
              <a:t> suresi, 39. ayet)</a:t>
            </a:r>
          </a:p>
          <a:p>
            <a:r>
              <a:rPr lang="tr-TR" sz="1800" dirty="0"/>
              <a:t>     Peygamberlerin meslekleri:</a:t>
            </a:r>
          </a:p>
          <a:p>
            <a:r>
              <a:rPr lang="tr-TR" sz="1800" dirty="0"/>
              <a:t>                Hz. Adem - çiftçilik</a:t>
            </a:r>
          </a:p>
          <a:p>
            <a:r>
              <a:rPr lang="tr-TR" sz="1800" dirty="0"/>
              <a:t>                Hz. Musa - çobanlık</a:t>
            </a:r>
          </a:p>
          <a:p>
            <a:r>
              <a:rPr lang="tr-TR" sz="1800" dirty="0"/>
              <a:t>                Hz. İdris - terzilik</a:t>
            </a:r>
          </a:p>
          <a:p>
            <a:r>
              <a:rPr lang="tr-TR" sz="1800" dirty="0"/>
              <a:t>                Hz. Davut - demircilik</a:t>
            </a:r>
          </a:p>
          <a:p>
            <a:r>
              <a:rPr lang="tr-TR" sz="1800" dirty="0"/>
              <a:t>                Hz. Muhammed - ticaret</a:t>
            </a:r>
          </a:p>
          <a:p>
            <a:r>
              <a:rPr lang="tr-TR" sz="1800" dirty="0"/>
              <a:t>     Dinimizde çalışmadan, emek harcamadan kötü yolla kazanç elde etmek (kumar, tefecilik </a:t>
            </a:r>
            <a:r>
              <a:rPr lang="tr-TR" sz="1800" dirty="0" err="1"/>
              <a:t>vb</a:t>
            </a:r>
            <a:r>
              <a:rPr lang="tr-TR" sz="1800" dirty="0"/>
              <a:t>) haram sayılmıştır. Dilencilik de bu şekildedir. "Sizden herhangi birinizin sırtına bir bağ odun yüklenip satması, dilenmesinden daha hayırlıdır." (hadis-i şerif)</a:t>
            </a:r>
          </a:p>
          <a:p>
            <a:r>
              <a:rPr lang="tr-TR" sz="1800" dirty="0"/>
              <a:t>     Allah </a:t>
            </a:r>
            <a:r>
              <a:rPr lang="tr-TR" sz="1800" dirty="0" err="1"/>
              <a:t>rezzaktır</a:t>
            </a:r>
            <a:r>
              <a:rPr lang="tr-TR" sz="1800" dirty="0"/>
              <a:t>, yani canlılara rızkı verendir. İnsana düşen rızkına ulaşmak için çaba göstermek ve helal yollara başvurmaktır.</a:t>
            </a:r>
          </a:p>
        </p:txBody>
      </p:sp>
    </p:spTree>
    <p:extLst>
      <p:ext uri="{BB962C8B-B14F-4D97-AF65-F5344CB8AC3E}">
        <p14:creationId xmlns:p14="http://schemas.microsoft.com/office/powerpoint/2010/main" xmlns="" val="1453611148"/>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590843" y="452718"/>
            <a:ext cx="9819249" cy="1400530"/>
          </a:xfrm>
        </p:spPr>
        <p:txBody>
          <a:bodyPr/>
          <a:lstStyle/>
          <a:p>
            <a:r>
              <a:rPr lang="tr-TR" dirty="0">
                <a:solidFill>
                  <a:schemeClr val="tx1"/>
                </a:solidFill>
              </a:rPr>
              <a:t>Dünya Hayatının Sonu: Ecel ve Ömür</a:t>
            </a:r>
          </a:p>
        </p:txBody>
      </p:sp>
      <p:sp>
        <p:nvSpPr>
          <p:cNvPr id="3" name="İçerik Yer Tutucusu 2"/>
          <p:cNvSpPr>
            <a:spLocks noGrp="1"/>
          </p:cNvSpPr>
          <p:nvPr>
            <p:ph idx="1"/>
          </p:nvPr>
        </p:nvSpPr>
        <p:spPr>
          <a:xfrm>
            <a:off x="590844" y="1547446"/>
            <a:ext cx="9459010" cy="5205046"/>
          </a:xfrm>
        </p:spPr>
        <p:txBody>
          <a:bodyPr>
            <a:normAutofit lnSpcReduction="10000"/>
          </a:bodyPr>
          <a:lstStyle/>
          <a:p>
            <a:r>
              <a:rPr lang="tr-TR" dirty="0"/>
              <a:t>Her canlının sahip olduğu yaşam süresine </a:t>
            </a:r>
            <a:r>
              <a:rPr lang="tr-TR" u="sng" dirty="0"/>
              <a:t>ömür</a:t>
            </a:r>
            <a:r>
              <a:rPr lang="tr-TR" dirty="0"/>
              <a:t> denir.</a:t>
            </a:r>
          </a:p>
          <a:p>
            <a:r>
              <a:rPr lang="tr-TR" dirty="0"/>
              <a:t>Ömrün bittiği zamana da </a:t>
            </a:r>
            <a:r>
              <a:rPr lang="tr-TR" u="sng" dirty="0"/>
              <a:t>ecel</a:t>
            </a:r>
            <a:r>
              <a:rPr lang="tr-TR" dirty="0"/>
              <a:t> denir.</a:t>
            </a:r>
          </a:p>
          <a:p>
            <a:r>
              <a:rPr lang="tr-TR" dirty="0"/>
              <a:t>     Hayat ve ölüm Allah'ın takdirindedir ve O'nun belirlediği ilahî düzen içerisinde sürüp gider. "Allah'ın izni olmadan hiçbir kişi ölmez. (Ölüm) belirli bir süreye kadar ertelenmiştir." (Al-i İmran suresi, 145. ayet)</a:t>
            </a:r>
          </a:p>
          <a:p>
            <a:r>
              <a:rPr lang="tr-TR" dirty="0"/>
              <a:t>     Bütün varlıklarda olduğu gibi insan ömrü de bir gün sona erecektir. Ömür bitince ecel gelir ve ölüm olayı gerçekleşir, kişi </a:t>
            </a:r>
            <a:r>
              <a:rPr lang="tr-TR" dirty="0" err="1"/>
              <a:t>Rabb'ine</a:t>
            </a:r>
            <a:r>
              <a:rPr lang="tr-TR" dirty="0"/>
              <a:t> döner. "Her canlı ölümü tadacaktır. Sonunda bize döndürüleceksiniz." (</a:t>
            </a:r>
            <a:r>
              <a:rPr lang="tr-TR" dirty="0" err="1"/>
              <a:t>Ankebut</a:t>
            </a:r>
            <a:r>
              <a:rPr lang="tr-TR" dirty="0"/>
              <a:t> suresi, 57. ayet)</a:t>
            </a:r>
          </a:p>
          <a:p>
            <a:r>
              <a:rPr lang="tr-TR" dirty="0"/>
              <a:t>     Uzayın ve içinde yer alan galaksilerin, yıldızların ve gezegenlerin de bir sonu vardır. "...her biri, belirlenmiş bir süreye kadar hareketlerini sürdürürler." (</a:t>
            </a:r>
            <a:r>
              <a:rPr lang="tr-TR" dirty="0" err="1"/>
              <a:t>Fatır</a:t>
            </a:r>
            <a:r>
              <a:rPr lang="tr-TR" dirty="0"/>
              <a:t> suresi, 13. ayet)</a:t>
            </a:r>
          </a:p>
          <a:p>
            <a:r>
              <a:rPr lang="tr-TR" dirty="0"/>
              <a:t>     Bu konuda bize düşen, dünyadaki hayatımızın bir gün sona ereceğini ve sonunda Allah'a döneceğimizi bilerek ömrümüzü iyi ve yararlı işler, </a:t>
            </a:r>
            <a:r>
              <a:rPr lang="tr-TR" dirty="0" err="1"/>
              <a:t>salih</a:t>
            </a:r>
            <a:r>
              <a:rPr lang="tr-TR" dirty="0"/>
              <a:t> ameller yaparak değerlendirmektir.</a:t>
            </a:r>
          </a:p>
          <a:p>
            <a:endParaRPr lang="tr-TR" dirty="0"/>
          </a:p>
        </p:txBody>
      </p:sp>
    </p:spTree>
    <p:extLst>
      <p:ext uri="{BB962C8B-B14F-4D97-AF65-F5344CB8AC3E}">
        <p14:creationId xmlns:p14="http://schemas.microsoft.com/office/powerpoint/2010/main" xmlns="" val="2842505865"/>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 </a:t>
            </a:r>
            <a:r>
              <a:rPr lang="tr-TR" dirty="0">
                <a:solidFill>
                  <a:schemeClr val="tx1"/>
                </a:solidFill>
              </a:rPr>
              <a:t>ALLAH'A GÜVENMEK (TEVEKKÜL) </a:t>
            </a:r>
          </a:p>
        </p:txBody>
      </p:sp>
      <p:sp>
        <p:nvSpPr>
          <p:cNvPr id="3" name="İçerik Yer Tutucusu 2"/>
          <p:cNvSpPr>
            <a:spLocks noGrp="1"/>
          </p:cNvSpPr>
          <p:nvPr>
            <p:ph idx="1"/>
          </p:nvPr>
        </p:nvSpPr>
        <p:spPr>
          <a:xfrm>
            <a:off x="646112" y="1322364"/>
            <a:ext cx="9403742" cy="4926036"/>
          </a:xfrm>
        </p:spPr>
        <p:txBody>
          <a:bodyPr>
            <a:noAutofit/>
          </a:bodyPr>
          <a:lstStyle/>
          <a:p>
            <a:r>
              <a:rPr lang="tr-TR" dirty="0"/>
              <a:t>Tevekkül kavramının sözlük anlamı: Allah'a güvenmek, dayanmak.</a:t>
            </a:r>
          </a:p>
          <a:p>
            <a:r>
              <a:rPr lang="tr-TR" dirty="0"/>
              <a:t>Tevekkül kavramının terim anlamı: Bir iş yaparken gerekli olan bütün çabayı, gayreti gösterdikten sonra işin sonucunun başarıyla noktalanması için Allah'a güvenmek, sonucu O'na bırakmak. Örneğin; sınavımıza yeterli derecede çalıştıktan sonra başarı için Allah'a güvenmek, O'na dayanmak.</a:t>
            </a:r>
          </a:p>
          <a:p>
            <a:r>
              <a:rPr lang="tr-TR" dirty="0"/>
              <a:t>Konuyla ilgili ayetler:</a:t>
            </a:r>
          </a:p>
          <a:p>
            <a:r>
              <a:rPr lang="tr-TR" dirty="0"/>
              <a:t>     1- "... Kim Allah'a dayanırsa Allah ona yeter." (Talak suresi, 3. ayet)</a:t>
            </a:r>
          </a:p>
          <a:p>
            <a:r>
              <a:rPr lang="tr-TR" dirty="0"/>
              <a:t>     2- "Eğer </a:t>
            </a:r>
            <a:r>
              <a:rPr lang="tr-TR" dirty="0" err="1"/>
              <a:t>mü'minler</a:t>
            </a:r>
            <a:r>
              <a:rPr lang="tr-TR" dirty="0"/>
              <a:t> iseniz ancak Allah'a güvenin." (Maide suresi, 23. ayet)</a:t>
            </a:r>
          </a:p>
          <a:p>
            <a:r>
              <a:rPr lang="tr-TR" dirty="0"/>
              <a:t>     3- "İnananlar yalnız Allah'a dayanıp güvensinler. (İbrahim suresi, 11. ayet)</a:t>
            </a:r>
          </a:p>
          <a:p>
            <a:pPr marL="0" indent="0">
              <a:buNone/>
            </a:pPr>
            <a:endParaRPr lang="tr-TR" dirty="0"/>
          </a:p>
        </p:txBody>
      </p:sp>
    </p:spTree>
    <p:extLst>
      <p:ext uri="{BB962C8B-B14F-4D97-AF65-F5344CB8AC3E}">
        <p14:creationId xmlns:p14="http://schemas.microsoft.com/office/powerpoint/2010/main" xmlns="" val="818863315"/>
      </p:ext>
    </p:extLst>
  </p:cSld>
  <p:clrMapOvr>
    <a:masterClrMapping/>
  </p:clrMapOvr>
  <p:transition spd="slow">
    <p:wheel spokes="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103312" y="745588"/>
            <a:ext cx="8946541" cy="5502811"/>
          </a:xfrm>
        </p:spPr>
        <p:txBody>
          <a:bodyPr/>
          <a:lstStyle/>
          <a:p>
            <a:r>
              <a:rPr lang="tr-TR" sz="2800" dirty="0"/>
              <a:t>Konuyla ilgili örnekler:</a:t>
            </a:r>
          </a:p>
          <a:p>
            <a:r>
              <a:rPr lang="tr-TR" sz="2800" dirty="0"/>
              <a:t>     1- Bir adam Peygamber Efendimize gelerek, "Hayvanımı bağlayarak mı yoksa serbest bırakarak mı Allah'a tevekkül edeyim?" diye sordu. Peygamberimiz ona "Önce bağla, sonra tevekkül et!" buyurdu.</a:t>
            </a:r>
          </a:p>
          <a:p>
            <a:r>
              <a:rPr lang="tr-TR" sz="2800" dirty="0"/>
              <a:t>     2- Peygamberimiz Hendek Savaşı'nda sahabeden Selman-ı Farisi'nin önerisiyle Medine kentinin etrafına derin bir hendek kazdırmış, böylece düşmanın şehre girmesine engel olmuştur</a:t>
            </a:r>
          </a:p>
          <a:p>
            <a:endParaRPr lang="tr-TR" dirty="0"/>
          </a:p>
          <a:p>
            <a:endParaRPr lang="tr-TR" dirty="0"/>
          </a:p>
        </p:txBody>
      </p:sp>
    </p:spTree>
    <p:extLst>
      <p:ext uri="{BB962C8B-B14F-4D97-AF65-F5344CB8AC3E}">
        <p14:creationId xmlns:p14="http://schemas.microsoft.com/office/powerpoint/2010/main" xmlns="" val="995003671"/>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Unvan 7"/>
          <p:cNvSpPr>
            <a:spLocks noGrp="1"/>
          </p:cNvSpPr>
          <p:nvPr>
            <p:ph type="title"/>
          </p:nvPr>
        </p:nvSpPr>
        <p:spPr>
          <a:xfrm>
            <a:off x="699631" y="3126147"/>
            <a:ext cx="9404723" cy="1400530"/>
          </a:xfrm>
        </p:spPr>
        <p:txBody>
          <a:bodyPr/>
          <a:lstStyle/>
          <a:p>
            <a:r>
              <a:rPr lang="tr-TR" dirty="0"/>
              <a:t>Bizi izleyip dinlediğiniz için teşekkürler.. </a:t>
            </a:r>
          </a:p>
        </p:txBody>
      </p:sp>
      <p:sp>
        <p:nvSpPr>
          <p:cNvPr id="3" name="İçerik Yer Tutucusu 2"/>
          <p:cNvSpPr>
            <a:spLocks noGrp="1"/>
          </p:cNvSpPr>
          <p:nvPr>
            <p:ph idx="1"/>
          </p:nvPr>
        </p:nvSpPr>
        <p:spPr>
          <a:xfrm>
            <a:off x="413995" y="660217"/>
            <a:ext cx="10221180" cy="4195481"/>
          </a:xfrm>
        </p:spPr>
        <p:txBody>
          <a:bodyPr/>
          <a:lstStyle/>
          <a:p>
            <a:r>
              <a:rPr lang="tr-TR" dirty="0"/>
              <a:t>Peygamber Efendimiz (</a:t>
            </a:r>
            <a:r>
              <a:rPr lang="tr-TR" dirty="0" err="1"/>
              <a:t>s.a.v</a:t>
            </a:r>
            <a:r>
              <a:rPr lang="tr-TR" dirty="0"/>
              <a:t>.)den </a:t>
            </a:r>
            <a:r>
              <a:rPr lang="tr-TR" dirty="0" err="1"/>
              <a:t>Hz.Ömer</a:t>
            </a:r>
            <a:r>
              <a:rPr lang="tr-TR" dirty="0"/>
              <a:t> (</a:t>
            </a:r>
            <a:r>
              <a:rPr lang="tr-TR" dirty="0" err="1"/>
              <a:t>r.a</a:t>
            </a:r>
            <a:r>
              <a:rPr lang="tr-TR" dirty="0"/>
              <a:t>.)</a:t>
            </a:r>
            <a:r>
              <a:rPr lang="tr-TR" dirty="0" err="1"/>
              <a:t>ın</a:t>
            </a:r>
            <a:r>
              <a:rPr lang="tr-TR" dirty="0"/>
              <a:t> rivayet ettiği, Cibril hadisi diye bilinen hadis-i şerifte, iman, İslâm ve ihsanın ne olduğunu Cebrail’e anlatırken iman konusunda şu ifadeyi kullanmıştır: "İman, Allah'a, meleklerine, kitaplarına, Peygamberlerine, ahiret gününe, kadere, hayrın ve şerrin Allah'tan olduğuna inanmaktır." </a:t>
            </a:r>
          </a:p>
        </p:txBody>
      </p:sp>
      <p:sp>
        <p:nvSpPr>
          <p:cNvPr id="5" name="Kaydırma: Yatay 4"/>
          <p:cNvSpPr/>
          <p:nvPr/>
        </p:nvSpPr>
        <p:spPr>
          <a:xfrm>
            <a:off x="0" y="478302"/>
            <a:ext cx="10803987" cy="2096086"/>
          </a:xfrm>
          <a:prstGeom prst="horizontalScroll">
            <a:avLst/>
          </a:prstGeom>
          <a:noFill/>
          <a:ln w="571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29699546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787792" y="182880"/>
            <a:ext cx="9973994" cy="1125415"/>
          </a:xfrm>
        </p:spPr>
        <p:txBody>
          <a:bodyPr>
            <a:normAutofit fontScale="90000"/>
          </a:bodyPr>
          <a:lstStyle/>
          <a:p>
            <a:r>
              <a:rPr lang="tr-TR" dirty="0"/>
              <a:t>ALLAH HER ŞEYİ BİR ÖLÇÜYE GÖRE YARATMIŞTIR</a:t>
            </a:r>
          </a:p>
        </p:txBody>
      </p:sp>
      <p:sp>
        <p:nvSpPr>
          <p:cNvPr id="3" name="İçerik Yer Tutucusu 2"/>
          <p:cNvSpPr>
            <a:spLocks noGrp="1"/>
          </p:cNvSpPr>
          <p:nvPr>
            <p:ph idx="1"/>
          </p:nvPr>
        </p:nvSpPr>
        <p:spPr>
          <a:xfrm>
            <a:off x="787791" y="1505242"/>
            <a:ext cx="9720074" cy="5725551"/>
          </a:xfrm>
        </p:spPr>
        <p:txBody>
          <a:bodyPr>
            <a:noAutofit/>
          </a:bodyPr>
          <a:lstStyle/>
          <a:p>
            <a:r>
              <a:rPr lang="tr-TR" sz="1800" dirty="0"/>
              <a:t> Allah kainatta yer alan her şeyi bir plan ve ölçü içerisinde yaratmıştır. Bu yaratılışta hiçbir düzensizlik ve dengesizlik görülmez. Dengeyi bozan insanlardır.</a:t>
            </a:r>
          </a:p>
          <a:p>
            <a:r>
              <a:rPr lang="tr-TR" sz="1800" dirty="0"/>
              <a:t>"Gökleri yedi kat yaratan odur. Rahman'ın yaratmasında bir düzensizlik göremezsin. Gözünü çevir de bir bak, bir bozukluk görüyor musun?" (Mülk suresi, 3. ayet)</a:t>
            </a:r>
          </a:p>
          <a:p>
            <a:r>
              <a:rPr lang="tr-TR" sz="1800" dirty="0"/>
              <a:t>Evrendeki ölçü, düzen ve dengeye örnekler:</a:t>
            </a:r>
          </a:p>
          <a:p>
            <a:r>
              <a:rPr lang="tr-TR" sz="1800" dirty="0"/>
              <a:t>     1- Canlıların yaşamak için oksijen tüketmesi, bunun sonucunda karbondioksit açığa çıkarması, bitkilerin bu karbondioksiti kullanıp oksijen üretmesi.</a:t>
            </a:r>
          </a:p>
          <a:p>
            <a:r>
              <a:rPr lang="tr-TR" sz="1800" dirty="0"/>
              <a:t>     2- Denizlerdeki tuz oranının, deniz canlıları için uygun ve dengeli bir seviyede olması.</a:t>
            </a:r>
          </a:p>
          <a:p>
            <a:r>
              <a:rPr lang="tr-TR" sz="1800" dirty="0"/>
              <a:t>     3- Dünya ile güneş arasındaki mesafenin, dünyadaki canlıların yaşayabilmesi için en ideal uzaklıkta olması.</a:t>
            </a:r>
          </a:p>
          <a:p>
            <a:r>
              <a:rPr lang="tr-TR" sz="1800" dirty="0"/>
              <a:t>     4- Gece ve gündüzün oluşması</a:t>
            </a:r>
          </a:p>
          <a:p>
            <a:r>
              <a:rPr lang="tr-TR" sz="1800" dirty="0"/>
              <a:t>     5- Ayın hareketleri sonucu gelgit olayının oluşması</a:t>
            </a:r>
          </a:p>
          <a:p>
            <a:r>
              <a:rPr lang="tr-TR" sz="1800" dirty="0"/>
              <a:t>     6- Atmosfer tabakasının kalınlığı</a:t>
            </a:r>
          </a:p>
          <a:p>
            <a:r>
              <a:rPr lang="tr-TR" sz="1800" dirty="0"/>
              <a:t>     7- Dünyanın kendi etrafındaki dönüş hızı</a:t>
            </a:r>
          </a:p>
        </p:txBody>
      </p:sp>
    </p:spTree>
    <p:extLst>
      <p:ext uri="{BB962C8B-B14F-4D97-AF65-F5344CB8AC3E}">
        <p14:creationId xmlns:p14="http://schemas.microsoft.com/office/powerpoint/2010/main" xmlns="" val="1656897845"/>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103311" y="295422"/>
            <a:ext cx="9348983" cy="6372664"/>
          </a:xfrm>
        </p:spPr>
        <p:txBody>
          <a:bodyPr>
            <a:normAutofit fontScale="92500" lnSpcReduction="20000"/>
          </a:bodyPr>
          <a:lstStyle/>
          <a:p>
            <a:r>
              <a:rPr lang="tr-TR" sz="3200" dirty="0"/>
              <a:t>Evrendeki ölçü, düzen ve dengeye Kur'an'dan örnekler:</a:t>
            </a:r>
          </a:p>
          <a:p>
            <a:r>
              <a:rPr lang="tr-TR" sz="3200" dirty="0"/>
              <a:t>     1- "Gerçekten biz her şeyi bir ölçüye göre yarattık." (Kamer suresi, 49. ayet)  www.huseyinarasli.com</a:t>
            </a:r>
          </a:p>
          <a:p>
            <a:r>
              <a:rPr lang="tr-TR" sz="3200" dirty="0"/>
              <a:t>     2- "Güneş ve ay bir hesaba göre (hareket etmekte)</a:t>
            </a:r>
            <a:r>
              <a:rPr lang="tr-TR" sz="3200" dirty="0" err="1"/>
              <a:t>dir</a:t>
            </a:r>
            <a:r>
              <a:rPr lang="tr-TR" sz="3200" dirty="0"/>
              <a:t>. Yıldızlar ve ağaçlar (Allah'a) secde ederler. Göğü Allah yükseltti ve dengeyi o koydu. Sakın dengeyi bozmayın." (Rahman suresi, 5.-8. ayetler)</a:t>
            </a:r>
          </a:p>
          <a:p>
            <a:r>
              <a:rPr lang="tr-TR" sz="3200" dirty="0"/>
              <a:t>     3- "Her şeyi yaratmış, ona bir ölçü, biçim ve düzen vermiştir." (Furkan suresi, 2. ayet)</a:t>
            </a:r>
          </a:p>
          <a:p>
            <a:r>
              <a:rPr lang="tr-TR" sz="3200" dirty="0"/>
              <a:t>     4- "Geceyi ve gündüzü, güneşi ve ayı yaratan odur. Her biri bir yörüngede hareket etmektedir." (Enbiya suresi, 33. ayet)</a:t>
            </a:r>
          </a:p>
          <a:p>
            <a:endParaRPr lang="tr-TR" dirty="0"/>
          </a:p>
          <a:p>
            <a:endParaRPr lang="tr-TR" dirty="0"/>
          </a:p>
          <a:p>
            <a:endParaRPr lang="tr-TR" dirty="0"/>
          </a:p>
        </p:txBody>
      </p:sp>
    </p:spTree>
    <p:extLst>
      <p:ext uri="{BB962C8B-B14F-4D97-AF65-F5344CB8AC3E}">
        <p14:creationId xmlns:p14="http://schemas.microsoft.com/office/powerpoint/2010/main" xmlns="" val="2529420790"/>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Kader ve Kaza Nedir? </a:t>
            </a:r>
          </a:p>
        </p:txBody>
      </p:sp>
      <p:sp>
        <p:nvSpPr>
          <p:cNvPr id="3" name="İçerik Yer Tutucusu 2"/>
          <p:cNvSpPr>
            <a:spLocks noGrp="1"/>
          </p:cNvSpPr>
          <p:nvPr>
            <p:ph idx="1"/>
          </p:nvPr>
        </p:nvSpPr>
        <p:spPr>
          <a:xfrm>
            <a:off x="646112" y="2052918"/>
            <a:ext cx="9403742" cy="4195481"/>
          </a:xfrm>
        </p:spPr>
        <p:txBody>
          <a:bodyPr/>
          <a:lstStyle/>
          <a:p>
            <a:r>
              <a:rPr lang="tr-TR" dirty="0"/>
              <a:t>Kader: Allah'ın evrende olacak olan her şeyi belli bir ölçü, düzen ve uyum içerisinde önceden planlamasına kader denir.</a:t>
            </a:r>
          </a:p>
          <a:p>
            <a:endParaRPr lang="tr-TR" dirty="0"/>
          </a:p>
          <a:p>
            <a:r>
              <a:rPr lang="tr-TR" dirty="0"/>
              <a:t>Kaza: Allah tarafından önceden planlanan bu olayların zamanı gelince gerçekleşmesine kaza denir.</a:t>
            </a:r>
          </a:p>
          <a:p>
            <a:endParaRPr lang="tr-TR" dirty="0"/>
          </a:p>
          <a:p>
            <a:r>
              <a:rPr lang="tr-TR" dirty="0"/>
              <a:t>Örneğin; Bir insanın ne zaman doğacağının önceden planlanması kader, zamanı gelince o kişinin doğması kazadır.</a:t>
            </a:r>
          </a:p>
        </p:txBody>
      </p:sp>
      <p:sp>
        <p:nvSpPr>
          <p:cNvPr id="4" name="Güneş 3"/>
          <p:cNvSpPr/>
          <p:nvPr/>
        </p:nvSpPr>
        <p:spPr>
          <a:xfrm>
            <a:off x="10325686" y="93992"/>
            <a:ext cx="900333" cy="717452"/>
          </a:xfrm>
          <a:prstGeom prst="sun">
            <a:avLst/>
          </a:prstGeom>
          <a:ln>
            <a:solidFill>
              <a:schemeClr val="tx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Tree>
    <p:extLst>
      <p:ext uri="{BB962C8B-B14F-4D97-AF65-F5344CB8AC3E}">
        <p14:creationId xmlns:p14="http://schemas.microsoft.com/office/powerpoint/2010/main" xmlns="" val="1252980033"/>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İçerik Yer Tutucusu 8"/>
          <p:cNvGraphicFramePr>
            <a:graphicFrameLocks noGrp="1"/>
          </p:cNvGraphicFramePr>
          <p:nvPr>
            <p:ph idx="1"/>
            <p:extLst>
              <p:ext uri="{D42A27DB-BD31-4B8C-83A1-F6EECF244321}">
                <p14:modId xmlns:p14="http://schemas.microsoft.com/office/powerpoint/2010/main" xmlns="" val="1907805125"/>
              </p:ext>
            </p:extLst>
          </p:nvPr>
        </p:nvGraphicFramePr>
        <p:xfrm>
          <a:off x="393895" y="689316"/>
          <a:ext cx="11366696" cy="58240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439145569"/>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wind"/>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04838" y="464234"/>
            <a:ext cx="8947522" cy="1135796"/>
          </a:xfrm>
        </p:spPr>
        <p:txBody>
          <a:bodyPr/>
          <a:lstStyle/>
          <a:p>
            <a:r>
              <a:rPr lang="tr-TR" dirty="0">
                <a:solidFill>
                  <a:schemeClr val="tx1"/>
                </a:solidFill>
              </a:rPr>
              <a:t>Fiziksel Yasalar</a:t>
            </a:r>
          </a:p>
        </p:txBody>
      </p:sp>
      <p:sp>
        <p:nvSpPr>
          <p:cNvPr id="3" name="İçerik Yer Tutucusu 2"/>
          <p:cNvSpPr>
            <a:spLocks noGrp="1"/>
          </p:cNvSpPr>
          <p:nvPr>
            <p:ph idx="1"/>
          </p:nvPr>
        </p:nvSpPr>
        <p:spPr>
          <a:xfrm>
            <a:off x="703386" y="2025748"/>
            <a:ext cx="10170940" cy="4222651"/>
          </a:xfrm>
        </p:spPr>
        <p:txBody>
          <a:bodyPr>
            <a:noAutofit/>
          </a:bodyPr>
          <a:lstStyle/>
          <a:p>
            <a:r>
              <a:rPr lang="tr-TR" sz="3600" dirty="0"/>
              <a:t>Madde ve enerjinin oluşumu, değişimi, yapısı, hareketi ve maddeler arası ilişkiler ile ilgili prensiplerdir. Fiziksel yasalar deneye, gözleme ve araştırmaya dayalı olduğu için evrensel ve değişmez bir niteliğe sahiptir. Örnek; suyun kaldırma kuvveti, yerçekimi kanunu.</a:t>
            </a:r>
          </a:p>
        </p:txBody>
      </p:sp>
    </p:spTree>
    <p:extLst>
      <p:ext uri="{BB962C8B-B14F-4D97-AF65-F5344CB8AC3E}">
        <p14:creationId xmlns:p14="http://schemas.microsoft.com/office/powerpoint/2010/main" xmlns="" val="2912009845"/>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prestige"/>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103312" y="689316"/>
            <a:ext cx="8947522" cy="1163931"/>
          </a:xfrm>
        </p:spPr>
        <p:txBody>
          <a:bodyPr/>
          <a:lstStyle/>
          <a:p>
            <a:r>
              <a:rPr lang="tr-TR" dirty="0"/>
              <a:t>Biyolojik Yasalar</a:t>
            </a:r>
          </a:p>
        </p:txBody>
      </p:sp>
      <p:sp>
        <p:nvSpPr>
          <p:cNvPr id="3" name="İçerik Yer Tutucusu 2"/>
          <p:cNvSpPr>
            <a:spLocks noGrp="1"/>
          </p:cNvSpPr>
          <p:nvPr>
            <p:ph idx="1"/>
          </p:nvPr>
        </p:nvSpPr>
        <p:spPr/>
        <p:txBody>
          <a:bodyPr>
            <a:normAutofit/>
          </a:bodyPr>
          <a:lstStyle/>
          <a:p>
            <a:r>
              <a:rPr lang="tr-TR" sz="3600" dirty="0"/>
              <a:t>Canlıların yapısı, beslenmesi, korunması, gelişmesi ve üremesiyle ilgili yasalardır. Örneğin; etle beslenen hayvanların çene yapılarının otla beslenenlerden farklı olması. Develerin çöl iklimine uygun yaratılması... </a:t>
            </a:r>
          </a:p>
        </p:txBody>
      </p:sp>
    </p:spTree>
    <p:extLst>
      <p:ext uri="{BB962C8B-B14F-4D97-AF65-F5344CB8AC3E}">
        <p14:creationId xmlns:p14="http://schemas.microsoft.com/office/powerpoint/2010/main" xmlns="" val="1051030398"/>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fracture"/>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103312" y="731520"/>
            <a:ext cx="8947522" cy="1121728"/>
          </a:xfrm>
        </p:spPr>
        <p:txBody>
          <a:bodyPr/>
          <a:lstStyle/>
          <a:p>
            <a:r>
              <a:rPr lang="tr-TR" dirty="0">
                <a:solidFill>
                  <a:schemeClr val="tx1"/>
                </a:solidFill>
              </a:rPr>
              <a:t>Toplumsal Yasalar</a:t>
            </a:r>
          </a:p>
        </p:txBody>
      </p:sp>
      <p:sp>
        <p:nvSpPr>
          <p:cNvPr id="3" name="İçerik Yer Tutucusu 2"/>
          <p:cNvSpPr>
            <a:spLocks noGrp="1"/>
          </p:cNvSpPr>
          <p:nvPr>
            <p:ph idx="1"/>
          </p:nvPr>
        </p:nvSpPr>
        <p:spPr>
          <a:xfrm>
            <a:off x="1103312" y="2052918"/>
            <a:ext cx="8946541" cy="4404153"/>
          </a:xfrm>
        </p:spPr>
        <p:txBody>
          <a:bodyPr>
            <a:normAutofit lnSpcReduction="10000"/>
          </a:bodyPr>
          <a:lstStyle/>
          <a:p>
            <a:r>
              <a:rPr lang="tr-TR" sz="2800" dirty="0"/>
              <a:t> Toplumsal olaylar arasında var olan sebep-sonuç ilişkisini gösteren yasalardır. Toplumsal yasalar ayrıca insanlar arasındaki ilişkileri ve etkileşimi ele alır. Örneğin; Sanayileşmenin artması ve tarımsal üretimin azalmasıyla köyden kente göçün hızlanması.</a:t>
            </a:r>
          </a:p>
          <a:p>
            <a:r>
              <a:rPr lang="tr-TR" sz="2800" dirty="0"/>
              <a:t>     </a:t>
            </a:r>
            <a:r>
              <a:rPr lang="tr-TR" sz="2800" dirty="0" err="1"/>
              <a:t>Allahü</a:t>
            </a:r>
            <a:r>
              <a:rPr lang="tr-TR" sz="2800" dirty="0"/>
              <a:t> Teala toplumsal yasalardan Kur'an'da "</a:t>
            </a:r>
            <a:r>
              <a:rPr lang="tr-TR" sz="2800" dirty="0" err="1"/>
              <a:t>sünnetullah</a:t>
            </a:r>
            <a:r>
              <a:rPr lang="tr-TR" sz="2800" dirty="0"/>
              <a:t>" diye bahsetmiştir. "...Sen Allah'ın yasasında (</a:t>
            </a:r>
            <a:r>
              <a:rPr lang="tr-TR" sz="2800" dirty="0" err="1"/>
              <a:t>sünnetullah'ta</a:t>
            </a:r>
            <a:r>
              <a:rPr lang="tr-TR" sz="2800" dirty="0"/>
              <a:t>) hiçbir değişiklik bulamazsın..." (</a:t>
            </a:r>
            <a:r>
              <a:rPr lang="tr-TR" sz="2800" dirty="0" err="1"/>
              <a:t>Fatır</a:t>
            </a:r>
            <a:r>
              <a:rPr lang="tr-TR" sz="2800" dirty="0"/>
              <a:t> suresi, 43. ayet)</a:t>
            </a:r>
          </a:p>
          <a:p>
            <a:endParaRPr lang="tr-TR" dirty="0"/>
          </a:p>
        </p:txBody>
      </p:sp>
    </p:spTree>
    <p:extLst>
      <p:ext uri="{BB962C8B-B14F-4D97-AF65-F5344CB8AC3E}">
        <p14:creationId xmlns:p14="http://schemas.microsoft.com/office/powerpoint/2010/main" xmlns="" val="823163398"/>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crush"/>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103312" y="452718"/>
            <a:ext cx="8947522" cy="1400530"/>
          </a:xfrm>
        </p:spPr>
        <p:txBody>
          <a:bodyPr/>
          <a:lstStyle/>
          <a:p>
            <a:r>
              <a:rPr lang="tr-TR" dirty="0">
                <a:solidFill>
                  <a:schemeClr val="tx1"/>
                </a:solidFill>
              </a:rPr>
              <a:t>İNSANIN İRADESİ VE KADER</a:t>
            </a:r>
          </a:p>
        </p:txBody>
      </p:sp>
      <p:sp>
        <p:nvSpPr>
          <p:cNvPr id="3" name="İçerik Yer Tutucusu 2"/>
          <p:cNvSpPr>
            <a:spLocks noGrp="1"/>
          </p:cNvSpPr>
          <p:nvPr>
            <p:ph idx="1"/>
          </p:nvPr>
        </p:nvSpPr>
        <p:spPr>
          <a:xfrm>
            <a:off x="1103312" y="1674055"/>
            <a:ext cx="8946541" cy="4867421"/>
          </a:xfrm>
          <a:effectLst>
            <a:glow rad="139700">
              <a:schemeClr val="accent3">
                <a:satMod val="175000"/>
                <a:alpha val="40000"/>
              </a:schemeClr>
            </a:glow>
          </a:effectLst>
        </p:spPr>
        <p:txBody>
          <a:bodyPr>
            <a:normAutofit/>
          </a:bodyPr>
          <a:lstStyle/>
          <a:p>
            <a:r>
              <a:rPr lang="tr-TR" sz="2400" dirty="0" err="1"/>
              <a:t>Cüz'î</a:t>
            </a:r>
            <a:r>
              <a:rPr lang="tr-TR" sz="2400" dirty="0"/>
              <a:t> irade: Allah tarafından insana verilen sınırlı seçme özgürlüğüne cüz'i irade denir. İnsan akıl sahibi olduğu için düşünce, söz ve davranışlarında özgürdür. İyi ile kötü, doğru ile yanlış arasında tercih yapabilir. </a:t>
            </a:r>
          </a:p>
          <a:p>
            <a:r>
              <a:rPr lang="tr-TR" sz="2400" dirty="0"/>
              <a:t>Allah insanlara kutsal kitaplar ve peygamberler göndererek iyiyi-kötüyü, doğruyu-yanlışı bildirmiş, ancak seçme-tercih etme konusunda insanı özgür bırakmıştır. İnsan bu yaptığı seçimlerden Allah katında sorumludur. "Ona iki yolu (iyiyi ve kötüyü) gösterdik." (</a:t>
            </a:r>
            <a:r>
              <a:rPr lang="tr-TR" sz="2400" dirty="0" err="1"/>
              <a:t>Beled</a:t>
            </a:r>
            <a:r>
              <a:rPr lang="tr-TR" sz="2400" dirty="0"/>
              <a:t> suresi, 10. ayet). Örneğin insan alkollü bir şekilde trafiğe çıkıp kaza yaparsa bu yaptığı tercihten Allah katında sorumludur. Bu kaderdir diyerek sorumluluktan kurtulamaz.</a:t>
            </a:r>
          </a:p>
          <a:p>
            <a:endParaRPr lang="tr-TR" dirty="0"/>
          </a:p>
        </p:txBody>
      </p:sp>
    </p:spTree>
    <p:extLst>
      <p:ext uri="{BB962C8B-B14F-4D97-AF65-F5344CB8AC3E}">
        <p14:creationId xmlns:p14="http://schemas.microsoft.com/office/powerpoint/2010/main" xmlns="" val="3165444656"/>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yon">
  <a:themeElements>
    <a:clrScheme name="Kırmızı Mor">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İyon">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y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 xmlns:thm15="http://schemas.microsoft.com/office/thememl/2012/main" name="Ion" id="{B8441ADB-2E43-4AF7-B97A-BD870242C6A8}" vid="{A207AED3-9ABC-4A18-9978-A59B65688B15}"/>
    </a:ext>
  </a:ext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Ion</Template>
  <TotalTime>71</TotalTime>
  <Words>1382</Words>
  <PresentationFormat>Özel</PresentationFormat>
  <Paragraphs>98</Paragraphs>
  <Slides>16</Slides>
  <Notes>1</Notes>
  <HiddenSlides>0</HiddenSlides>
  <MMClips>0</MMClips>
  <ScaleCrop>false</ScaleCrop>
  <HeadingPairs>
    <vt:vector size="4" baseType="variant">
      <vt:variant>
        <vt:lpstr>Tema</vt:lpstr>
      </vt:variant>
      <vt:variant>
        <vt:i4>1</vt:i4>
      </vt:variant>
      <vt:variant>
        <vt:lpstr>Slayt Başlıkları</vt:lpstr>
      </vt:variant>
      <vt:variant>
        <vt:i4>16</vt:i4>
      </vt:variant>
    </vt:vector>
  </HeadingPairs>
  <TitlesOfParts>
    <vt:vector size="17" baseType="lpstr">
      <vt:lpstr>İyon</vt:lpstr>
      <vt:lpstr>KAZA VE KADER</vt:lpstr>
      <vt:lpstr>ALLAH HER ŞEYİ BİR ÖLÇÜYE GÖRE YARATMIŞTIR</vt:lpstr>
      <vt:lpstr>Slayt 3</vt:lpstr>
      <vt:lpstr>Kader ve Kaza Nedir? </vt:lpstr>
      <vt:lpstr>Slayt 5</vt:lpstr>
      <vt:lpstr>Fiziksel Yasalar</vt:lpstr>
      <vt:lpstr>Biyolojik Yasalar</vt:lpstr>
      <vt:lpstr>Toplumsal Yasalar</vt:lpstr>
      <vt:lpstr>İNSANIN İRADESİ VE KADER</vt:lpstr>
      <vt:lpstr>Slayt 10</vt:lpstr>
      <vt:lpstr>Slayt 11</vt:lpstr>
      <vt:lpstr> İnsanın Çabası: Emek ve Rızık</vt:lpstr>
      <vt:lpstr>Dünya Hayatının Sonu: Ecel ve Ömür</vt:lpstr>
      <vt:lpstr> ALLAH'A GÜVENMEK (TEVEKKÜL) </vt:lpstr>
      <vt:lpstr>Slayt 15</vt:lpstr>
      <vt:lpstr>Bizi izleyip dinlediğiniz için teşekkürler.. </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2017-03-11T16:55:24Z</dcterms:created>
  <dcterms:modified xsi:type="dcterms:W3CDTF">2017-03-12T12:09:11Z</dcterms:modified>
  <cp:category>www.sorubak.com</cp:category>
</cp:coreProperties>
</file>