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4D0E9B-D4C0-4BA2-A77F-CFF0D9688F0C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C6325-EC15-4784-9FE5-62434064653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367663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www.</a:t>
            </a:r>
            <a:r>
              <a:rPr lang="tr-TR" sz="1200" u="sng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egitimhane</a:t>
            </a:r>
            <a:r>
              <a:rPr lang="tr-TR" sz="1200" u="sng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.com</a:t>
            </a:r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28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EC6325-EC15-4784-9FE5-62434064653F}" type="slidenum">
              <a:rPr lang="tr-TR" smtClean="0"/>
              <a:pPr/>
              <a:t>32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10.12.2016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728191"/>
          </a:xfrm>
        </p:spPr>
        <p:txBody>
          <a:bodyPr/>
          <a:lstStyle/>
          <a:p>
            <a:r>
              <a:rPr lang="tr-TR" dirty="0" smtClean="0"/>
              <a:t>BAKE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852936"/>
            <a:ext cx="8136904" cy="37444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3072267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SLİCE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780928"/>
            <a:ext cx="4320480" cy="2736304"/>
          </a:xfrm>
        </p:spPr>
      </p:pic>
    </p:spTree>
    <p:extLst>
      <p:ext uri="{BB962C8B-B14F-4D97-AF65-F5344CB8AC3E}">
        <p14:creationId xmlns="" xmlns:p14="http://schemas.microsoft.com/office/powerpoint/2010/main" val="36235178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SPREAD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60000"/>
                    </a14:imgEffect>
                    <a14:imgEffect>
                      <a14:brightnessContrast bright="-8000" contrast="31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564904"/>
            <a:ext cx="5256584" cy="2880320"/>
          </a:xfrm>
        </p:spPr>
      </p:pic>
    </p:spTree>
    <p:extLst>
      <p:ext uri="{BB962C8B-B14F-4D97-AF65-F5344CB8AC3E}">
        <p14:creationId xmlns="" xmlns:p14="http://schemas.microsoft.com/office/powerpoint/2010/main" val="41151297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MELT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916832"/>
            <a:ext cx="4968551" cy="33843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76322921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MASH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276872"/>
            <a:ext cx="4320480" cy="2880320"/>
          </a:xfrm>
        </p:spPr>
      </p:pic>
    </p:spTree>
    <p:extLst>
      <p:ext uri="{BB962C8B-B14F-4D97-AF65-F5344CB8AC3E}">
        <p14:creationId xmlns="" xmlns:p14="http://schemas.microsoft.com/office/powerpoint/2010/main" val="48084570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MİX/STİR/BLEND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=""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636913"/>
            <a:ext cx="4896544" cy="3168352"/>
          </a:xfrm>
        </p:spPr>
      </p:pic>
    </p:spTree>
    <p:extLst>
      <p:ext uri="{BB962C8B-B14F-4D97-AF65-F5344CB8AC3E}">
        <p14:creationId xmlns="" xmlns:p14="http://schemas.microsoft.com/office/powerpoint/2010/main" val="10217001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BEAT/WHİSK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636912"/>
            <a:ext cx="4680520" cy="2952328"/>
          </a:xfrm>
        </p:spPr>
      </p:pic>
    </p:spTree>
    <p:extLst>
      <p:ext uri="{BB962C8B-B14F-4D97-AF65-F5344CB8AC3E}">
        <p14:creationId xmlns="" xmlns:p14="http://schemas.microsoft.com/office/powerpoint/2010/main" val="34186131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7200" dirty="0" smtClean="0"/>
              <a:t>HEAT</a:t>
            </a:r>
            <a:endParaRPr lang="tr-TR" sz="72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34506"/>
            <a:ext cx="5472608" cy="2986782"/>
          </a:xfrm>
        </p:spPr>
      </p:pic>
    </p:spTree>
    <p:extLst>
      <p:ext uri="{BB962C8B-B14F-4D97-AF65-F5344CB8AC3E}">
        <p14:creationId xmlns="" xmlns:p14="http://schemas.microsoft.com/office/powerpoint/2010/main" val="13161236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6600" dirty="0" smtClean="0"/>
              <a:t>RİNSE</a:t>
            </a:r>
            <a:endParaRPr lang="tr-TR" sz="66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2924944"/>
            <a:ext cx="3960440" cy="3024336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="" xmlns:p14="http://schemas.microsoft.com/office/powerpoint/2010/main" val="3092393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2276872"/>
            <a:ext cx="4320480" cy="3096344"/>
          </a:xfrm>
        </p:spPr>
      </p:pic>
    </p:spTree>
    <p:extLst>
      <p:ext uri="{BB962C8B-B14F-4D97-AF65-F5344CB8AC3E}">
        <p14:creationId xmlns="" xmlns:p14="http://schemas.microsoft.com/office/powerpoint/2010/main" val="30769460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SAVOPAN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226" y="2202197"/>
            <a:ext cx="5221030" cy="3316813"/>
          </a:xfrm>
        </p:spPr>
      </p:pic>
    </p:spTree>
    <p:extLst>
      <p:ext uri="{BB962C8B-B14F-4D97-AF65-F5344CB8AC3E}">
        <p14:creationId xmlns="" xmlns:p14="http://schemas.microsoft.com/office/powerpoint/2010/main" val="26454793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GRIIL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72816"/>
            <a:ext cx="7632848" cy="4392488"/>
          </a:xfrm>
        </p:spPr>
      </p:pic>
    </p:spTree>
    <p:extLst>
      <p:ext uri="{BB962C8B-B14F-4D97-AF65-F5344CB8AC3E}">
        <p14:creationId xmlns="" xmlns:p14="http://schemas.microsoft.com/office/powerpoint/2010/main" val="40953585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BOWL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3" y="2644257"/>
            <a:ext cx="4602002" cy="2800967"/>
          </a:xfrm>
        </p:spPr>
      </p:pic>
    </p:spTree>
    <p:extLst>
      <p:ext uri="{BB962C8B-B14F-4D97-AF65-F5344CB8AC3E}">
        <p14:creationId xmlns="" xmlns:p14="http://schemas.microsoft.com/office/powerpoint/2010/main" val="207189429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SPEAN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636912"/>
            <a:ext cx="4608512" cy="2664296"/>
          </a:xfrm>
        </p:spPr>
      </p:pic>
    </p:spTree>
    <p:extLst>
      <p:ext uri="{BB962C8B-B14F-4D97-AF65-F5344CB8AC3E}">
        <p14:creationId xmlns="" xmlns:p14="http://schemas.microsoft.com/office/powerpoint/2010/main" val="2516639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TEASPOON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132856"/>
            <a:ext cx="4846405" cy="3333274"/>
          </a:xfrm>
        </p:spPr>
      </p:pic>
    </p:spTree>
    <p:extLst>
      <p:ext uri="{BB962C8B-B14F-4D97-AF65-F5344CB8AC3E}">
        <p14:creationId xmlns="" xmlns:p14="http://schemas.microsoft.com/office/powerpoint/2010/main" val="10502878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FORK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206997"/>
            <a:ext cx="3888432" cy="3168352"/>
          </a:xfrm>
        </p:spPr>
      </p:pic>
    </p:spTree>
    <p:extLst>
      <p:ext uri="{BB962C8B-B14F-4D97-AF65-F5344CB8AC3E}">
        <p14:creationId xmlns="" xmlns:p14="http://schemas.microsoft.com/office/powerpoint/2010/main" val="1582276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KNİFE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250202"/>
            <a:ext cx="5472608" cy="3064660"/>
          </a:xfrm>
        </p:spPr>
      </p:pic>
    </p:spTree>
    <p:extLst>
      <p:ext uri="{BB962C8B-B14F-4D97-AF65-F5344CB8AC3E}">
        <p14:creationId xmlns="" xmlns:p14="http://schemas.microsoft.com/office/powerpoint/2010/main" val="45647124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PLATE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916833"/>
            <a:ext cx="5230938" cy="3839122"/>
          </a:xfrm>
        </p:spPr>
      </p:pic>
    </p:spTree>
    <p:extLst>
      <p:ext uri="{BB962C8B-B14F-4D97-AF65-F5344CB8AC3E}">
        <p14:creationId xmlns="" xmlns:p14="http://schemas.microsoft.com/office/powerpoint/2010/main" val="19743072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GLASS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1772816"/>
            <a:ext cx="3888432" cy="4031438"/>
          </a:xfrm>
        </p:spPr>
      </p:pic>
    </p:spTree>
    <p:extLst>
      <p:ext uri="{BB962C8B-B14F-4D97-AF65-F5344CB8AC3E}">
        <p14:creationId xmlns="" xmlns:p14="http://schemas.microsoft.com/office/powerpoint/2010/main" val="20328191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OVEN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4415" y="2420888"/>
            <a:ext cx="5387097" cy="3384376"/>
          </a:xfrm>
        </p:spPr>
      </p:pic>
    </p:spTree>
    <p:extLst>
      <p:ext uri="{BB962C8B-B14F-4D97-AF65-F5344CB8AC3E}">
        <p14:creationId xmlns="" xmlns:p14="http://schemas.microsoft.com/office/powerpoint/2010/main" val="8687838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COOKER/STAVE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846958"/>
            <a:ext cx="4248472" cy="3384375"/>
          </a:xfrm>
        </p:spPr>
      </p:pic>
    </p:spTree>
    <p:extLst>
      <p:ext uri="{BB962C8B-B14F-4D97-AF65-F5344CB8AC3E}">
        <p14:creationId xmlns="" xmlns:p14="http://schemas.microsoft.com/office/powerpoint/2010/main" val="426423053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MİCROWAVE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88840"/>
            <a:ext cx="5539174" cy="3600400"/>
          </a:xfrm>
        </p:spPr>
      </p:pic>
    </p:spTree>
    <p:extLst>
      <p:ext uri="{BB962C8B-B14F-4D97-AF65-F5344CB8AC3E}">
        <p14:creationId xmlns="" xmlns:p14="http://schemas.microsoft.com/office/powerpoint/2010/main" val="41505881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STEAM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916832"/>
            <a:ext cx="7560840" cy="3528392"/>
          </a:xfrm>
        </p:spPr>
      </p:pic>
    </p:spTree>
    <p:extLst>
      <p:ext uri="{BB962C8B-B14F-4D97-AF65-F5344CB8AC3E}">
        <p14:creationId xmlns="" xmlns:p14="http://schemas.microsoft.com/office/powerpoint/2010/main" val="1254861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ROLLİNG PİN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132856"/>
            <a:ext cx="4932244" cy="3312368"/>
          </a:xfrm>
        </p:spPr>
      </p:pic>
    </p:spTree>
    <p:extLst>
      <p:ext uri="{BB962C8B-B14F-4D97-AF65-F5344CB8AC3E}">
        <p14:creationId xmlns="" xmlns:p14="http://schemas.microsoft.com/office/powerpoint/2010/main" val="12662067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TEATOWEL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368" y="1980691"/>
            <a:ext cx="5717944" cy="3464533"/>
          </a:xfrm>
        </p:spPr>
      </p:pic>
    </p:spTree>
    <p:extLst>
      <p:ext uri="{BB962C8B-B14F-4D97-AF65-F5344CB8AC3E}">
        <p14:creationId xmlns="" xmlns:p14="http://schemas.microsoft.com/office/powerpoint/2010/main" val="13534588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MİXER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628800"/>
            <a:ext cx="4110878" cy="3750839"/>
          </a:xfrm>
        </p:spPr>
      </p:pic>
    </p:spTree>
    <p:extLst>
      <p:ext uri="{BB962C8B-B14F-4D97-AF65-F5344CB8AC3E}">
        <p14:creationId xmlns="" xmlns:p14="http://schemas.microsoft.com/office/powerpoint/2010/main" val="9349012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BOİL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5760640" cy="4176464"/>
          </a:xfrm>
        </p:spPr>
      </p:pic>
    </p:spTree>
    <p:extLst>
      <p:ext uri="{BB962C8B-B14F-4D97-AF65-F5344CB8AC3E}">
        <p14:creationId xmlns="" xmlns:p14="http://schemas.microsoft.com/office/powerpoint/2010/main" val="26823970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FRY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276872"/>
            <a:ext cx="7704856" cy="3672408"/>
          </a:xfrm>
        </p:spPr>
      </p:pic>
    </p:spTree>
    <p:extLst>
      <p:ext uri="{BB962C8B-B14F-4D97-AF65-F5344CB8AC3E}">
        <p14:creationId xmlns="" xmlns:p14="http://schemas.microsoft.com/office/powerpoint/2010/main" val="29381606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ROAST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5832648" cy="3816424"/>
          </a:xfrm>
        </p:spPr>
      </p:pic>
    </p:spTree>
    <p:extLst>
      <p:ext uri="{BB962C8B-B14F-4D97-AF65-F5344CB8AC3E}">
        <p14:creationId xmlns="" xmlns:p14="http://schemas.microsoft.com/office/powerpoint/2010/main" val="425000111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9600" dirty="0" smtClean="0"/>
              <a:t>CUT</a:t>
            </a:r>
            <a:endParaRPr lang="tr-TR" sz="96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1760" y="2204864"/>
            <a:ext cx="4752528" cy="3096344"/>
          </a:xfrm>
        </p:spPr>
      </p:pic>
    </p:spTree>
    <p:extLst>
      <p:ext uri="{BB962C8B-B14F-4D97-AF65-F5344CB8AC3E}">
        <p14:creationId xmlns="" xmlns:p14="http://schemas.microsoft.com/office/powerpoint/2010/main" val="2736906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CHOP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060848"/>
            <a:ext cx="4680520" cy="3528392"/>
          </a:xfrm>
        </p:spPr>
      </p:pic>
    </p:spTree>
    <p:extLst>
      <p:ext uri="{BB962C8B-B14F-4D97-AF65-F5344CB8AC3E}">
        <p14:creationId xmlns="" xmlns:p14="http://schemas.microsoft.com/office/powerpoint/2010/main" val="31402376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DİCE</a:t>
            </a:r>
            <a:endParaRPr lang="tr-TR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492896"/>
            <a:ext cx="4032448" cy="2808311"/>
          </a:xfrm>
        </p:spPr>
      </p:pic>
    </p:spTree>
    <p:extLst>
      <p:ext uri="{BB962C8B-B14F-4D97-AF65-F5344CB8AC3E}">
        <p14:creationId xmlns="" xmlns:p14="http://schemas.microsoft.com/office/powerpoint/2010/main" val="16692789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42</Words>
  <PresentationFormat>Ekran Gösterisi (4:3)</PresentationFormat>
  <Paragraphs>41</Paragraphs>
  <Slides>32</Slides>
  <Notes>8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BAKE</vt:lpstr>
      <vt:lpstr>GRIIL</vt:lpstr>
      <vt:lpstr>STEAM</vt:lpstr>
      <vt:lpstr>BOİL</vt:lpstr>
      <vt:lpstr>FRY</vt:lpstr>
      <vt:lpstr>ROAST</vt:lpstr>
      <vt:lpstr>CUT</vt:lpstr>
      <vt:lpstr>CHOP</vt:lpstr>
      <vt:lpstr>DİCE</vt:lpstr>
      <vt:lpstr>SLİCE</vt:lpstr>
      <vt:lpstr>SPREAD</vt:lpstr>
      <vt:lpstr>MELT</vt:lpstr>
      <vt:lpstr>MASH</vt:lpstr>
      <vt:lpstr>MİX/STİR/BLEND</vt:lpstr>
      <vt:lpstr>BEAT/WHİSK</vt:lpstr>
      <vt:lpstr>HEAT</vt:lpstr>
      <vt:lpstr>RİNSE</vt:lpstr>
      <vt:lpstr>PAN</vt:lpstr>
      <vt:lpstr>SAVOPAN</vt:lpstr>
      <vt:lpstr>BOWL</vt:lpstr>
      <vt:lpstr>SPEAN</vt:lpstr>
      <vt:lpstr>TEASPOON</vt:lpstr>
      <vt:lpstr>FORK</vt:lpstr>
      <vt:lpstr>KNİFE</vt:lpstr>
      <vt:lpstr>PLATE</vt:lpstr>
      <vt:lpstr>GLASS</vt:lpstr>
      <vt:lpstr>OVEN</vt:lpstr>
      <vt:lpstr>COOKER/STAVE</vt:lpstr>
      <vt:lpstr>MİCROWAVE</vt:lpstr>
      <vt:lpstr>ROLLİNG PİN</vt:lpstr>
      <vt:lpstr>TEATOWEL</vt:lpstr>
      <vt:lpstr>MİXER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2016-11-19T14:35:13Z</dcterms:created>
  <dcterms:modified xsi:type="dcterms:W3CDTF">2016-12-10T08:12:22Z</dcterms:modified>
  <cp:category>www.sorubak.com</cp:category>
</cp:coreProperties>
</file>