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theme/themeOverride1.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8" r:id="rId2"/>
    <p:sldId id="257" r:id="rId3"/>
    <p:sldId id="259" r:id="rId4"/>
    <p:sldId id="260" r:id="rId5"/>
    <p:sldId id="261" r:id="rId6"/>
    <p:sldId id="262" r:id="rId7"/>
    <p:sldId id="263" r:id="rId8"/>
    <p:sldId id="264" r:id="rId9"/>
    <p:sldId id="265" r:id="rId10"/>
    <p:sldId id="266" r:id="rId11"/>
    <p:sldId id="267" r:id="rId12"/>
    <p:sldId id="268" r:id="rId13"/>
    <p:sldId id="269" r:id="rId14"/>
    <p:sldId id="270" r:id="rId15"/>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80"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İkizkenar Üçgen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Başlık 7"/>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Alt Başlık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Veri Yer Tutucusu 27"/>
          <p:cNvSpPr>
            <a:spLocks noGrp="1"/>
          </p:cNvSpPr>
          <p:nvPr>
            <p:ph type="dt" sz="half" idx="10"/>
          </p:nvPr>
        </p:nvSpPr>
        <p:spPr>
          <a:xfrm>
            <a:off x="1371600" y="6012656"/>
            <a:ext cx="5791200" cy="365125"/>
          </a:xfrm>
        </p:spPr>
        <p:txBody>
          <a:bodyPr tIns="0" bIns="0" anchor="t"/>
          <a:lstStyle>
            <a:lvl1pPr algn="r">
              <a:defRPr sz="1000"/>
            </a:lvl1pPr>
          </a:lstStyle>
          <a:p>
            <a:fld id="{169146FD-D91F-4DAC-9652-9DD4183A789B}" type="datetimeFigureOut">
              <a:rPr lang="tr-TR" smtClean="0"/>
              <a:pPr/>
              <a:t>09.04.2017</a:t>
            </a:fld>
            <a:endParaRPr lang="tr-TR"/>
          </a:p>
        </p:txBody>
      </p:sp>
      <p:sp>
        <p:nvSpPr>
          <p:cNvPr id="17" name="Altbilgi Yer Tutucusu 16"/>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Slayt Numarası Yer Tutucusu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B0373BAA-D27D-4D2D-ABDA-0E471AC25392}"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169146FD-D91F-4DAC-9652-9DD4183A789B}" type="datetimeFigureOut">
              <a:rPr lang="tr-TR" smtClean="0"/>
              <a:pPr/>
              <a:t>09.04.2017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0373BAA-D27D-4D2D-ABDA-0E471AC25392}"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Dikey Metin Yer Tutucusu 2"/>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p:txBody>
          <a:bodyPr/>
          <a:lstStyle/>
          <a:p>
            <a:fld id="{169146FD-D91F-4DAC-9652-9DD4183A789B}" type="datetimeFigureOut">
              <a:rPr lang="tr-TR" smtClean="0"/>
              <a:pPr/>
              <a:t>09.04.2017</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B0373BAA-D27D-4D2D-ABDA-0E471AC25392}"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İçerik Yer Tutucusu 2"/>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Veri Yer Tutucusu 3"/>
          <p:cNvSpPr>
            <a:spLocks noGrp="1"/>
          </p:cNvSpPr>
          <p:nvPr>
            <p:ph type="dt" sz="half" idx="10"/>
          </p:nvPr>
        </p:nvSpPr>
        <p:spPr>
          <a:xfrm>
            <a:off x="4791456" y="6480048"/>
            <a:ext cx="2133600" cy="301752"/>
          </a:xfrm>
        </p:spPr>
        <p:txBody>
          <a:bodyPr/>
          <a:lstStyle/>
          <a:p>
            <a:fld id="{169146FD-D91F-4DAC-9652-9DD4183A789B}" type="datetimeFigureOut">
              <a:rPr lang="tr-TR" smtClean="0"/>
              <a:pPr/>
              <a:t>09.04.2017</a:t>
            </a:fld>
            <a:endParaRPr lang="tr-TR"/>
          </a:p>
        </p:txBody>
      </p:sp>
      <p:sp>
        <p:nvSpPr>
          <p:cNvPr id="5" name="Altbilgi Yer Tutucusu 4"/>
          <p:cNvSpPr>
            <a:spLocks noGrp="1"/>
          </p:cNvSpPr>
          <p:nvPr>
            <p:ph type="ftr" sz="quarter" idx="11"/>
          </p:nvPr>
        </p:nvSpPr>
        <p:spPr>
          <a:xfrm>
            <a:off x="457200" y="6480969"/>
            <a:ext cx="4260056" cy="300831"/>
          </a:xfrm>
        </p:spPr>
        <p:txBody>
          <a:bodyPr/>
          <a:lstStyle/>
          <a:p>
            <a:endParaRPr lang="tr-TR"/>
          </a:p>
        </p:txBody>
      </p:sp>
      <p:sp>
        <p:nvSpPr>
          <p:cNvPr id="6" name="Slayt Numarası Yer Tutucusu 5"/>
          <p:cNvSpPr>
            <a:spLocks noGrp="1"/>
          </p:cNvSpPr>
          <p:nvPr>
            <p:ph type="sldNum" sz="quarter" idx="12"/>
          </p:nvPr>
        </p:nvSpPr>
        <p:spPr/>
        <p:txBody>
          <a:bodyPr/>
          <a:lstStyle/>
          <a:p>
            <a:fld id="{B0373BAA-D27D-4D2D-ABDA-0E471AC25392}"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9" name="Dik Üçgen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kizkenar Üçgen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Veri Yer Tutucusu 3"/>
          <p:cNvSpPr>
            <a:spLocks noGrp="1"/>
          </p:cNvSpPr>
          <p:nvPr>
            <p:ph type="dt" sz="half" idx="10"/>
          </p:nvPr>
        </p:nvSpPr>
        <p:spPr>
          <a:xfrm>
            <a:off x="6955632" y="6477000"/>
            <a:ext cx="2133600" cy="304800"/>
          </a:xfrm>
        </p:spPr>
        <p:txBody>
          <a:bodyPr/>
          <a:lstStyle/>
          <a:p>
            <a:fld id="{169146FD-D91F-4DAC-9652-9DD4183A789B}" type="datetimeFigureOut">
              <a:rPr lang="tr-TR" smtClean="0"/>
              <a:pPr/>
              <a:t>09.04.2017</a:t>
            </a:fld>
            <a:endParaRPr lang="tr-TR"/>
          </a:p>
        </p:txBody>
      </p:sp>
      <p:sp>
        <p:nvSpPr>
          <p:cNvPr id="5" name="Altbilgi Yer Tutucusu 4"/>
          <p:cNvSpPr>
            <a:spLocks noGrp="1"/>
          </p:cNvSpPr>
          <p:nvPr>
            <p:ph type="ftr" sz="quarter" idx="11"/>
          </p:nvPr>
        </p:nvSpPr>
        <p:spPr>
          <a:xfrm>
            <a:off x="2619376" y="6480969"/>
            <a:ext cx="4260056" cy="300831"/>
          </a:xfrm>
        </p:spPr>
        <p:txBody>
          <a:bodyPr/>
          <a:lstStyle/>
          <a:p>
            <a:endParaRPr lang="tr-TR"/>
          </a:p>
        </p:txBody>
      </p:sp>
      <p:sp>
        <p:nvSpPr>
          <p:cNvPr id="6" name="Slayt Numarası Yer Tutucusu 5"/>
          <p:cNvSpPr>
            <a:spLocks noGrp="1"/>
          </p:cNvSpPr>
          <p:nvPr>
            <p:ph type="sldNum" sz="quarter" idx="12"/>
          </p:nvPr>
        </p:nvSpPr>
        <p:spPr>
          <a:xfrm>
            <a:off x="8451056" y="809624"/>
            <a:ext cx="502920" cy="300831"/>
          </a:xfrm>
        </p:spPr>
        <p:txBody>
          <a:bodyPr/>
          <a:lstStyle/>
          <a:p>
            <a:fld id="{B0373BAA-D27D-4D2D-ABDA-0E471AC25392}" type="slidenum">
              <a:rPr lang="tr-TR" smtClean="0"/>
              <a:pPr/>
              <a:t>‹#›</a:t>
            </a:fld>
            <a:endParaRPr lang="tr-TR"/>
          </a:p>
        </p:txBody>
      </p:sp>
      <p:cxnSp>
        <p:nvCxnSpPr>
          <p:cNvPr id="11" name="Düz Bağlayıcı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Düz Bağlayıcı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Başlık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İçerik Yer Tutucusu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İçerik Yer Tutucusu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4791456" y="6480969"/>
            <a:ext cx="2133600" cy="301752"/>
          </a:xfrm>
        </p:spPr>
        <p:txBody>
          <a:bodyPr/>
          <a:lstStyle/>
          <a:p>
            <a:fld id="{169146FD-D91F-4DAC-9652-9DD4183A789B}" type="datetimeFigureOut">
              <a:rPr lang="tr-TR" smtClean="0"/>
              <a:pPr/>
              <a:t>09.04.2017</a:t>
            </a:fld>
            <a:endParaRPr lang="tr-TR"/>
          </a:p>
        </p:txBody>
      </p:sp>
      <p:sp>
        <p:nvSpPr>
          <p:cNvPr id="6" name="Altbilgi Yer Tutucusu 5"/>
          <p:cNvSpPr>
            <a:spLocks noGrp="1"/>
          </p:cNvSpPr>
          <p:nvPr>
            <p:ph type="ftr" sz="quarter" idx="11"/>
          </p:nvPr>
        </p:nvSpPr>
        <p:spPr>
          <a:xfrm>
            <a:off x="457200" y="6480969"/>
            <a:ext cx="4260056" cy="301752"/>
          </a:xfrm>
        </p:spPr>
        <p:txBody>
          <a:bodyPr/>
          <a:lstStyle/>
          <a:p>
            <a:endParaRPr lang="tr-TR"/>
          </a:p>
        </p:txBody>
      </p:sp>
      <p:sp>
        <p:nvSpPr>
          <p:cNvPr id="7" name="Slayt Numarası Yer Tutucusu 6"/>
          <p:cNvSpPr>
            <a:spLocks noGrp="1"/>
          </p:cNvSpPr>
          <p:nvPr>
            <p:ph type="sldNum" sz="quarter" idx="12"/>
          </p:nvPr>
        </p:nvSpPr>
        <p:spPr>
          <a:xfrm>
            <a:off x="7589520" y="6480969"/>
            <a:ext cx="502920" cy="301752"/>
          </a:xfrm>
        </p:spPr>
        <p:txBody>
          <a:bodyPr/>
          <a:lstStyle/>
          <a:p>
            <a:fld id="{B0373BAA-D27D-4D2D-ABDA-0E471AC25392}"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Metin Yer Tutucusu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Metin Yer Tutucusu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İçerik Yer Tutucusu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İçerik Yer Tutucusu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Veri Yer Tutucusu 6"/>
          <p:cNvSpPr>
            <a:spLocks noGrp="1"/>
          </p:cNvSpPr>
          <p:nvPr>
            <p:ph type="dt" sz="half" idx="10"/>
          </p:nvPr>
        </p:nvSpPr>
        <p:spPr>
          <a:xfrm>
            <a:off x="4791456" y="6480969"/>
            <a:ext cx="2130552" cy="301752"/>
          </a:xfrm>
        </p:spPr>
        <p:txBody>
          <a:bodyPr/>
          <a:lstStyle/>
          <a:p>
            <a:fld id="{169146FD-D91F-4DAC-9652-9DD4183A789B}" type="datetimeFigureOut">
              <a:rPr lang="tr-TR" smtClean="0"/>
              <a:pPr/>
              <a:t>09.04.2017</a:t>
            </a:fld>
            <a:endParaRPr lang="tr-TR"/>
          </a:p>
        </p:txBody>
      </p:sp>
      <p:sp>
        <p:nvSpPr>
          <p:cNvPr id="8" name="Altbilgi Yer Tutucusu 7"/>
          <p:cNvSpPr>
            <a:spLocks noGrp="1"/>
          </p:cNvSpPr>
          <p:nvPr>
            <p:ph type="ftr" sz="quarter" idx="11"/>
          </p:nvPr>
        </p:nvSpPr>
        <p:spPr>
          <a:xfrm>
            <a:off x="457200" y="6480969"/>
            <a:ext cx="4261104" cy="301752"/>
          </a:xfrm>
        </p:spPr>
        <p:txBody>
          <a:bodyPr/>
          <a:lstStyle/>
          <a:p>
            <a:endParaRPr lang="tr-TR"/>
          </a:p>
        </p:txBody>
      </p:sp>
      <p:sp>
        <p:nvSpPr>
          <p:cNvPr id="9" name="Slayt Numarası Yer Tutucusu 8"/>
          <p:cNvSpPr>
            <a:spLocks noGrp="1"/>
          </p:cNvSpPr>
          <p:nvPr>
            <p:ph type="sldNum" sz="quarter" idx="12"/>
          </p:nvPr>
        </p:nvSpPr>
        <p:spPr>
          <a:xfrm>
            <a:off x="7589520" y="6483096"/>
            <a:ext cx="502920" cy="301752"/>
          </a:xfrm>
        </p:spPr>
        <p:txBody>
          <a:bodyPr/>
          <a:lstStyle>
            <a:lvl1pPr algn="ctr">
              <a:defRPr/>
            </a:lvl1pPr>
          </a:lstStyle>
          <a:p>
            <a:fld id="{B0373BAA-D27D-4D2D-ABDA-0E471AC25392}"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Veri Yer Tutucusu 2"/>
          <p:cNvSpPr>
            <a:spLocks noGrp="1"/>
          </p:cNvSpPr>
          <p:nvPr>
            <p:ph type="dt" sz="half" idx="10"/>
          </p:nvPr>
        </p:nvSpPr>
        <p:spPr/>
        <p:txBody>
          <a:bodyPr/>
          <a:lstStyle/>
          <a:p>
            <a:fld id="{169146FD-D91F-4DAC-9652-9DD4183A789B}" type="datetimeFigureOut">
              <a:rPr lang="tr-TR" smtClean="0"/>
              <a:pPr/>
              <a:t>09.04.2017</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B0373BAA-D27D-4D2D-ABDA-0E471AC25392}"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a:xfrm>
            <a:off x="4791456" y="6480969"/>
            <a:ext cx="2133600" cy="301752"/>
          </a:xfrm>
        </p:spPr>
        <p:txBody>
          <a:bodyPr/>
          <a:lstStyle/>
          <a:p>
            <a:fld id="{169146FD-D91F-4DAC-9652-9DD4183A789B}" type="datetimeFigureOut">
              <a:rPr lang="tr-TR" smtClean="0"/>
              <a:pPr/>
              <a:t>09.04.2017</a:t>
            </a:fld>
            <a:endParaRPr lang="tr-TR"/>
          </a:p>
        </p:txBody>
      </p:sp>
      <p:sp>
        <p:nvSpPr>
          <p:cNvPr id="3" name="Altbilgi Yer Tutucusu 2"/>
          <p:cNvSpPr>
            <a:spLocks noGrp="1"/>
          </p:cNvSpPr>
          <p:nvPr>
            <p:ph type="ftr" sz="quarter" idx="11"/>
          </p:nvPr>
        </p:nvSpPr>
        <p:spPr>
          <a:xfrm>
            <a:off x="457200" y="6481890"/>
            <a:ext cx="4260056" cy="300831"/>
          </a:xfrm>
        </p:spPr>
        <p:txBody>
          <a:bodyPr/>
          <a:lstStyle/>
          <a:p>
            <a:endParaRPr lang="tr-TR"/>
          </a:p>
        </p:txBody>
      </p:sp>
      <p:sp>
        <p:nvSpPr>
          <p:cNvPr id="4" name="Slayt Numarası Yer Tutucusu 3"/>
          <p:cNvSpPr>
            <a:spLocks noGrp="1"/>
          </p:cNvSpPr>
          <p:nvPr>
            <p:ph type="sldNum" sz="quarter" idx="12"/>
          </p:nvPr>
        </p:nvSpPr>
        <p:spPr>
          <a:xfrm>
            <a:off x="7589520" y="6480969"/>
            <a:ext cx="502920" cy="301752"/>
          </a:xfrm>
        </p:spPr>
        <p:txBody>
          <a:bodyPr/>
          <a:lstStyle/>
          <a:p>
            <a:fld id="{B0373BAA-D27D-4D2D-ABDA-0E471AC25392}"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Metin Yer Tutucusu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İçerik Yer Tutucusu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Veri Yer Tutucusu 4"/>
          <p:cNvSpPr>
            <a:spLocks noGrp="1"/>
          </p:cNvSpPr>
          <p:nvPr>
            <p:ph type="dt" sz="half" idx="10"/>
          </p:nvPr>
        </p:nvSpPr>
        <p:spPr>
          <a:xfrm>
            <a:off x="6278976" y="6556248"/>
            <a:ext cx="2133600" cy="301752"/>
          </a:xfrm>
        </p:spPr>
        <p:txBody>
          <a:bodyPr/>
          <a:lstStyle>
            <a:lvl1pPr>
              <a:defRPr sz="900"/>
            </a:lvl1pPr>
          </a:lstStyle>
          <a:p>
            <a:fld id="{169146FD-D91F-4DAC-9652-9DD4183A789B}" type="datetimeFigureOut">
              <a:rPr lang="tr-TR" smtClean="0"/>
              <a:pPr/>
              <a:t>09.04.2017</a:t>
            </a:fld>
            <a:endParaRPr lang="tr-TR"/>
          </a:p>
        </p:txBody>
      </p:sp>
      <p:sp>
        <p:nvSpPr>
          <p:cNvPr id="6" name="Altbilgi Yer Tutucusu 5"/>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Slayt Numarası Yer Tutucusu 6"/>
          <p:cNvSpPr>
            <a:spLocks noGrp="1"/>
          </p:cNvSpPr>
          <p:nvPr>
            <p:ph type="sldNum" sz="quarter" idx="12"/>
          </p:nvPr>
        </p:nvSpPr>
        <p:spPr>
          <a:xfrm>
            <a:off x="8410576" y="6556248"/>
            <a:ext cx="502920" cy="301752"/>
          </a:xfrm>
        </p:spPr>
        <p:txBody>
          <a:bodyPr/>
          <a:lstStyle>
            <a:lvl1pPr>
              <a:defRPr sz="900"/>
            </a:lvl1pPr>
          </a:lstStyle>
          <a:p>
            <a:fld id="{B0373BAA-D27D-4D2D-ABDA-0E471AC25392}"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Resim Yer Tutucusu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Metin Yer Tutucusu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Veri Yer Tutucusu 4"/>
          <p:cNvSpPr>
            <a:spLocks noGrp="1"/>
          </p:cNvSpPr>
          <p:nvPr>
            <p:ph type="dt" sz="half" idx="10"/>
          </p:nvPr>
        </p:nvSpPr>
        <p:spPr>
          <a:xfrm>
            <a:off x="6108192" y="6556248"/>
            <a:ext cx="2103120" cy="301752"/>
          </a:xfrm>
        </p:spPr>
        <p:txBody>
          <a:bodyPr/>
          <a:lstStyle>
            <a:lvl1pPr>
              <a:defRPr sz="900"/>
            </a:lvl1pPr>
          </a:lstStyle>
          <a:p>
            <a:fld id="{169146FD-D91F-4DAC-9652-9DD4183A789B}" type="datetimeFigureOut">
              <a:rPr lang="tr-TR" smtClean="0"/>
              <a:pPr/>
              <a:t>09.04.2017</a:t>
            </a:fld>
            <a:endParaRPr lang="tr-TR"/>
          </a:p>
        </p:txBody>
      </p:sp>
      <p:sp>
        <p:nvSpPr>
          <p:cNvPr id="6" name="Altbilgi Yer Tutucusu 5"/>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Slayt Numarası Yer Tutucusu 6"/>
          <p:cNvSpPr>
            <a:spLocks noGrp="1"/>
          </p:cNvSpPr>
          <p:nvPr>
            <p:ph type="sldNum" sz="quarter" idx="12"/>
          </p:nvPr>
        </p:nvSpPr>
        <p:spPr>
          <a:xfrm>
            <a:off x="8217192" y="6556248"/>
            <a:ext cx="365760" cy="301752"/>
          </a:xfrm>
        </p:spPr>
        <p:txBody>
          <a:bodyPr/>
          <a:lstStyle>
            <a:lvl1pPr algn="ctr">
              <a:defRPr sz="900"/>
            </a:lvl1pPr>
          </a:lstStyle>
          <a:p>
            <a:fld id="{B0373BAA-D27D-4D2D-ABDA-0E471AC25392}"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Dik Üçgen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Düz Bağlayıcı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Düz Bağlayıcı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Başlık Yer Tutucusu 21"/>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Metin Yer Tutucusu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Veri Yer Tutucusu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169146FD-D91F-4DAC-9652-9DD4183A789B}" type="datetimeFigureOut">
              <a:rPr lang="tr-TR" smtClean="0"/>
              <a:pPr/>
              <a:t>09.04.2017</a:t>
            </a:fld>
            <a:endParaRPr lang="tr-TR"/>
          </a:p>
        </p:txBody>
      </p:sp>
      <p:sp>
        <p:nvSpPr>
          <p:cNvPr id="3" name="Altbilgi Yer Tutucusu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Slayt Numarası Yer Tutucusu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B0373BAA-D27D-4D2D-ABDA-0E471AC25392}"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dersimiz.com/"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b="1" i="1" dirty="0" smtClean="0">
                <a:solidFill>
                  <a:srgbClr val="FF0000"/>
                </a:solidFill>
              </a:rPr>
              <a:t>ATATÜRK İLKELERİNİN VE AMAÇLARININ ORTAK ÖZELLİĞİ</a:t>
            </a:r>
            <a:endParaRPr lang="tr-TR" b="1" i="1" dirty="0">
              <a:solidFill>
                <a:srgbClr val="FF0000"/>
              </a:solidFill>
            </a:endParaRPr>
          </a:p>
        </p:txBody>
      </p:sp>
      <p:sp>
        <p:nvSpPr>
          <p:cNvPr id="3" name="İçerik Yer Tutucusu 2"/>
          <p:cNvSpPr>
            <a:spLocks noGrp="1"/>
          </p:cNvSpPr>
          <p:nvPr>
            <p:ph idx="1"/>
          </p:nvPr>
        </p:nvSpPr>
        <p:spPr/>
        <p:txBody>
          <a:bodyPr/>
          <a:lstStyle/>
          <a:p>
            <a:pPr algn="ctr"/>
            <a:r>
              <a:rPr lang="tr-TR" dirty="0" smtClean="0">
                <a:solidFill>
                  <a:srgbClr val="00B0F0"/>
                </a:solidFill>
              </a:rPr>
              <a:t>ATATÜRK İLKELERİNİN AMACI</a:t>
            </a:r>
            <a:endParaRPr lang="tr-TR" dirty="0">
              <a:solidFill>
                <a:srgbClr val="00B0F0"/>
              </a:solidFill>
            </a:endParaRP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18969" y="2924944"/>
            <a:ext cx="4824536" cy="3933056"/>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901399" y="2924944"/>
            <a:ext cx="4242602" cy="3933056"/>
          </a:xfrm>
          <a:prstGeom prst="rect">
            <a:avLst/>
          </a:prstGeom>
        </p:spPr>
      </p:pic>
    </p:spTree>
    <p:extLst>
      <p:ext uri="{BB962C8B-B14F-4D97-AF65-F5344CB8AC3E}">
        <p14:creationId xmlns:p14="http://schemas.microsoft.com/office/powerpoint/2010/main" xmlns="" val="72098258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HALKÇILIK</a:t>
            </a:r>
            <a:endParaRPr lang="tr-TR" dirty="0"/>
          </a:p>
        </p:txBody>
      </p:sp>
      <p:sp>
        <p:nvSpPr>
          <p:cNvPr id="3" name="İçerik Yer Tutucusu 2"/>
          <p:cNvSpPr>
            <a:spLocks noGrp="1"/>
          </p:cNvSpPr>
          <p:nvPr>
            <p:ph idx="1"/>
          </p:nvPr>
        </p:nvSpPr>
        <p:spPr/>
        <p:txBody>
          <a:bodyPr/>
          <a:lstStyle/>
          <a:p>
            <a:r>
              <a:rPr lang="tr-TR" dirty="0"/>
              <a:t>“Bizim hükûmet şeklimiz tam bir demokrat hükûmettir. Ve lisanımızda bu hükûmet, halk hükûmeti olarak ifade edilir.” (1922)</a:t>
            </a:r>
          </a:p>
          <a:p>
            <a:r>
              <a:rPr lang="tr-TR" dirty="0"/>
              <a:t>“Bunu bir kelime ile ifade etmek lazım gelirse, diyebilirim ki, yeni Türkiye Devleti bir halk devletidir, halkın devletidir.” (1923)</a:t>
            </a:r>
          </a:p>
          <a:p>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652120" y="4797152"/>
            <a:ext cx="3244974" cy="2060848"/>
          </a:xfrm>
          <a:prstGeom prst="rect">
            <a:avLst/>
          </a:prstGeom>
        </p:spPr>
      </p:pic>
    </p:spTree>
    <p:extLst>
      <p:ext uri="{BB962C8B-B14F-4D97-AF65-F5344CB8AC3E}">
        <p14:creationId xmlns:p14="http://schemas.microsoft.com/office/powerpoint/2010/main" xmlns="" val="24823624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LAİKLİK</a:t>
            </a:r>
            <a:endParaRPr lang="tr-TR" dirty="0"/>
          </a:p>
        </p:txBody>
      </p:sp>
      <p:sp>
        <p:nvSpPr>
          <p:cNvPr id="3" name="İçerik Yer Tutucusu 2"/>
          <p:cNvSpPr>
            <a:spLocks noGrp="1"/>
          </p:cNvSpPr>
          <p:nvPr>
            <p:ph idx="1"/>
          </p:nvPr>
        </p:nvSpPr>
        <p:spPr/>
        <p:txBody>
          <a:bodyPr>
            <a:normAutofit/>
          </a:bodyPr>
          <a:lstStyle/>
          <a:p>
            <a:r>
              <a:rPr lang="tr-TR" dirty="0"/>
              <a:t>Türk halkının birlik ve beraberliğini sağlayan, farklı din ve mezhep gruplarını birbirleri ve yasalar karşısında eşit düzeyde tutan ve dünya işlerini dinsel kurallar yerine aklın ve bilimin verilerine göre düzenleyen </a:t>
            </a:r>
            <a:r>
              <a:rPr lang="tr-TR" dirty="0" smtClean="0"/>
              <a:t>İlkedir…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868144" y="4221088"/>
            <a:ext cx="3028950" cy="2636912"/>
          </a:xfrm>
          <a:prstGeom prst="rect">
            <a:avLst/>
          </a:prstGeom>
        </p:spPr>
      </p:pic>
    </p:spTree>
    <p:extLst>
      <p:ext uri="{BB962C8B-B14F-4D97-AF65-F5344CB8AC3E}">
        <p14:creationId xmlns:p14="http://schemas.microsoft.com/office/powerpoint/2010/main" xmlns="" val="273772469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LAİKLİK</a:t>
            </a:r>
            <a:endParaRPr lang="tr-TR" dirty="0"/>
          </a:p>
        </p:txBody>
      </p:sp>
      <p:sp>
        <p:nvSpPr>
          <p:cNvPr id="3" name="İçerik Yer Tutucusu 2"/>
          <p:cNvSpPr>
            <a:spLocks noGrp="1"/>
          </p:cNvSpPr>
          <p:nvPr>
            <p:ph idx="1"/>
          </p:nvPr>
        </p:nvSpPr>
        <p:spPr/>
        <p:txBody>
          <a:bodyPr/>
          <a:lstStyle/>
          <a:p>
            <a:r>
              <a:rPr lang="tr-TR" b="1" i="1" dirty="0"/>
              <a:t>Din bir vicdan meselesidir. Herkes vicdanının emrine uymakta serbesttir. Biz dine saygı gösteririz. Düşünüşe ve düşünceye karşı değiliz. Biz sade din işlerini, millet ve devlet işleriyle karıştırmamaya çalışıyor, kasıt ve fiile dayanan tutucu hareketlerden sakınıyoruz</a:t>
            </a:r>
            <a:r>
              <a:rPr lang="tr-TR" b="1" i="1" dirty="0" smtClean="0"/>
              <a:t>..</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387186" y="5057775"/>
            <a:ext cx="2771800" cy="1683594"/>
          </a:xfrm>
          <a:prstGeom prst="rect">
            <a:avLst/>
          </a:prstGeom>
        </p:spPr>
      </p:pic>
    </p:spTree>
    <p:extLst>
      <p:ext uri="{BB962C8B-B14F-4D97-AF65-F5344CB8AC3E}">
        <p14:creationId xmlns:p14="http://schemas.microsoft.com/office/powerpoint/2010/main" xmlns="" val="220403603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Devrimcilik</a:t>
            </a:r>
            <a:endParaRPr lang="tr-TR" dirty="0"/>
          </a:p>
        </p:txBody>
      </p:sp>
      <p:sp>
        <p:nvSpPr>
          <p:cNvPr id="3" name="İçerik Yer Tutucusu 2"/>
          <p:cNvSpPr>
            <a:spLocks noGrp="1"/>
          </p:cNvSpPr>
          <p:nvPr>
            <p:ph idx="1"/>
          </p:nvPr>
        </p:nvSpPr>
        <p:spPr/>
        <p:txBody>
          <a:bodyPr/>
          <a:lstStyle/>
          <a:p>
            <a:r>
              <a:rPr lang="tr-TR" dirty="0" smtClean="0"/>
              <a:t>Atatürk’ün </a:t>
            </a:r>
            <a:r>
              <a:rPr lang="tr-TR" dirty="0"/>
              <a:t>kurduğu Türkiye Cumhuriyetinde, meydana getirilen siyasal, sosyal, ekonomik ve kültürel değişimlerin tümünü kapsayan </a:t>
            </a:r>
            <a:r>
              <a:rPr lang="tr-TR" dirty="0" smtClean="0"/>
              <a:t> İlkedir.</a:t>
            </a: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084168" y="3933056"/>
            <a:ext cx="2862064" cy="2808312"/>
          </a:xfrm>
          <a:prstGeom prst="rect">
            <a:avLst/>
          </a:prstGeom>
        </p:spPr>
      </p:pic>
    </p:spTree>
    <p:extLst>
      <p:ext uri="{BB962C8B-B14F-4D97-AF65-F5344CB8AC3E}">
        <p14:creationId xmlns:p14="http://schemas.microsoft.com/office/powerpoint/2010/main" xmlns="" val="1487796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Devrimcilik</a:t>
            </a:r>
            <a:endParaRPr lang="tr-TR" dirty="0"/>
          </a:p>
        </p:txBody>
      </p:sp>
      <p:sp>
        <p:nvSpPr>
          <p:cNvPr id="3" name="İçerik Yer Tutucusu 2"/>
          <p:cNvSpPr>
            <a:spLocks noGrp="1"/>
          </p:cNvSpPr>
          <p:nvPr>
            <p:ph idx="1"/>
          </p:nvPr>
        </p:nvSpPr>
        <p:spPr/>
        <p:txBody>
          <a:bodyPr/>
          <a:lstStyle/>
          <a:p>
            <a:r>
              <a:rPr lang="tr-TR" dirty="0"/>
              <a:t>Türk devriminin amacı, öncelikle Türk devletini</a:t>
            </a:r>
            <a:r>
              <a:rPr lang="tr-TR" dirty="0" smtClean="0"/>
              <a:t>, Türk </a:t>
            </a:r>
            <a:r>
              <a:rPr lang="tr-TR" dirty="0"/>
              <a:t>toplumunu çağdaş hale getirmektir. Bu çağdaşlaştırma hareketi evrensel değerlerin alınmasıyla birlikte ulusal değerlere de sahip çıkma anlamındadır.</a:t>
            </a:r>
            <a:br>
              <a:rPr lang="tr-TR" dirty="0"/>
            </a:b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580112" y="4293096"/>
            <a:ext cx="3384376" cy="2376264"/>
          </a:xfrm>
          <a:prstGeom prst="rect">
            <a:avLst/>
          </a:prstGeom>
        </p:spPr>
      </p:pic>
    </p:spTree>
    <p:extLst>
      <p:ext uri="{BB962C8B-B14F-4D97-AF65-F5344CB8AC3E}">
        <p14:creationId xmlns:p14="http://schemas.microsoft.com/office/powerpoint/2010/main" xmlns="" val="41325284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solidFill>
                  <a:srgbClr val="FF0000"/>
                </a:solidFill>
              </a:rPr>
              <a:t>ATATÜRKÜN İLKELERİNİN AMACI</a:t>
            </a:r>
            <a:endParaRPr lang="tr-TR" dirty="0">
              <a:solidFill>
                <a:srgbClr val="FF0000"/>
              </a:solidFill>
            </a:endParaRPr>
          </a:p>
        </p:txBody>
      </p:sp>
      <p:sp>
        <p:nvSpPr>
          <p:cNvPr id="3" name="İçerik Yer Tutucusu 2"/>
          <p:cNvSpPr>
            <a:spLocks noGrp="1"/>
          </p:cNvSpPr>
          <p:nvPr>
            <p:ph idx="1"/>
          </p:nvPr>
        </p:nvSpPr>
        <p:spPr/>
        <p:txBody>
          <a:bodyPr/>
          <a:lstStyle/>
          <a:p>
            <a:r>
              <a:rPr lang="tr-TR" dirty="0"/>
              <a:t>Türk İnkılabı, çağdaş uygarlığa ulaşmak için geri kalmış kurumlarının yeniden düzenlenmesini amaçlar. Bu anlamda Atatürk ilkeleri; çağın gereklerine göre Türk milletinin huzurunu, mutluluğunu ve refahını sağlamak amacıyla konulmuş ilkelerdir.</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292080" y="4653136"/>
            <a:ext cx="3635896" cy="2204863"/>
          </a:xfrm>
          <a:prstGeom prst="rect">
            <a:avLst/>
          </a:prstGeom>
        </p:spPr>
      </p:pic>
    </p:spTree>
    <p:extLst>
      <p:ext uri="{BB962C8B-B14F-4D97-AF65-F5344CB8AC3E}">
        <p14:creationId xmlns:p14="http://schemas.microsoft.com/office/powerpoint/2010/main" xmlns="" val="22109674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solidFill>
                  <a:srgbClr val="FF0000"/>
                </a:solidFill>
              </a:rPr>
              <a:t>ATATÜRKÜN İLKELERİNİN AMACI</a:t>
            </a:r>
            <a:endParaRPr lang="tr-TR" dirty="0"/>
          </a:p>
        </p:txBody>
      </p:sp>
      <p:sp>
        <p:nvSpPr>
          <p:cNvPr id="3" name="İçerik Yer Tutucusu 2"/>
          <p:cNvSpPr>
            <a:spLocks noGrp="1"/>
          </p:cNvSpPr>
          <p:nvPr>
            <p:ph idx="1"/>
          </p:nvPr>
        </p:nvSpPr>
        <p:spPr/>
        <p:txBody>
          <a:bodyPr/>
          <a:lstStyle/>
          <a:p>
            <a:r>
              <a:rPr lang="tr-TR" b="1" i="1" dirty="0"/>
              <a:t>Türk halkına çağdaşlaşma yolunu işaret eden cumhuriyetçilik, milliyetçilik, halkçılık, devletçilik, laiklik ve inkılapçılık ilkeleri, günümüzde Atatürk ilkeleri olarak değer kazanmakta ve önemini korumaktadır</a:t>
            </a:r>
            <a:r>
              <a:rPr lang="tr-TR" b="1" i="1" dirty="0" smtClean="0"/>
              <a:t>.</a:t>
            </a:r>
            <a:endParaRPr lang="tr-TR" b="1" i="1" dirty="0"/>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076056" y="4221088"/>
            <a:ext cx="4067944" cy="2527320"/>
          </a:xfrm>
          <a:prstGeom prst="rect">
            <a:avLst/>
          </a:prstGeom>
        </p:spPr>
      </p:pic>
    </p:spTree>
    <p:extLst>
      <p:ext uri="{BB962C8B-B14F-4D97-AF65-F5344CB8AC3E}">
        <p14:creationId xmlns:p14="http://schemas.microsoft.com/office/powerpoint/2010/main" xmlns="" val="38395887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solidFill>
                  <a:srgbClr val="C00000"/>
                </a:solidFill>
              </a:rPr>
              <a:t>CUMHURİYETÇİLİK</a:t>
            </a:r>
            <a:endParaRPr lang="tr-TR" dirty="0">
              <a:solidFill>
                <a:srgbClr val="C00000"/>
              </a:solidFill>
            </a:endParaRPr>
          </a:p>
        </p:txBody>
      </p:sp>
      <p:sp>
        <p:nvSpPr>
          <p:cNvPr id="3" name="İçerik Yer Tutucusu 2"/>
          <p:cNvSpPr>
            <a:spLocks noGrp="1"/>
          </p:cNvSpPr>
          <p:nvPr>
            <p:ph idx="1"/>
          </p:nvPr>
        </p:nvSpPr>
        <p:spPr/>
        <p:txBody>
          <a:bodyPr/>
          <a:lstStyle/>
          <a:p>
            <a:r>
              <a:rPr lang="tr-TR" dirty="0" smtClean="0"/>
              <a:t>.Atatürkçü </a:t>
            </a:r>
            <a:r>
              <a:rPr lang="tr-TR" dirty="0"/>
              <a:t>Düşünce Sistemi içinde birbirine bağlı bir bütün oluşturan Atatürk İlke ve </a:t>
            </a:r>
            <a:r>
              <a:rPr lang="tr-TR" dirty="0">
                <a:hlinkClick r:id="rId2"/>
              </a:rPr>
              <a:t>Devrimleri,</a:t>
            </a:r>
            <a:r>
              <a:rPr lang="tr-TR" dirty="0"/>
              <a:t> Türkiye'yi çağdaş uygarlık düzeyine ulaştırabilmek için bilimsel düşünceyi esas alan aklın ve mantığın çizdiği yollardır. </a:t>
            </a:r>
          </a:p>
        </p:txBody>
      </p:sp>
      <p:pic>
        <p:nvPicPr>
          <p:cNvPr id="4" name="Resim 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5601524" y="4277816"/>
            <a:ext cx="3537781" cy="2463552"/>
          </a:xfrm>
          <a:prstGeom prst="rect">
            <a:avLst/>
          </a:prstGeom>
        </p:spPr>
      </p:pic>
    </p:spTree>
    <p:extLst>
      <p:ext uri="{BB962C8B-B14F-4D97-AF65-F5344CB8AC3E}">
        <p14:creationId xmlns:p14="http://schemas.microsoft.com/office/powerpoint/2010/main" xmlns="" val="3302485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	CUMHURİYETÇİLİK</a:t>
            </a:r>
            <a:endParaRPr lang="tr-TR" dirty="0"/>
          </a:p>
        </p:txBody>
      </p:sp>
      <p:sp>
        <p:nvSpPr>
          <p:cNvPr id="3" name="İçerik Yer Tutucusu 2"/>
          <p:cNvSpPr>
            <a:spLocks noGrp="1"/>
          </p:cNvSpPr>
          <p:nvPr>
            <p:ph idx="1"/>
          </p:nvPr>
        </p:nvSpPr>
        <p:spPr/>
        <p:txBody>
          <a:bodyPr>
            <a:normAutofit/>
          </a:bodyPr>
          <a:lstStyle/>
          <a:p>
            <a:r>
              <a:rPr lang="tr-TR" dirty="0"/>
              <a:t>Bu ilkeler, Atatürk'ün devlet anlayışına hakim olan ulus devlet, tam bağımsızlık, ulusal egemenlik ve çağdaşlaşma hedefinden kaynaklanmaktadır.</a:t>
            </a:r>
          </a:p>
          <a:p>
            <a:pPr marL="64008" indent="0">
              <a:buNone/>
            </a:pPr>
            <a:endParaRPr lang="tr-TR" dirty="0"/>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148064" y="3839344"/>
            <a:ext cx="3989218" cy="3024336"/>
          </a:xfrm>
          <a:prstGeom prst="rect">
            <a:avLst/>
          </a:prstGeom>
        </p:spPr>
      </p:pic>
    </p:spTree>
    <p:extLst>
      <p:ext uri="{BB962C8B-B14F-4D97-AF65-F5344CB8AC3E}">
        <p14:creationId xmlns:p14="http://schemas.microsoft.com/office/powerpoint/2010/main" xmlns="" val="99345443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MİLLİYETÇİLİK</a:t>
            </a:r>
            <a:endParaRPr lang="tr-TR" dirty="0"/>
          </a:p>
        </p:txBody>
      </p:sp>
      <p:sp>
        <p:nvSpPr>
          <p:cNvPr id="3" name="İçerik Yer Tutucusu 2"/>
          <p:cNvSpPr>
            <a:spLocks noGrp="1"/>
          </p:cNvSpPr>
          <p:nvPr>
            <p:ph idx="1"/>
          </p:nvPr>
        </p:nvSpPr>
        <p:spPr/>
        <p:txBody>
          <a:bodyPr/>
          <a:lstStyle/>
          <a:p>
            <a:r>
              <a:rPr lang="tr-TR" dirty="0"/>
              <a:t>Atatürk milliyetçiliği, 1924 Anayasası'nın 88. maddesinde ve Atatürk İlkelerinde de belirtilmiş olan, din ve ırk ayrımı gözetmeksizin, ulus tanımını dil, kültür ve siyasi birliktelik değerlerine dayandıran milliyetperverlik anlayışıdır.</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107976" y="4274159"/>
            <a:ext cx="3028950" cy="2719030"/>
          </a:xfrm>
          <a:prstGeom prst="rect">
            <a:avLst/>
          </a:prstGeom>
        </p:spPr>
      </p:pic>
    </p:spTree>
    <p:extLst>
      <p:ext uri="{BB962C8B-B14F-4D97-AF65-F5344CB8AC3E}">
        <p14:creationId xmlns:p14="http://schemas.microsoft.com/office/powerpoint/2010/main" xmlns="" val="4121453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MİLLİYETÇİLİK</a:t>
            </a:r>
            <a:endParaRPr lang="tr-TR" dirty="0"/>
          </a:p>
        </p:txBody>
      </p:sp>
      <p:sp>
        <p:nvSpPr>
          <p:cNvPr id="3" name="İçerik Yer Tutucusu 2"/>
          <p:cNvSpPr>
            <a:spLocks noGrp="1"/>
          </p:cNvSpPr>
          <p:nvPr>
            <p:ph idx="1"/>
          </p:nvPr>
        </p:nvSpPr>
        <p:spPr/>
        <p:txBody>
          <a:bodyPr/>
          <a:lstStyle/>
          <a:p>
            <a:r>
              <a:rPr lang="tr-TR" dirty="0"/>
              <a:t>Fransız İhtilali'ni takip eden yüzyıl boyunca Avrupa'da imparatorluklar bir </a:t>
            </a:r>
            <a:r>
              <a:rPr lang="tr-TR" dirty="0" err="1"/>
              <a:t>bir</a:t>
            </a:r>
            <a:r>
              <a:rPr lang="tr-TR" dirty="0"/>
              <a:t> bölünmüş ya da yıkılmış yerlerine ardı sıra milli devletler kurulmuştu. Osmanlı Devleti de bundan nasibini almış, Balkan devletleri isyanlar çıkararak bağımsız yeni milli devletler haline gelmişti.</a:t>
            </a:r>
          </a:p>
        </p:txBody>
      </p:sp>
      <p:pic>
        <p:nvPicPr>
          <p:cNvPr id="4" name="Resim 3">
            <a:hlinkClick r:id="rId2"/>
          </p:cNvPr>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372200" y="4653136"/>
            <a:ext cx="2619375" cy="2204864"/>
          </a:xfrm>
          <a:prstGeom prst="rect">
            <a:avLst/>
          </a:prstGeom>
        </p:spPr>
      </p:pic>
    </p:spTree>
    <p:extLst>
      <p:ext uri="{BB962C8B-B14F-4D97-AF65-F5344CB8AC3E}">
        <p14:creationId xmlns:p14="http://schemas.microsoft.com/office/powerpoint/2010/main" xmlns="" val="5774496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b="1" i="1" dirty="0" smtClean="0"/>
              <a:t>DEVLETÇİLİK</a:t>
            </a:r>
            <a:endParaRPr lang="tr-TR" b="1" i="1" dirty="0"/>
          </a:p>
        </p:txBody>
      </p:sp>
      <p:sp>
        <p:nvSpPr>
          <p:cNvPr id="3" name="İçerik Yer Tutucusu 2"/>
          <p:cNvSpPr>
            <a:spLocks noGrp="1"/>
          </p:cNvSpPr>
          <p:nvPr>
            <p:ph idx="1"/>
          </p:nvPr>
        </p:nvSpPr>
        <p:spPr/>
        <p:txBody>
          <a:bodyPr/>
          <a:lstStyle/>
          <a:p>
            <a:r>
              <a:rPr lang="tr-TR" b="1" dirty="0"/>
              <a:t>Devletçilik</a:t>
            </a:r>
            <a:r>
              <a:rPr lang="tr-TR" dirty="0"/>
              <a:t>, devletin ekonomiyi veya sosyal hayatı ya da her ikisini de belirli bir dereceye kadar kontrol etmesi gerektiği inancıdır. </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5796136" y="3573016"/>
            <a:ext cx="3172966" cy="3168352"/>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2771800" y="3573016"/>
            <a:ext cx="3024336" cy="3168352"/>
          </a:xfrm>
          <a:prstGeom prst="rect">
            <a:avLst/>
          </a:prstGeom>
        </p:spPr>
      </p:pic>
    </p:spTree>
    <p:extLst>
      <p:ext uri="{BB962C8B-B14F-4D97-AF65-F5344CB8AC3E}">
        <p14:creationId xmlns:p14="http://schemas.microsoft.com/office/powerpoint/2010/main" xmlns="" val="26197732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HALKÇILIK</a:t>
            </a:r>
            <a:endParaRPr lang="tr-TR" dirty="0"/>
          </a:p>
        </p:txBody>
      </p:sp>
      <p:sp>
        <p:nvSpPr>
          <p:cNvPr id="3" name="İçerik Yer Tutucusu 2"/>
          <p:cNvSpPr>
            <a:spLocks noGrp="1"/>
          </p:cNvSpPr>
          <p:nvPr>
            <p:ph idx="1"/>
          </p:nvPr>
        </p:nvSpPr>
        <p:spPr/>
        <p:txBody>
          <a:bodyPr>
            <a:normAutofit/>
          </a:bodyPr>
          <a:lstStyle/>
          <a:p>
            <a:r>
              <a:rPr lang="tr-TR" dirty="0"/>
              <a:t>Halkçılık ise yönetimde, siyasette, kalkınmada, </a:t>
            </a:r>
            <a:r>
              <a:rPr lang="tr-TR" dirty="0" smtClean="0"/>
              <a:t>gelir </a:t>
            </a:r>
            <a:r>
              <a:rPr lang="tr-TR" dirty="0"/>
              <a:t>dağılımında, devlet ve ulus olanakların kullanılmasında, halkın yararının gözetilmesini </a:t>
            </a:r>
            <a:r>
              <a:rPr lang="tr-TR" dirty="0" smtClean="0"/>
              <a:t>amaçlamaktır</a:t>
            </a:r>
            <a:r>
              <a:rPr lang="tr-TR" dirty="0"/>
              <a:t>.</a:t>
            </a:r>
          </a:p>
        </p:txBody>
      </p:sp>
      <p:pic>
        <p:nvPicPr>
          <p:cNvPr id="4" name="Resim 3"/>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4860032" y="3861048"/>
            <a:ext cx="4032448" cy="2808312"/>
          </a:xfrm>
          <a:prstGeom prst="rect">
            <a:avLst/>
          </a:prstGeom>
        </p:spPr>
      </p:pic>
      <p:pic>
        <p:nvPicPr>
          <p:cNvPr id="5" name="Resim 4"/>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1547664" y="3861048"/>
            <a:ext cx="3312368" cy="2808312"/>
          </a:xfrm>
          <a:prstGeom prst="rect">
            <a:avLst/>
          </a:prstGeom>
        </p:spPr>
      </p:pic>
    </p:spTree>
    <p:extLst>
      <p:ext uri="{BB962C8B-B14F-4D97-AF65-F5344CB8AC3E}">
        <p14:creationId xmlns:p14="http://schemas.microsoft.com/office/powerpoint/2010/main" xmlns="" val="2010941408"/>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Hasır">
      <a:dk1>
        <a:sysClr val="windowText" lastClr="000000"/>
      </a:dk1>
      <a:lt1>
        <a:sysClr val="window" lastClr="FFFFFF"/>
      </a:lt1>
      <a:dk2>
        <a:srgbClr val="1D3641"/>
      </a:dk2>
      <a:lt2>
        <a:srgbClr val="DFE6D0"/>
      </a:lt2>
      <a:accent1>
        <a:srgbClr val="759AA5"/>
      </a:accent1>
      <a:accent2>
        <a:srgbClr val="CFC60D"/>
      </a:accent2>
      <a:accent3>
        <a:srgbClr val="99987F"/>
      </a:accent3>
      <a:accent4>
        <a:srgbClr val="90AC97"/>
      </a:accent4>
      <a:accent5>
        <a:srgbClr val="FFAD1C"/>
      </a:accent5>
      <a:accent6>
        <a:srgbClr val="B9AB6F"/>
      </a:accent6>
      <a:hlink>
        <a:srgbClr val="66AACD"/>
      </a:hlink>
      <a:folHlink>
        <a:srgbClr val="809DB3"/>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Override1.xml><?xml version="1.0" encoding="utf-8"?>
<a:themeOverride xmlns:a="http://schemas.openxmlformats.org/drawingml/2006/main">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themeOverride>
</file>

<file path=docProps/app.xml><?xml version="1.0" encoding="utf-8"?>
<Properties xmlns="http://schemas.openxmlformats.org/officeDocument/2006/extended-properties" xmlns:vt="http://schemas.openxmlformats.org/officeDocument/2006/docPropsVTypes">
  <Template>Verve</Template>
  <TotalTime>62</TotalTime>
  <Words>326</Words>
  <PresentationFormat>Ekran Gösterisi (4:3)</PresentationFormat>
  <Paragraphs>29</Paragraphs>
  <Slides>14</Slides>
  <Notes>0</Notes>
  <HiddenSlides>0</HiddenSlides>
  <MMClips>0</MMClips>
  <ScaleCrop>false</ScaleCrop>
  <HeadingPairs>
    <vt:vector size="4" baseType="variant">
      <vt:variant>
        <vt:lpstr>Tema</vt:lpstr>
      </vt:variant>
      <vt:variant>
        <vt:i4>1</vt:i4>
      </vt:variant>
      <vt:variant>
        <vt:lpstr>Slayt Başlıkları</vt:lpstr>
      </vt:variant>
      <vt:variant>
        <vt:i4>14</vt:i4>
      </vt:variant>
    </vt:vector>
  </HeadingPairs>
  <TitlesOfParts>
    <vt:vector size="15" baseType="lpstr">
      <vt:lpstr>Canlı</vt:lpstr>
      <vt:lpstr>ATATÜRK İLKELERİNİN VE AMAÇLARININ ORTAK ÖZELLİĞİ</vt:lpstr>
      <vt:lpstr>ATATÜRKÜN İLKELERİNİN AMACI</vt:lpstr>
      <vt:lpstr>ATATÜRKÜN İLKELERİNİN AMACI</vt:lpstr>
      <vt:lpstr>CUMHURİYETÇİLİK</vt:lpstr>
      <vt:lpstr> CUMHURİYETÇİLİK</vt:lpstr>
      <vt:lpstr>MİLLİYETÇİLİK</vt:lpstr>
      <vt:lpstr>MİLLİYETÇİLİK</vt:lpstr>
      <vt:lpstr>DEVLETÇİLİK</vt:lpstr>
      <vt:lpstr>HALKÇILIK</vt:lpstr>
      <vt:lpstr>HALKÇILIK</vt:lpstr>
      <vt:lpstr>LAİKLİK</vt:lpstr>
      <vt:lpstr>LAİKLİK</vt:lpstr>
      <vt:lpstr>Devrimcilik</vt:lpstr>
      <vt:lpstr>Devrimcilik</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2017-04-05T17:22:41Z</dcterms:created>
  <dcterms:modified xsi:type="dcterms:W3CDTF">2017-04-09T07:29:31Z</dcterms:modified>
  <cp:category>www.sorubak.com</cp:category>
</cp:coreProperties>
</file>