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4" r:id="rId3"/>
    <p:sldId id="257" r:id="rId4"/>
    <p:sldId id="266" r:id="rId5"/>
    <p:sldId id="268" r:id="rId6"/>
    <p:sldId id="256" r:id="rId7"/>
    <p:sldId id="269" r:id="rId8"/>
    <p:sldId id="270" r:id="rId9"/>
    <p:sldId id="274" r:id="rId10"/>
    <p:sldId id="276" r:id="rId11"/>
    <p:sldId id="273" r:id="rId12"/>
    <p:sldId id="278" r:id="rId13"/>
    <p:sldId id="280" r:id="rId14"/>
    <p:sldId id="279" r:id="rId15"/>
    <p:sldId id="275" r:id="rId16"/>
    <p:sldId id="283" r:id="rId17"/>
    <p:sldId id="282" r:id="rId18"/>
    <p:sldId id="281" r:id="rId1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252" y="-90"/>
      </p:cViewPr>
      <p:guideLst>
        <p:guide orient="horz" pos="2160"/>
        <p:guide pos="3840"/>
      </p:guideLst>
    </p:cSldViewPr>
  </p:slideViewPr>
  <p:notesTextViewPr>
    <p:cViewPr>
      <p:scale>
        <a:sx n="1" d="1"/>
        <a:sy n="1" d="1"/>
      </p:scale>
      <p:origin x="0" y="0"/>
    </p:cViewPr>
  </p:notesTextViewPr>
  <p:sorterViewPr>
    <p:cViewPr>
      <p:scale>
        <a:sx n="100" d="100"/>
        <a:sy n="100" d="100"/>
      </p:scale>
      <p:origin x="0" y="-511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3245875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807147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355694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875953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594532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51355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47544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620009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1449174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4111899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4F16CB5-07B2-4C9E-99B4-D2C1CC1C27B8}" type="datetimeFigureOut">
              <a:rPr lang="tr-TR" smtClean="0"/>
              <a:pPr/>
              <a:t>15.12.2016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615798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F16CB5-07B2-4C9E-99B4-D2C1CC1C27B8}" type="datetimeFigureOut">
              <a:rPr lang="tr-TR" smtClean="0"/>
              <a:pPr/>
              <a:t>15.12.2016</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A84035-CC71-4A1B-B1D2-CAE16E12C169}" type="slidenum">
              <a:rPr lang="tr-TR" smtClean="0"/>
              <a:pPr/>
              <a:t>‹#›</a:t>
            </a:fld>
            <a:endParaRPr lang="tr-TR"/>
          </a:p>
        </p:txBody>
      </p:sp>
    </p:spTree>
    <p:extLst>
      <p:ext uri="{BB962C8B-B14F-4D97-AF65-F5344CB8AC3E}">
        <p14:creationId xmlns:p14="http://schemas.microsoft.com/office/powerpoint/2010/main" xmlns="" val="2183628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12192000" cy="6858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3800" b="1" dirty="0" smtClean="0">
                <a:solidFill>
                  <a:schemeClr val="tx1"/>
                </a:solidFill>
              </a:rPr>
              <a:t>Amasya Görüşmeleri</a:t>
            </a:r>
          </a:p>
          <a:p>
            <a:pPr algn="ctr"/>
            <a:r>
              <a:rPr lang="tr-TR" sz="4800" b="1" dirty="0" smtClean="0">
                <a:solidFill>
                  <a:srgbClr val="FF0000"/>
                </a:solidFill>
              </a:rPr>
              <a:t>20 – 22 Ekim 1919</a:t>
            </a:r>
            <a:endParaRPr lang="tr-TR" sz="4800" b="1" dirty="0">
              <a:solidFill>
                <a:srgbClr val="FF0000"/>
              </a:solidFill>
            </a:endParaRPr>
          </a:p>
        </p:txBody>
      </p:sp>
    </p:spTree>
    <p:extLst>
      <p:ext uri="{BB962C8B-B14F-4D97-AF65-F5344CB8AC3E}">
        <p14:creationId xmlns:p14="http://schemas.microsoft.com/office/powerpoint/2010/main" xmlns="" val="22563688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1.bp.blogspot.com/-Bsbmnl4PHc4/UkspZw41RyI/AAAAAAAAJ0k/gaK-982orEE/s1600/renkli_ataturk_resimleri_forumgazel+(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2277" y="927652"/>
            <a:ext cx="3915670" cy="5539409"/>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4" name="Dikdörtgen 3"/>
          <p:cNvSpPr/>
          <p:nvPr/>
        </p:nvSpPr>
        <p:spPr>
          <a:xfrm>
            <a:off x="4214191" y="927652"/>
            <a:ext cx="7830927" cy="5539409"/>
          </a:xfrm>
          <a:prstGeom prst="rect">
            <a:avLst/>
          </a:prstGeom>
          <a:solidFill>
            <a:schemeClr val="accent1">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a:solidFill>
                  <a:schemeClr val="tx1"/>
                </a:solidFill>
              </a:rPr>
              <a:t>Mustafa Kemal bütün çalışmalarında planlı hareket eden bir liderdi. O, bu kişisel özelliğini </a:t>
            </a:r>
            <a:r>
              <a:rPr lang="tr-TR" sz="3200" b="1" dirty="0" smtClean="0">
                <a:solidFill>
                  <a:schemeClr val="tx1"/>
                </a:solidFill>
              </a:rPr>
              <a:t>Osmanlı </a:t>
            </a:r>
            <a:r>
              <a:rPr lang="tr-TR" sz="3200" b="1" dirty="0" err="1" smtClean="0">
                <a:solidFill>
                  <a:schemeClr val="tx1"/>
                </a:solidFill>
              </a:rPr>
              <a:t>Mebusan</a:t>
            </a:r>
            <a:r>
              <a:rPr lang="tr-TR" sz="3200" b="1" dirty="0" smtClean="0">
                <a:solidFill>
                  <a:schemeClr val="tx1"/>
                </a:solidFill>
              </a:rPr>
              <a:t> </a:t>
            </a:r>
            <a:r>
              <a:rPr lang="tr-TR" sz="3200" b="1" dirty="0">
                <a:solidFill>
                  <a:schemeClr val="tx1"/>
                </a:solidFill>
              </a:rPr>
              <a:t>Meclisinin toplanacağı günlerde de gösterdi ve Ankara’da </a:t>
            </a:r>
            <a:r>
              <a:rPr lang="tr-TR" sz="3200" b="1" dirty="0" err="1">
                <a:solidFill>
                  <a:schemeClr val="tx1"/>
                </a:solidFill>
              </a:rPr>
              <a:t>Mebusan</a:t>
            </a:r>
            <a:r>
              <a:rPr lang="tr-TR" sz="3200" b="1" dirty="0">
                <a:solidFill>
                  <a:schemeClr val="tx1"/>
                </a:solidFill>
              </a:rPr>
              <a:t> Meclisine katılacak </a:t>
            </a:r>
            <a:r>
              <a:rPr lang="tr-TR" sz="3200" b="1" dirty="0" smtClean="0">
                <a:solidFill>
                  <a:schemeClr val="tx1"/>
                </a:solidFill>
              </a:rPr>
              <a:t>milletvekilleriyle görüşmeler </a:t>
            </a:r>
            <a:r>
              <a:rPr lang="tr-TR" sz="3200" b="1" dirty="0">
                <a:solidFill>
                  <a:schemeClr val="tx1"/>
                </a:solidFill>
              </a:rPr>
              <a:t>yaptı. Bu görüşmeler sırasında onlardan, kendisinin hazırladığı Misakımillî belgesini </a:t>
            </a:r>
            <a:r>
              <a:rPr lang="tr-TR" sz="3200" b="1" dirty="0" smtClean="0">
                <a:solidFill>
                  <a:schemeClr val="tx1"/>
                </a:solidFill>
              </a:rPr>
              <a:t>mecliste kabul </a:t>
            </a:r>
            <a:r>
              <a:rPr lang="tr-TR" sz="3200" b="1" dirty="0">
                <a:solidFill>
                  <a:schemeClr val="tx1"/>
                </a:solidFill>
              </a:rPr>
              <a:t>etmelerini istedi.</a:t>
            </a:r>
          </a:p>
        </p:txBody>
      </p:sp>
      <p:pic>
        <p:nvPicPr>
          <p:cNvPr id="6" name="Picture 2" descr="http://www.tarihyolu.com/wp-content/uploads/2015/12/meclis-i-mebusa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5773" y="927652"/>
            <a:ext cx="5673136" cy="3299792"/>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172277" y="4447307"/>
            <a:ext cx="11872841" cy="2019754"/>
          </a:xfrm>
          <a:prstGeom prst="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solidFill>
              </a:rPr>
              <a:t>Osmanlı </a:t>
            </a:r>
            <a:r>
              <a:rPr lang="tr-TR" sz="2600" b="1" dirty="0" err="1">
                <a:solidFill>
                  <a:schemeClr val="tx1"/>
                </a:solidFill>
              </a:rPr>
              <a:t>Mebusan</a:t>
            </a:r>
            <a:r>
              <a:rPr lang="tr-TR" sz="2600" b="1" dirty="0">
                <a:solidFill>
                  <a:schemeClr val="tx1"/>
                </a:solidFill>
              </a:rPr>
              <a:t> Meclisi 12 Ocak 1920’de İtilaf Devletlerinin kontrolündeki İstanbul’da toplandı. </a:t>
            </a:r>
            <a:r>
              <a:rPr lang="tr-TR" sz="2600" b="1" dirty="0" smtClean="0">
                <a:solidFill>
                  <a:schemeClr val="tx1"/>
                </a:solidFill>
              </a:rPr>
              <a:t>28 Ocak </a:t>
            </a:r>
            <a:r>
              <a:rPr lang="tr-TR" sz="2600" b="1" dirty="0">
                <a:solidFill>
                  <a:schemeClr val="tx1"/>
                </a:solidFill>
              </a:rPr>
              <a:t>1920 tarihli gizli oturumunda da Misakımillî’yi (Millî Ant) kabul etti. Böylece tarihî görevini yerine </a:t>
            </a:r>
            <a:r>
              <a:rPr lang="tr-TR" sz="2600" b="1" dirty="0" smtClean="0">
                <a:solidFill>
                  <a:schemeClr val="tx1"/>
                </a:solidFill>
              </a:rPr>
              <a:t>getirerek millî </a:t>
            </a:r>
            <a:r>
              <a:rPr lang="tr-TR" sz="2600" b="1" dirty="0">
                <a:solidFill>
                  <a:schemeClr val="tx1"/>
                </a:solidFill>
              </a:rPr>
              <a:t>mücadele hareketine önemli bir hizmette bulundu.</a:t>
            </a:r>
          </a:p>
        </p:txBody>
      </p:sp>
      <p:pic>
        <p:nvPicPr>
          <p:cNvPr id="5124" name="Picture 4" descr="http://img.haberler.com/haber/234/94-yil-sonra-ortaya-cikan-orijinal-misak-i-milli-5940234_5330_m.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40582" y="927652"/>
            <a:ext cx="6004536" cy="3303389"/>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13736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125" autoRev="1" fill="hold">
                                          <p:stCondLst>
                                            <p:cond delay="0"/>
                                          </p:stCondLst>
                                        </p:cTn>
                                        <p:tgtEl>
                                          <p:spTgt spid="4"/>
                                        </p:tgtEl>
                                        <p:attrNameLst>
                                          <p:attrName>ppt_w</p:attrName>
                                        </p:attrNameLst>
                                      </p:cBhvr>
                                    </p:anim>
                                    <p:anim by="(#ppt_w*0.50)" calcmode="lin" valueType="num">
                                      <p:cBhvr>
                                        <p:cTn id="8" dur="125" decel="50000" autoRev="1" fill="hold">
                                          <p:stCondLst>
                                            <p:cond delay="0"/>
                                          </p:stCondLst>
                                        </p:cTn>
                                        <p:tgtEl>
                                          <p:spTgt spid="4"/>
                                        </p:tgtEl>
                                        <p:attrNameLst>
                                          <p:attrName>ppt_x</p:attrName>
                                        </p:attrNameLst>
                                      </p:cBhvr>
                                    </p:anim>
                                    <p:anim from="(-#ppt_h/2)" to="(#ppt_y)" calcmode="lin" valueType="num">
                                      <p:cBhvr>
                                        <p:cTn id="9" dur="250" fill="hold">
                                          <p:stCondLst>
                                            <p:cond delay="0"/>
                                          </p:stCondLst>
                                        </p:cTn>
                                        <p:tgtEl>
                                          <p:spTgt spid="4"/>
                                        </p:tgtEl>
                                        <p:attrNameLst>
                                          <p:attrName>ppt_y</p:attrName>
                                        </p:attrNameLst>
                                      </p:cBhvr>
                                    </p:anim>
                                    <p:animRot by="21600000">
                                      <p:cBhvr>
                                        <p:cTn id="10" dur="25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1" nodeType="clickEffect">
                                  <p:stCondLst>
                                    <p:cond delay="0"/>
                                  </p:stCondLst>
                                  <p:iterate type="lt">
                                    <p:tmPct val="0"/>
                                  </p:iterate>
                                  <p:childTnLst>
                                    <p:animEffect transition="out" filter="randombar(horizontal)">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4" presetClass="exit" presetSubtype="10" fill="hold" nodeType="withEffect">
                                  <p:stCondLst>
                                    <p:cond delay="0"/>
                                  </p:stCondLst>
                                  <p:childTnLst>
                                    <p:animEffect transition="out" filter="randombar(horizontal)">
                                      <p:cBhvr>
                                        <p:cTn id="17" dur="500"/>
                                        <p:tgtEl>
                                          <p:spTgt spid="5122"/>
                                        </p:tgtEl>
                                      </p:cBhvr>
                                    </p:animEffect>
                                    <p:set>
                                      <p:cBhvr>
                                        <p:cTn id="18" dur="1" fill="hold">
                                          <p:stCondLst>
                                            <p:cond delay="499"/>
                                          </p:stCondLst>
                                        </p:cTn>
                                        <p:tgtEl>
                                          <p:spTgt spid="512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125" autoRev="1" fill="hold">
                                          <p:stCondLst>
                                            <p:cond delay="0"/>
                                          </p:stCondLst>
                                        </p:cTn>
                                        <p:tgtEl>
                                          <p:spTgt spid="7"/>
                                        </p:tgtEl>
                                        <p:attrNameLst>
                                          <p:attrName>ppt_w</p:attrName>
                                        </p:attrNameLst>
                                      </p:cBhvr>
                                    </p:anim>
                                    <p:anim by="(#ppt_w*0.50)" calcmode="lin" valueType="num">
                                      <p:cBhvr>
                                        <p:cTn id="24" dur="125" decel="50000" autoRev="1" fill="hold">
                                          <p:stCondLst>
                                            <p:cond delay="0"/>
                                          </p:stCondLst>
                                        </p:cTn>
                                        <p:tgtEl>
                                          <p:spTgt spid="7"/>
                                        </p:tgtEl>
                                        <p:attrNameLst>
                                          <p:attrName>ppt_x</p:attrName>
                                        </p:attrNameLst>
                                      </p:cBhvr>
                                    </p:anim>
                                    <p:anim from="(-#ppt_h/2)" to="(#ppt_y)" calcmode="lin" valueType="num">
                                      <p:cBhvr>
                                        <p:cTn id="25" dur="250" fill="hold">
                                          <p:stCondLst>
                                            <p:cond delay="0"/>
                                          </p:stCondLst>
                                        </p:cTn>
                                        <p:tgtEl>
                                          <p:spTgt spid="7"/>
                                        </p:tgtEl>
                                        <p:attrNameLst>
                                          <p:attrName>ppt_y</p:attrName>
                                        </p:attrNameLst>
                                      </p:cBhvr>
                                    </p:anim>
                                    <p:animRot by="21600000">
                                      <p:cBhvr>
                                        <p:cTn id="26" dur="250" fill="hold">
                                          <p:stCondLst>
                                            <p:cond delay="0"/>
                                          </p:stCondLst>
                                        </p:cTn>
                                        <p:tgtEl>
                                          <p:spTgt spid="7"/>
                                        </p:tgtEl>
                                        <p:attrNameLst>
                                          <p:attrName>r</p:attrName>
                                        </p:attrNameLst>
                                      </p:cBhvr>
                                    </p:animRot>
                                  </p:childTnLst>
                                </p:cTn>
                              </p:par>
                              <p:par>
                                <p:cTn id="27" presetID="49" presetClass="entr" presetSubtype="0" decel="10000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5124"/>
                                        </p:tgtEl>
                                        <p:attrNameLst>
                                          <p:attrName>style.visibility</p:attrName>
                                        </p:attrNameLst>
                                      </p:cBhvr>
                                      <p:to>
                                        <p:strVal val="visible"/>
                                      </p:to>
                                    </p:set>
                                    <p:anim calcmode="lin" valueType="num">
                                      <p:cBhvr>
                                        <p:cTn id="35" dur="500" fill="hold"/>
                                        <p:tgtEl>
                                          <p:spTgt spid="5124"/>
                                        </p:tgtEl>
                                        <p:attrNameLst>
                                          <p:attrName>ppt_w</p:attrName>
                                        </p:attrNameLst>
                                      </p:cBhvr>
                                      <p:tavLst>
                                        <p:tav tm="0">
                                          <p:val>
                                            <p:fltVal val="0"/>
                                          </p:val>
                                        </p:tav>
                                        <p:tav tm="100000">
                                          <p:val>
                                            <p:strVal val="#ppt_w"/>
                                          </p:val>
                                        </p:tav>
                                      </p:tavLst>
                                    </p:anim>
                                    <p:anim calcmode="lin" valueType="num">
                                      <p:cBhvr>
                                        <p:cTn id="36" dur="500" fill="hold"/>
                                        <p:tgtEl>
                                          <p:spTgt spid="5124"/>
                                        </p:tgtEl>
                                        <p:attrNameLst>
                                          <p:attrName>ppt_h</p:attrName>
                                        </p:attrNameLst>
                                      </p:cBhvr>
                                      <p:tavLst>
                                        <p:tav tm="0">
                                          <p:val>
                                            <p:fltVal val="0"/>
                                          </p:val>
                                        </p:tav>
                                        <p:tav tm="100000">
                                          <p:val>
                                            <p:strVal val="#ppt_h"/>
                                          </p:val>
                                        </p:tav>
                                      </p:tavLst>
                                    </p:anim>
                                    <p:anim calcmode="lin" valueType="num">
                                      <p:cBhvr>
                                        <p:cTn id="37" dur="500" fill="hold"/>
                                        <p:tgtEl>
                                          <p:spTgt spid="5124"/>
                                        </p:tgtEl>
                                        <p:attrNameLst>
                                          <p:attrName>style.rotation</p:attrName>
                                        </p:attrNameLst>
                                      </p:cBhvr>
                                      <p:tavLst>
                                        <p:tav tm="0">
                                          <p:val>
                                            <p:fltVal val="360"/>
                                          </p:val>
                                        </p:tav>
                                        <p:tav tm="100000">
                                          <p:val>
                                            <p:fltVal val="0"/>
                                          </p:val>
                                        </p:tav>
                                      </p:tavLst>
                                    </p:anim>
                                    <p:animEffect transition="in" filter="fade">
                                      <p:cBhvr>
                                        <p:cTn id="38"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3" name="Dikdörtgen 2"/>
          <p:cNvSpPr/>
          <p:nvPr/>
        </p:nvSpPr>
        <p:spPr>
          <a:xfrm>
            <a:off x="1245705" y="1331841"/>
            <a:ext cx="2160000" cy="216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rgbClr val="FF0000"/>
                </a:solidFill>
              </a:rPr>
              <a:t>Erzurum Kongresi</a:t>
            </a:r>
            <a:endParaRPr lang="tr-TR" sz="3600" b="1" dirty="0">
              <a:solidFill>
                <a:srgbClr val="FF0000"/>
              </a:solidFill>
            </a:endParaRPr>
          </a:p>
        </p:txBody>
      </p:sp>
      <p:sp>
        <p:nvSpPr>
          <p:cNvPr id="4" name="Dikdörtgen 3"/>
          <p:cNvSpPr/>
          <p:nvPr/>
        </p:nvSpPr>
        <p:spPr>
          <a:xfrm>
            <a:off x="4956417" y="1331841"/>
            <a:ext cx="2160000" cy="216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rgbClr val="FF0000"/>
                </a:solidFill>
              </a:rPr>
              <a:t>Sivas Kongresi</a:t>
            </a:r>
            <a:endParaRPr lang="tr-TR" sz="3600" b="1" dirty="0">
              <a:solidFill>
                <a:srgbClr val="FF0000"/>
              </a:solidFill>
            </a:endParaRPr>
          </a:p>
        </p:txBody>
      </p:sp>
      <p:sp>
        <p:nvSpPr>
          <p:cNvPr id="5" name="Artı 4"/>
          <p:cNvSpPr/>
          <p:nvPr/>
        </p:nvSpPr>
        <p:spPr>
          <a:xfrm>
            <a:off x="3723861" y="1954641"/>
            <a:ext cx="914400" cy="914400"/>
          </a:xfrm>
          <a:prstGeom prst="mathPl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6" name="Eşittir 5"/>
          <p:cNvSpPr/>
          <p:nvPr/>
        </p:nvSpPr>
        <p:spPr>
          <a:xfrm>
            <a:off x="7434573" y="1954641"/>
            <a:ext cx="914400" cy="914400"/>
          </a:xfrm>
          <a:prstGeom prst="mathEqual">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8" name="Dikdörtgen 7"/>
          <p:cNvSpPr/>
          <p:nvPr/>
        </p:nvSpPr>
        <p:spPr>
          <a:xfrm>
            <a:off x="8667129" y="1331841"/>
            <a:ext cx="2160000" cy="216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0000"/>
                </a:solidFill>
              </a:rPr>
              <a:t>Misakımilli</a:t>
            </a:r>
          </a:p>
          <a:p>
            <a:pPr algn="ctr"/>
            <a:r>
              <a:rPr lang="tr-TR" sz="2800" b="1" dirty="0" smtClean="0">
                <a:solidFill>
                  <a:srgbClr val="FF0000"/>
                </a:solidFill>
              </a:rPr>
              <a:t>Milli Ant</a:t>
            </a:r>
          </a:p>
          <a:p>
            <a:pPr algn="ctr"/>
            <a:r>
              <a:rPr lang="tr-TR" sz="2800" b="1" dirty="0" smtClean="0">
                <a:solidFill>
                  <a:srgbClr val="FF0000"/>
                </a:solidFill>
              </a:rPr>
              <a:t>Milli Yemin</a:t>
            </a:r>
            <a:endParaRPr lang="tr-TR" sz="2800" b="1" dirty="0">
              <a:solidFill>
                <a:srgbClr val="FF0000"/>
              </a:solidFill>
            </a:endParaRPr>
          </a:p>
        </p:txBody>
      </p:sp>
      <p:sp>
        <p:nvSpPr>
          <p:cNvPr id="9" name="Dikdörtgen 8"/>
          <p:cNvSpPr/>
          <p:nvPr/>
        </p:nvSpPr>
        <p:spPr>
          <a:xfrm>
            <a:off x="145772" y="1331841"/>
            <a:ext cx="11899345" cy="501595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3800" b="1" dirty="0" smtClean="0"/>
              <a:t>TAM BAĞIMSIZLIK</a:t>
            </a:r>
            <a:endParaRPr lang="tr-TR" sz="13800" b="1" dirty="0"/>
          </a:p>
        </p:txBody>
      </p:sp>
    </p:spTree>
    <p:extLst>
      <p:ext uri="{BB962C8B-B14F-4D97-AF65-F5344CB8AC3E}">
        <p14:creationId xmlns:p14="http://schemas.microsoft.com/office/powerpoint/2010/main" xmlns="" val="303044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52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anim calcmode="lin" valueType="num">
                                      <p:cBhvr>
                                        <p:cTn id="30" dur="500" fill="hold"/>
                                        <p:tgtEl>
                                          <p:spTgt spid="9"/>
                                        </p:tgtEl>
                                        <p:attrNameLst>
                                          <p:attrName>ppt_x</p:attrName>
                                        </p:attrNameLst>
                                      </p:cBhvr>
                                      <p:tavLst>
                                        <p:tav tm="0">
                                          <p:val>
                                            <p:fltVal val="0.5"/>
                                          </p:val>
                                        </p:tav>
                                        <p:tav tm="100000">
                                          <p:val>
                                            <p:strVal val="#ppt_x"/>
                                          </p:val>
                                        </p:tav>
                                      </p:tavLst>
                                    </p:anim>
                                    <p:anim calcmode="lin" valueType="num">
                                      <p:cBhvr>
                                        <p:cTn id="31" dur="5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pic>
        <p:nvPicPr>
          <p:cNvPr id="5" name="Picture 2" descr="http://www.tarihyolu.com/wp-content/uploads/2015/12/meclis-i-mebusa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5774" y="1121622"/>
            <a:ext cx="4259971" cy="2813076"/>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4502727" y="1107768"/>
            <a:ext cx="7542391" cy="679475"/>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effectLst>
                  <a:outerShdw blurRad="38100" dist="38100" dir="2700000" algn="tl">
                    <a:srgbClr val="000000">
                      <a:alpha val="43137"/>
                    </a:srgbClr>
                  </a:outerShdw>
                </a:effectLst>
              </a:rPr>
              <a:t>ALINAN KARARLAR</a:t>
            </a:r>
            <a:endParaRPr lang="tr-TR" sz="4800" b="1" dirty="0">
              <a:effectLst>
                <a:outerShdw blurRad="38100" dist="38100" dir="2700000" algn="tl">
                  <a:srgbClr val="000000">
                    <a:alpha val="43137"/>
                  </a:srgbClr>
                </a:outerShdw>
              </a:effectLst>
            </a:endParaRPr>
          </a:p>
        </p:txBody>
      </p:sp>
      <p:sp>
        <p:nvSpPr>
          <p:cNvPr id="6" name="Dikdörtgen 5"/>
          <p:cNvSpPr/>
          <p:nvPr/>
        </p:nvSpPr>
        <p:spPr>
          <a:xfrm>
            <a:off x="4502728" y="1888846"/>
            <a:ext cx="7542390" cy="2045852"/>
          </a:xfrm>
          <a:prstGeom prst="rect">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smtClean="0">
                <a:solidFill>
                  <a:schemeClr val="tx1"/>
                </a:solidFill>
              </a:rPr>
              <a:t>Mondros Mütarekesi’nin imzası sırasında düşman devletlerinin işgali altında kalan ve özellikle Arap çoğunluğun yaşadığı yerlerin geleceği o bölge halkının serbestçe verecekleri oylara göre tayin edilecektir. Bunun dışında kalan Türk ve İslam çoğunluğunun bulunduğu bölgeler ise bölünemez ve ayrılmaz bir bütün sayılacaktır.</a:t>
            </a:r>
            <a:endParaRPr lang="tr-TR" sz="2000" b="1" dirty="0">
              <a:solidFill>
                <a:schemeClr val="tx1"/>
              </a:solidFill>
            </a:endParaRPr>
          </a:p>
        </p:txBody>
      </p:sp>
      <p:sp>
        <p:nvSpPr>
          <p:cNvPr id="8" name="Dikdörtgen 7"/>
          <p:cNvSpPr/>
          <p:nvPr/>
        </p:nvSpPr>
        <p:spPr>
          <a:xfrm>
            <a:off x="3491345" y="1888846"/>
            <a:ext cx="914400" cy="91440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1</a:t>
            </a:r>
          </a:p>
        </p:txBody>
      </p:sp>
      <p:sp>
        <p:nvSpPr>
          <p:cNvPr id="9" name="Dikdörtgen 8"/>
          <p:cNvSpPr/>
          <p:nvPr/>
        </p:nvSpPr>
        <p:spPr>
          <a:xfrm>
            <a:off x="145774" y="4036301"/>
            <a:ext cx="4259972" cy="2489196"/>
          </a:xfrm>
          <a:prstGeom prst="rect">
            <a:avLst/>
          </a:prstGeom>
          <a:solidFill>
            <a:srgbClr val="00B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i="1" dirty="0" smtClean="0">
                <a:effectLst>
                  <a:outerShdw blurRad="38100" dist="38100" dir="2700000" algn="tl">
                    <a:srgbClr val="000000">
                      <a:alpha val="43137"/>
                    </a:srgbClr>
                  </a:outerShdw>
                </a:effectLst>
              </a:rPr>
              <a:t>YORUM</a:t>
            </a:r>
            <a:endParaRPr lang="tr-TR" sz="8000" b="1" i="1" dirty="0">
              <a:effectLst>
                <a:outerShdw blurRad="38100" dist="38100" dir="2700000" algn="tl">
                  <a:srgbClr val="000000">
                    <a:alpha val="43137"/>
                  </a:srgbClr>
                </a:outerShdw>
              </a:effectLst>
            </a:endParaRPr>
          </a:p>
        </p:txBody>
      </p:sp>
      <p:sp>
        <p:nvSpPr>
          <p:cNvPr id="10" name="Dikdörtgen 9"/>
          <p:cNvSpPr/>
          <p:nvPr/>
        </p:nvSpPr>
        <p:spPr>
          <a:xfrm>
            <a:off x="4502727" y="4036301"/>
            <a:ext cx="7542391" cy="2489196"/>
          </a:xfrm>
          <a:prstGeom prst="rect">
            <a:avLst/>
          </a:prstGeom>
          <a:solidFill>
            <a:schemeClr val="accent6">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a:solidFill>
                  <a:schemeClr val="tx1"/>
                </a:solidFill>
              </a:rPr>
              <a:t>İlk kez Erzurum Kongresi'nde ifade edilmiş ve Sivas Kongresi'nde de kabul edilmiş olan "Milli sınırlar" bu madde ile </a:t>
            </a:r>
            <a:r>
              <a:rPr lang="tr-TR" sz="2800" b="1" dirty="0" smtClean="0">
                <a:solidFill>
                  <a:schemeClr val="tx1"/>
                </a:solidFill>
              </a:rPr>
              <a:t>açıklanmıştır</a:t>
            </a:r>
            <a:r>
              <a:rPr lang="tr-TR" sz="2800" b="1" dirty="0">
                <a:solidFill>
                  <a:schemeClr val="tx1"/>
                </a:solidFill>
              </a:rPr>
              <a:t>.</a:t>
            </a:r>
          </a:p>
        </p:txBody>
      </p:sp>
      <p:pic>
        <p:nvPicPr>
          <p:cNvPr id="13" name="Resim 12" descr="Ekran Kırpma"/>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5773" y="1121623"/>
            <a:ext cx="9178730" cy="5399253"/>
          </a:xfrm>
          <a:prstGeom prst="rect">
            <a:avLst/>
          </a:prstGeom>
          <a:ln>
            <a:solidFill>
              <a:srgbClr val="FF0000"/>
            </a:solidFill>
          </a:ln>
        </p:spPr>
      </p:pic>
      <p:sp>
        <p:nvSpPr>
          <p:cNvPr id="14" name="Dikdörtgen 13"/>
          <p:cNvSpPr/>
          <p:nvPr/>
        </p:nvSpPr>
        <p:spPr>
          <a:xfrm>
            <a:off x="4502727" y="1190898"/>
            <a:ext cx="7542391" cy="679475"/>
          </a:xfrm>
          <a:prstGeom prst="rect">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effectLst>
                  <a:outerShdw blurRad="38100" dist="38100" dir="2700000" algn="tl">
                    <a:srgbClr val="000000">
                      <a:alpha val="43137"/>
                    </a:srgbClr>
                  </a:outerShdw>
                </a:effectLst>
              </a:rPr>
              <a:t>MİLLİ SINIRLAR</a:t>
            </a:r>
            <a:endParaRPr lang="tr-TR" sz="4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63867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xit" presetSubtype="10" fill="hold" grpId="1" nodeType="clickEffect">
                                  <p:stCondLst>
                                    <p:cond delay="0"/>
                                  </p:stCondLst>
                                  <p:childTnLst>
                                    <p:animEffect transition="out" filter="randombar(horizontal)">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4" presetClass="exit" presetSubtype="10" fill="hold" grpId="1" nodeType="withEffect">
                                  <p:stCondLst>
                                    <p:cond delay="0"/>
                                  </p:stCondLst>
                                  <p:childTnLst>
                                    <p:animEffect transition="out" filter="randombar(horizontal)">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par>
                                <p:cTn id="32" presetID="14" presetClass="exit" presetSubtype="10" fill="hold" grpId="1" nodeType="withEffect">
                                  <p:stCondLst>
                                    <p:cond delay="0"/>
                                  </p:stCondLst>
                                  <p:childTnLst>
                                    <p:animEffect transition="out" filter="randombar(horizont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14" presetClass="exit" presetSubtype="10" fill="hold" nodeType="withEffect">
                                  <p:stCondLst>
                                    <p:cond delay="0"/>
                                  </p:stCondLst>
                                  <p:childTnLst>
                                    <p:animEffect transition="out" filter="randombar(horizontal)">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4" presetClass="exit" presetSubtype="10" fill="hold" grpId="0" nodeType="withEffect">
                                  <p:stCondLst>
                                    <p:cond delay="0"/>
                                  </p:stCondLst>
                                  <p:childTnLst>
                                    <p:animEffect transition="out" filter="randombar(horizontal)">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4" presetClass="exit" presetSubtype="10" fill="hold" grpId="0" nodeType="withEffect">
                                  <p:stCondLst>
                                    <p:cond delay="0"/>
                                  </p:stCondLst>
                                  <p:childTnLst>
                                    <p:animEffect transition="out" filter="randombar(horizontal)">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1000"/>
                            </p:stCondLst>
                            <p:childTnLst>
                              <p:par>
                                <p:cTn id="51" presetID="53" presetClass="entr" presetSubtype="16"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6" grpId="1" animBg="1"/>
      <p:bldP spid="8" grpId="0" animBg="1"/>
      <p:bldP spid="8" grpId="1" animBg="1"/>
      <p:bldP spid="9" grpId="0" animBg="1"/>
      <p:bldP spid="10" grpId="0" animBg="1"/>
      <p:bldP spid="10" grpId="1"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descr="Ekran Kırpma"/>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5774" y="983073"/>
            <a:ext cx="4107572" cy="2771839"/>
          </a:xfrm>
          <a:prstGeom prst="rect">
            <a:avLst/>
          </a:prstGeom>
          <a:ln>
            <a:solidFill>
              <a:srgbClr val="FF0000"/>
            </a:solidFill>
          </a:ln>
        </p:spPr>
      </p:pic>
      <p:sp>
        <p:nvSpPr>
          <p:cNvPr id="2" name="Dikdörtgen 1"/>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4" name="Dikdörtgen 3"/>
          <p:cNvSpPr/>
          <p:nvPr/>
        </p:nvSpPr>
        <p:spPr>
          <a:xfrm>
            <a:off x="4433455" y="969218"/>
            <a:ext cx="7611664" cy="679475"/>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effectLst>
                  <a:outerShdw blurRad="38100" dist="38100" dir="2700000" algn="tl">
                    <a:srgbClr val="000000">
                      <a:alpha val="43137"/>
                    </a:srgbClr>
                  </a:outerShdw>
                </a:effectLst>
              </a:rPr>
              <a:t>ALINAN KARARLAR</a:t>
            </a:r>
            <a:endParaRPr lang="tr-TR" sz="4800" b="1" dirty="0">
              <a:effectLst>
                <a:outerShdw blurRad="38100" dist="38100" dir="2700000" algn="tl">
                  <a:srgbClr val="000000">
                    <a:alpha val="43137"/>
                  </a:srgbClr>
                </a:outerShdw>
              </a:effectLst>
            </a:endParaRPr>
          </a:p>
        </p:txBody>
      </p:sp>
      <p:sp>
        <p:nvSpPr>
          <p:cNvPr id="5" name="Dikdörtgen 4"/>
          <p:cNvSpPr/>
          <p:nvPr/>
        </p:nvSpPr>
        <p:spPr>
          <a:xfrm>
            <a:off x="4433456" y="1750297"/>
            <a:ext cx="7611662" cy="2004615"/>
          </a:xfrm>
          <a:prstGeom prst="rect">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solidFill>
              </a:rPr>
              <a:t>Batı Trakya’nın hukuki durumu orada oturanların tam bir hürriyetle verecekleri oylara uygun olacaktır.</a:t>
            </a:r>
          </a:p>
        </p:txBody>
      </p:sp>
      <p:sp>
        <p:nvSpPr>
          <p:cNvPr id="6" name="Dikdörtgen 5"/>
          <p:cNvSpPr/>
          <p:nvPr/>
        </p:nvSpPr>
        <p:spPr>
          <a:xfrm>
            <a:off x="3519054" y="1750294"/>
            <a:ext cx="914400" cy="91440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2</a:t>
            </a:r>
          </a:p>
        </p:txBody>
      </p:sp>
      <p:pic>
        <p:nvPicPr>
          <p:cNvPr id="15" name="Resim 14" descr="Ekran Kırpma"/>
          <p:cNvPicPr>
            <a:picLocks noChangeAspect="1"/>
          </p:cNvPicPr>
          <p:nvPr/>
        </p:nvPicPr>
        <p:blipFill rotWithShape="1">
          <a:blip r:embed="rId3" cstate="print">
            <a:extLst>
              <a:ext uri="{28A0092B-C50C-407E-A947-70E740481C1C}">
                <a14:useLocalDpi xmlns:a14="http://schemas.microsoft.com/office/drawing/2010/main" xmlns="" val="0"/>
              </a:ext>
            </a:extLst>
          </a:blip>
          <a:srcRect l="1182"/>
          <a:stretch/>
        </p:blipFill>
        <p:spPr>
          <a:xfrm>
            <a:off x="145772" y="3870370"/>
            <a:ext cx="4107573" cy="2771841"/>
          </a:xfrm>
          <a:prstGeom prst="rect">
            <a:avLst/>
          </a:prstGeom>
          <a:ln>
            <a:solidFill>
              <a:srgbClr val="FF0000"/>
            </a:solidFill>
          </a:ln>
        </p:spPr>
      </p:pic>
      <p:sp>
        <p:nvSpPr>
          <p:cNvPr id="17" name="Dikdörtgen 16"/>
          <p:cNvSpPr/>
          <p:nvPr/>
        </p:nvSpPr>
        <p:spPr>
          <a:xfrm>
            <a:off x="4433454" y="3856515"/>
            <a:ext cx="7611663" cy="2771840"/>
          </a:xfrm>
          <a:prstGeom prst="rect">
            <a:avLst/>
          </a:prstGeom>
          <a:solidFill>
            <a:schemeClr val="accent1">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solidFill>
              </a:rPr>
              <a:t>Halkoyu ile ana vatana katılmış olan Kars, Ardahan ve Batum için gerekirse tekrar serbestçe </a:t>
            </a:r>
            <a:r>
              <a:rPr lang="tr-TR" sz="2600" b="1" dirty="0" smtClean="0">
                <a:solidFill>
                  <a:schemeClr val="tx1"/>
                </a:solidFill>
              </a:rPr>
              <a:t>halkoyuna başvurulması </a:t>
            </a:r>
            <a:r>
              <a:rPr lang="tr-TR" sz="2600" b="1" dirty="0">
                <a:solidFill>
                  <a:schemeClr val="tx1"/>
                </a:solidFill>
              </a:rPr>
              <a:t>kabul edilecektir.</a:t>
            </a:r>
          </a:p>
        </p:txBody>
      </p:sp>
      <p:sp>
        <p:nvSpPr>
          <p:cNvPr id="18" name="Dikdörtgen 17"/>
          <p:cNvSpPr/>
          <p:nvPr/>
        </p:nvSpPr>
        <p:spPr>
          <a:xfrm>
            <a:off x="3519054" y="3856515"/>
            <a:ext cx="914400" cy="8868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3</a:t>
            </a:r>
          </a:p>
        </p:txBody>
      </p:sp>
    </p:spTree>
    <p:extLst>
      <p:ext uri="{BB962C8B-B14F-4D97-AF65-F5344CB8AC3E}">
        <p14:creationId xmlns:p14="http://schemas.microsoft.com/office/powerpoint/2010/main" xmlns="" val="2952100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style.rotation</p:attrName>
                                        </p:attrNameLst>
                                      </p:cBhvr>
                                      <p:tavLst>
                                        <p:tav tm="0">
                                          <p:val>
                                            <p:fltVal val="360"/>
                                          </p:val>
                                        </p:tav>
                                        <p:tav tm="100000">
                                          <p:val>
                                            <p:fltVal val="0"/>
                                          </p:val>
                                        </p:tav>
                                      </p:tavLst>
                                    </p:anim>
                                    <p:animEffect transition="in" filter="fade">
                                      <p:cBhvr>
                                        <p:cTn id="36" dur="500"/>
                                        <p:tgtEl>
                                          <p:spTgt spid="18"/>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 calcmode="lin" valueType="num">
                                      <p:cBhvr>
                                        <p:cTn id="41" dur="500" fill="hold"/>
                                        <p:tgtEl>
                                          <p:spTgt spid="17"/>
                                        </p:tgtEl>
                                        <p:attrNameLst>
                                          <p:attrName>style.rotation</p:attrName>
                                        </p:attrNameLst>
                                      </p:cBhvr>
                                      <p:tavLst>
                                        <p:tav tm="0">
                                          <p:val>
                                            <p:fltVal val="360"/>
                                          </p:val>
                                        </p:tav>
                                        <p:tav tm="100000">
                                          <p:val>
                                            <p:fltVal val="0"/>
                                          </p:val>
                                        </p:tav>
                                      </p:tavLst>
                                    </p:anim>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nodeType="clickEffect">
                                  <p:stCondLst>
                                    <p:cond delay="0"/>
                                  </p:stCondLst>
                                  <p:childTnLst>
                                    <p:animEffect transition="out" filter="randombar(horizontal)">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14" presetClass="exit" presetSubtype="10" fill="hold" grpId="1" nodeType="withEffect">
                                  <p:stCondLst>
                                    <p:cond delay="0"/>
                                  </p:stCondLst>
                                  <p:childTnLst>
                                    <p:animEffect transition="out" filter="randombar(horizontal)">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par>
                                <p:cTn id="51" presetID="14" presetClass="exit" presetSubtype="10" fill="hold" grpId="1" nodeType="withEffect">
                                  <p:stCondLst>
                                    <p:cond delay="0"/>
                                  </p:stCondLst>
                                  <p:childTnLst>
                                    <p:animEffect transition="out" filter="randombar(horizontal)">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14" presetClass="exit" presetSubtype="10" fill="hold" nodeType="withEffect">
                                  <p:stCondLst>
                                    <p:cond delay="0"/>
                                  </p:stCondLst>
                                  <p:childTnLst>
                                    <p:animEffect transition="out" filter="randombar(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4" presetClass="exit" presetSubtype="10" fill="hold" grpId="1" nodeType="withEffect">
                                  <p:stCondLst>
                                    <p:cond delay="0"/>
                                  </p:stCondLst>
                                  <p:childTnLst>
                                    <p:animEffect transition="out" filter="randombar(horizontal)">
                                      <p:cBhvr>
                                        <p:cTn id="58" dur="500"/>
                                        <p:tgtEl>
                                          <p:spTgt spid="18"/>
                                        </p:tgtEl>
                                      </p:cBhvr>
                                    </p:animEffect>
                                    <p:set>
                                      <p:cBhvr>
                                        <p:cTn id="59" dur="1" fill="hold">
                                          <p:stCondLst>
                                            <p:cond delay="499"/>
                                          </p:stCondLst>
                                        </p:cTn>
                                        <p:tgtEl>
                                          <p:spTgt spid="18"/>
                                        </p:tgtEl>
                                        <p:attrNameLst>
                                          <p:attrName>style.visibility</p:attrName>
                                        </p:attrNameLst>
                                      </p:cBhvr>
                                      <p:to>
                                        <p:strVal val="hidden"/>
                                      </p:to>
                                    </p:set>
                                  </p:childTnLst>
                                </p:cTn>
                              </p:par>
                              <p:par>
                                <p:cTn id="60" presetID="14" presetClass="exit" presetSubtype="10" fill="hold" grpId="1" nodeType="withEffect">
                                  <p:stCondLst>
                                    <p:cond delay="0"/>
                                  </p:stCondLst>
                                  <p:childTnLst>
                                    <p:animEffect transition="out" filter="randombar(horizontal)">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17" grpId="0" animBg="1"/>
      <p:bldP spid="17" grpId="1" animBg="1"/>
      <p:bldP spid="18" grpId="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14" name="Dikdörtgen 13"/>
          <p:cNvSpPr/>
          <p:nvPr/>
        </p:nvSpPr>
        <p:spPr>
          <a:xfrm>
            <a:off x="4433455" y="969218"/>
            <a:ext cx="7611664" cy="679475"/>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effectLst>
                  <a:outerShdw blurRad="38100" dist="38100" dir="2700000" algn="tl">
                    <a:srgbClr val="000000">
                      <a:alpha val="43137"/>
                    </a:srgbClr>
                  </a:outerShdw>
                </a:effectLst>
              </a:rPr>
              <a:t>ALINAN KARARLAR</a:t>
            </a:r>
            <a:endParaRPr lang="tr-TR" sz="4800" b="1" dirty="0">
              <a:effectLst>
                <a:outerShdw blurRad="38100" dist="38100" dir="2700000" algn="tl">
                  <a:srgbClr val="000000">
                    <a:alpha val="43137"/>
                  </a:srgbClr>
                </a:outerShdw>
              </a:effectLst>
            </a:endParaRPr>
          </a:p>
        </p:txBody>
      </p:sp>
      <p:sp>
        <p:nvSpPr>
          <p:cNvPr id="15" name="Dikdörtgen 14"/>
          <p:cNvSpPr/>
          <p:nvPr/>
        </p:nvSpPr>
        <p:spPr>
          <a:xfrm>
            <a:off x="1191491" y="1750297"/>
            <a:ext cx="10853627" cy="2004615"/>
          </a:xfrm>
          <a:prstGeom prst="rect">
            <a:avLst/>
          </a:prstGeom>
          <a:solidFill>
            <a:schemeClr val="accent4">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a:solidFill>
                  <a:schemeClr val="tx1"/>
                </a:solidFill>
              </a:rPr>
              <a:t>İstanbul şehri ve Marmara’nın güvenliği her türlü tehlikeden uzak kalmalıdır. Boğazların dünya ticaretine</a:t>
            </a:r>
          </a:p>
          <a:p>
            <a:r>
              <a:rPr lang="tr-TR" sz="2600" b="1">
                <a:solidFill>
                  <a:schemeClr val="tx1"/>
                </a:solidFill>
              </a:rPr>
              <a:t>ve ulaşımına açılması bizim ve ilgili diğer tüm devletlerin birlikte verecekleri karara bağlı olacaktır.</a:t>
            </a:r>
            <a:endParaRPr lang="tr-TR" sz="2600" b="1" dirty="0">
              <a:solidFill>
                <a:schemeClr val="tx1"/>
              </a:solidFill>
            </a:endParaRPr>
          </a:p>
        </p:txBody>
      </p:sp>
      <p:sp>
        <p:nvSpPr>
          <p:cNvPr id="16" name="Dikdörtgen 15"/>
          <p:cNvSpPr/>
          <p:nvPr/>
        </p:nvSpPr>
        <p:spPr>
          <a:xfrm>
            <a:off x="145773" y="1750297"/>
            <a:ext cx="914400" cy="91440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4</a:t>
            </a:r>
          </a:p>
        </p:txBody>
      </p:sp>
      <p:sp>
        <p:nvSpPr>
          <p:cNvPr id="17" name="Dikdörtgen 16"/>
          <p:cNvSpPr/>
          <p:nvPr/>
        </p:nvSpPr>
        <p:spPr>
          <a:xfrm>
            <a:off x="1191492" y="3856515"/>
            <a:ext cx="10853626" cy="1366649"/>
          </a:xfrm>
          <a:prstGeom prst="rect">
            <a:avLst/>
          </a:prstGeom>
          <a:solidFill>
            <a:schemeClr val="accent1">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a:solidFill>
                  <a:schemeClr val="tx1"/>
                </a:solidFill>
              </a:rPr>
              <a:t>Azınlıkların hakları, komşu ülkelerdeki Müslüman halkın da aynı haklardan yararlanması şartıyla tarafımızdan</a:t>
            </a:r>
          </a:p>
          <a:p>
            <a:r>
              <a:rPr lang="tr-TR" sz="2600" b="1">
                <a:solidFill>
                  <a:schemeClr val="tx1"/>
                </a:solidFill>
              </a:rPr>
              <a:t>tanınacak ve sağlanacaktır.</a:t>
            </a:r>
            <a:endParaRPr lang="tr-TR" sz="2600" b="1" dirty="0">
              <a:solidFill>
                <a:schemeClr val="tx1"/>
              </a:solidFill>
            </a:endParaRPr>
          </a:p>
        </p:txBody>
      </p:sp>
      <p:sp>
        <p:nvSpPr>
          <p:cNvPr id="18" name="Dikdörtgen 17"/>
          <p:cNvSpPr/>
          <p:nvPr/>
        </p:nvSpPr>
        <p:spPr>
          <a:xfrm>
            <a:off x="145773" y="3856518"/>
            <a:ext cx="914400" cy="8868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5</a:t>
            </a:r>
          </a:p>
        </p:txBody>
      </p:sp>
      <p:sp>
        <p:nvSpPr>
          <p:cNvPr id="19" name="Dikdörtgen 18"/>
          <p:cNvSpPr/>
          <p:nvPr/>
        </p:nvSpPr>
        <p:spPr>
          <a:xfrm>
            <a:off x="145773" y="5324767"/>
            <a:ext cx="914400" cy="8868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a:solidFill>
                  <a:srgbClr val="FF0000"/>
                </a:solidFill>
                <a:effectLst>
                  <a:outerShdw blurRad="38100" dist="38100" dir="2700000" algn="tl">
                    <a:srgbClr val="000000">
                      <a:alpha val="43137"/>
                    </a:srgbClr>
                  </a:outerShdw>
                </a:effectLst>
              </a:rPr>
              <a:t>6</a:t>
            </a:r>
          </a:p>
        </p:txBody>
      </p:sp>
      <p:sp>
        <p:nvSpPr>
          <p:cNvPr id="20" name="Dikdörtgen 19"/>
          <p:cNvSpPr/>
          <p:nvPr/>
        </p:nvSpPr>
        <p:spPr>
          <a:xfrm>
            <a:off x="1191492" y="5324767"/>
            <a:ext cx="10853626" cy="1366649"/>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solidFill>
              </a:rPr>
              <a:t>Siyasi, adli ve mali gelişmemize engel olacak sınırlamalar kaldırılacaktır.</a:t>
            </a:r>
          </a:p>
        </p:txBody>
      </p:sp>
    </p:spTree>
    <p:extLst>
      <p:ext uri="{BB962C8B-B14F-4D97-AF65-F5344CB8AC3E}">
        <p14:creationId xmlns:p14="http://schemas.microsoft.com/office/powerpoint/2010/main" xmlns="" val="2548869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 calcmode="lin" valueType="num">
                                      <p:cBhvr>
                                        <p:cTn id="23" dur="500" fill="hold"/>
                                        <p:tgtEl>
                                          <p:spTgt spid="18"/>
                                        </p:tgtEl>
                                        <p:attrNameLst>
                                          <p:attrName>style.rotation</p:attrName>
                                        </p:attrNameLst>
                                      </p:cBhvr>
                                      <p:tavLst>
                                        <p:tav tm="0">
                                          <p:val>
                                            <p:fltVal val="360"/>
                                          </p:val>
                                        </p:tav>
                                        <p:tav tm="100000">
                                          <p:val>
                                            <p:fltVal val="0"/>
                                          </p:val>
                                        </p:tav>
                                      </p:tavLst>
                                    </p:anim>
                                    <p:animEffect transition="in" filter="fade">
                                      <p:cBhvr>
                                        <p:cTn id="24" dur="500"/>
                                        <p:tgtEl>
                                          <p:spTgt spid="18"/>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 calcmode="lin" valueType="num">
                                      <p:cBhvr>
                                        <p:cTn id="29" dur="500" fill="hold"/>
                                        <p:tgtEl>
                                          <p:spTgt spid="17"/>
                                        </p:tgtEl>
                                        <p:attrNameLst>
                                          <p:attrName>style.rotation</p:attrName>
                                        </p:attrNameLst>
                                      </p:cBhvr>
                                      <p:tavLst>
                                        <p:tav tm="0">
                                          <p:val>
                                            <p:fltVal val="360"/>
                                          </p:val>
                                        </p:tav>
                                        <p:tav tm="100000">
                                          <p:val>
                                            <p:fltVal val="0"/>
                                          </p:val>
                                        </p:tav>
                                      </p:tavLst>
                                    </p:anim>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 calcmode="lin" valueType="num">
                                      <p:cBhvr>
                                        <p:cTn id="37" dur="500" fill="hold"/>
                                        <p:tgtEl>
                                          <p:spTgt spid="19"/>
                                        </p:tgtEl>
                                        <p:attrNameLst>
                                          <p:attrName>style.rotation</p:attrName>
                                        </p:attrNameLst>
                                      </p:cBhvr>
                                      <p:tavLst>
                                        <p:tav tm="0">
                                          <p:val>
                                            <p:fltVal val="360"/>
                                          </p:val>
                                        </p:tav>
                                        <p:tav tm="100000">
                                          <p:val>
                                            <p:fltVal val="0"/>
                                          </p:val>
                                        </p:tav>
                                      </p:tavLst>
                                    </p:anim>
                                    <p:animEffect transition="in" filter="fade">
                                      <p:cBhvr>
                                        <p:cTn id="38" dur="500"/>
                                        <p:tgtEl>
                                          <p:spTgt spid="19"/>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 calcmode="lin" valueType="num">
                                      <p:cBhvr>
                                        <p:cTn id="43" dur="500" fill="hold"/>
                                        <p:tgtEl>
                                          <p:spTgt spid="20"/>
                                        </p:tgtEl>
                                        <p:attrNameLst>
                                          <p:attrName>style.rotation</p:attrName>
                                        </p:attrNameLst>
                                      </p:cBhvr>
                                      <p:tavLst>
                                        <p:tav tm="0">
                                          <p:val>
                                            <p:fltVal val="360"/>
                                          </p:val>
                                        </p:tav>
                                        <p:tav tm="100000">
                                          <p:val>
                                            <p:fltVal val="0"/>
                                          </p:val>
                                        </p:tav>
                                      </p:tavLst>
                                    </p:anim>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pic>
        <p:nvPicPr>
          <p:cNvPr id="7" name="Resim 6" descr="Ekran Kırpma"/>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5773" y="1121624"/>
            <a:ext cx="7394714" cy="4349832"/>
          </a:xfrm>
          <a:prstGeom prst="rect">
            <a:avLst/>
          </a:prstGeom>
          <a:ln>
            <a:solidFill>
              <a:srgbClr val="FF0000"/>
            </a:solidFill>
          </a:ln>
        </p:spPr>
      </p:pic>
      <p:sp>
        <p:nvSpPr>
          <p:cNvPr id="8" name="Dikdörtgen 7"/>
          <p:cNvSpPr/>
          <p:nvPr/>
        </p:nvSpPr>
        <p:spPr>
          <a:xfrm>
            <a:off x="7739270" y="1118687"/>
            <a:ext cx="4305848" cy="4352769"/>
          </a:xfrm>
          <a:prstGeom prst="rect">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smtClean="0">
                <a:solidFill>
                  <a:schemeClr val="tx1"/>
                </a:solidFill>
              </a:rPr>
              <a:t>Mondros Mütarekesi’nin imzası sırasında düşman devletlerinin işgali altında kalan ve özellikle Arap çoğunluğun yaşadığı yerlerin geleceği o bölge halkının serbestçe verecekleri oylara göre tayin edilecektir. Bunun dışında kalan Türk ve İslam çoğunluğunun bulunduğu bölgeler ise bölünemez ve ayrılmaz bir bütün sayılacaktır.</a:t>
            </a:r>
            <a:endParaRPr lang="tr-TR" sz="2000" b="1" dirty="0">
              <a:solidFill>
                <a:schemeClr val="tx1"/>
              </a:solidFill>
            </a:endParaRPr>
          </a:p>
        </p:txBody>
      </p:sp>
      <p:sp>
        <p:nvSpPr>
          <p:cNvPr id="9" name="Dikdörtgen 8"/>
          <p:cNvSpPr/>
          <p:nvPr/>
        </p:nvSpPr>
        <p:spPr>
          <a:xfrm>
            <a:off x="145774" y="5777948"/>
            <a:ext cx="10827026" cy="914400"/>
          </a:xfrm>
          <a:prstGeom prst="rect">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t>“Misakımillî ile yeni Türk devletinin sınırları belirlenmiştir.” diyen biri bu bilgiyi doğrulamak için hangi maddeleri kanıt olarak gösterebilir?</a:t>
            </a:r>
          </a:p>
        </p:txBody>
      </p:sp>
      <p:sp>
        <p:nvSpPr>
          <p:cNvPr id="10" name="Oval 9"/>
          <p:cNvSpPr/>
          <p:nvPr/>
        </p:nvSpPr>
        <p:spPr>
          <a:xfrm>
            <a:off x="11130720" y="5777948"/>
            <a:ext cx="914400"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smtClean="0">
                <a:solidFill>
                  <a:srgbClr val="FFFF00"/>
                </a:solidFill>
                <a:effectLst>
                  <a:outerShdw blurRad="38100" dist="38100" dir="2700000" algn="tl">
                    <a:srgbClr val="000000">
                      <a:alpha val="43137"/>
                    </a:srgbClr>
                  </a:outerShdw>
                </a:effectLst>
              </a:rPr>
              <a:t>?</a:t>
            </a:r>
            <a:endParaRPr lang="tr-TR" sz="80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7863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360"/>
                                          </p:val>
                                        </p:tav>
                                        <p:tav tm="100000">
                                          <p:val>
                                            <p:fltVal val="0"/>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5772" y="2243939"/>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A</a:t>
            </a:r>
            <a:endParaRPr lang="tr-TR" sz="6000" b="1" dirty="0">
              <a:solidFill>
                <a:srgbClr val="FF0000"/>
              </a:solidFill>
              <a:effectLst>
                <a:outerShdw blurRad="38100" dist="38100" dir="2700000" algn="tl">
                  <a:srgbClr val="000000">
                    <a:alpha val="43137"/>
                  </a:srgbClr>
                </a:outerShdw>
              </a:effectLst>
            </a:endParaRPr>
          </a:p>
        </p:txBody>
      </p:sp>
      <p:sp>
        <p:nvSpPr>
          <p:cNvPr id="4" name="Dikdörtgen 3"/>
          <p:cNvSpPr/>
          <p:nvPr/>
        </p:nvSpPr>
        <p:spPr>
          <a:xfrm>
            <a:off x="145772" y="1411351"/>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B</a:t>
            </a:r>
            <a:endParaRPr lang="tr-TR" sz="6000" b="1" dirty="0">
              <a:solidFill>
                <a:srgbClr val="FF0000"/>
              </a:solidFill>
              <a:effectLst>
                <a:outerShdw blurRad="38100" dist="38100" dir="2700000" algn="tl">
                  <a:srgbClr val="000000">
                    <a:alpha val="43137"/>
                  </a:srgbClr>
                </a:outerShdw>
              </a:effectLst>
            </a:endParaRPr>
          </a:p>
        </p:txBody>
      </p:sp>
      <p:sp>
        <p:nvSpPr>
          <p:cNvPr id="5" name="Dikdörtgen 4"/>
          <p:cNvSpPr/>
          <p:nvPr/>
        </p:nvSpPr>
        <p:spPr>
          <a:xfrm>
            <a:off x="145772" y="3076527"/>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K</a:t>
            </a:r>
            <a:endParaRPr lang="tr-TR" sz="6000" b="1" dirty="0">
              <a:solidFill>
                <a:srgbClr val="FF0000"/>
              </a:solidFill>
              <a:effectLst>
                <a:outerShdw blurRad="38100" dist="38100" dir="2700000" algn="tl">
                  <a:srgbClr val="000000">
                    <a:alpha val="43137"/>
                  </a:srgbClr>
                </a:outerShdw>
              </a:effectLst>
            </a:endParaRPr>
          </a:p>
        </p:txBody>
      </p:sp>
      <p:sp>
        <p:nvSpPr>
          <p:cNvPr id="6" name="Dikdörtgen 5"/>
          <p:cNvSpPr/>
          <p:nvPr/>
        </p:nvSpPr>
        <p:spPr>
          <a:xfrm>
            <a:off x="145772" y="3909115"/>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B</a:t>
            </a:r>
            <a:endParaRPr lang="tr-TR" sz="6000" b="1" dirty="0">
              <a:solidFill>
                <a:srgbClr val="FF0000"/>
              </a:solidFill>
              <a:effectLst>
                <a:outerShdw blurRad="38100" dist="38100" dir="2700000" algn="tl">
                  <a:srgbClr val="000000">
                    <a:alpha val="43137"/>
                  </a:srgbClr>
                </a:outerShdw>
              </a:effectLst>
            </a:endParaRPr>
          </a:p>
        </p:txBody>
      </p:sp>
      <p:sp>
        <p:nvSpPr>
          <p:cNvPr id="7" name="Dikdörtgen 6"/>
          <p:cNvSpPr/>
          <p:nvPr/>
        </p:nvSpPr>
        <p:spPr>
          <a:xfrm>
            <a:off x="145772" y="4741703"/>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A</a:t>
            </a:r>
            <a:endParaRPr lang="tr-TR" sz="6000" b="1" dirty="0">
              <a:solidFill>
                <a:srgbClr val="FF0000"/>
              </a:solidFill>
              <a:effectLst>
                <a:outerShdw blurRad="38100" dist="38100" dir="2700000" algn="tl">
                  <a:srgbClr val="000000">
                    <a:alpha val="43137"/>
                  </a:srgbClr>
                </a:outerShdw>
              </a:effectLst>
            </a:endParaRPr>
          </a:p>
        </p:txBody>
      </p:sp>
      <p:sp>
        <p:nvSpPr>
          <p:cNvPr id="8" name="Dikdörtgen 7"/>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15" name="Dikdörtgen 14"/>
          <p:cNvSpPr/>
          <p:nvPr/>
        </p:nvSpPr>
        <p:spPr>
          <a:xfrm>
            <a:off x="145772" y="5574291"/>
            <a:ext cx="720000" cy="72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FF0000"/>
                </a:solidFill>
                <a:effectLst>
                  <a:outerShdw blurRad="38100" dist="38100" dir="2700000" algn="tl">
                    <a:srgbClr val="000000">
                      <a:alpha val="43137"/>
                    </a:srgbClr>
                  </a:outerShdw>
                </a:effectLst>
              </a:rPr>
              <a:t>K</a:t>
            </a:r>
            <a:endParaRPr lang="tr-TR" sz="6000" b="1" dirty="0">
              <a:solidFill>
                <a:srgbClr val="FF0000"/>
              </a:solidFill>
              <a:effectLst>
                <a:outerShdw blurRad="38100" dist="38100" dir="2700000" algn="tl">
                  <a:srgbClr val="000000">
                    <a:alpha val="43137"/>
                  </a:srgbClr>
                </a:outerShdw>
              </a:effectLst>
            </a:endParaRPr>
          </a:p>
        </p:txBody>
      </p:sp>
      <p:sp>
        <p:nvSpPr>
          <p:cNvPr id="16" name="Dikdörtgen 15"/>
          <p:cNvSpPr/>
          <p:nvPr/>
        </p:nvSpPr>
        <p:spPr>
          <a:xfrm>
            <a:off x="868017" y="2243939"/>
            <a:ext cx="3452192" cy="72000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lumMod val="95000"/>
                    <a:lumOff val="5000"/>
                  </a:schemeClr>
                </a:solidFill>
                <a:effectLst>
                  <a:outerShdw blurRad="38100" dist="38100" dir="2700000" algn="tl">
                    <a:srgbClr val="000000">
                      <a:alpha val="43137"/>
                    </a:srgbClr>
                  </a:outerShdw>
                </a:effectLst>
              </a:rPr>
              <a:t>rap Toprakları</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17" name="Dikdörtgen 16"/>
          <p:cNvSpPr/>
          <p:nvPr/>
        </p:nvSpPr>
        <p:spPr>
          <a:xfrm>
            <a:off x="868017" y="1411351"/>
            <a:ext cx="3452192" cy="72000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a:solidFill>
                  <a:schemeClr val="tx1">
                    <a:lumMod val="95000"/>
                    <a:lumOff val="5000"/>
                  </a:schemeClr>
                </a:solidFill>
                <a:effectLst>
                  <a:outerShdw blurRad="38100" dist="38100" dir="2700000" algn="tl">
                    <a:srgbClr val="000000">
                      <a:alpha val="43137"/>
                    </a:srgbClr>
                  </a:outerShdw>
                </a:effectLst>
              </a:rPr>
              <a:t>a</a:t>
            </a:r>
            <a:r>
              <a:rPr lang="tr-TR" sz="2400" b="1" dirty="0" smtClean="0">
                <a:solidFill>
                  <a:schemeClr val="tx1">
                    <a:lumMod val="95000"/>
                    <a:lumOff val="5000"/>
                  </a:schemeClr>
                </a:solidFill>
                <a:effectLst>
                  <a:outerShdw blurRad="38100" dist="38100" dir="2700000" algn="tl">
                    <a:srgbClr val="000000">
                      <a:alpha val="43137"/>
                    </a:srgbClr>
                  </a:outerShdw>
                </a:effectLst>
              </a:rPr>
              <a:t>tı Trakya</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18" name="Dikdörtgen 17"/>
          <p:cNvSpPr/>
          <p:nvPr/>
        </p:nvSpPr>
        <p:spPr>
          <a:xfrm>
            <a:off x="868017" y="3076527"/>
            <a:ext cx="3452192" cy="72000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err="1">
                <a:solidFill>
                  <a:schemeClr val="tx1">
                    <a:lumMod val="95000"/>
                    <a:lumOff val="5000"/>
                  </a:schemeClr>
                </a:solidFill>
                <a:effectLst>
                  <a:outerShdw blurRad="38100" dist="38100" dir="2700000" algn="tl">
                    <a:srgbClr val="000000">
                      <a:alpha val="43137"/>
                    </a:srgbClr>
                  </a:outerShdw>
                </a:effectLst>
              </a:rPr>
              <a:t>a</a:t>
            </a:r>
            <a:r>
              <a:rPr lang="tr-TR" sz="2400" b="1" dirty="0" err="1" smtClean="0">
                <a:solidFill>
                  <a:schemeClr val="tx1">
                    <a:lumMod val="95000"/>
                    <a:lumOff val="5000"/>
                  </a:schemeClr>
                </a:solidFill>
                <a:effectLst>
                  <a:outerShdw blurRad="38100" dist="38100" dir="2700000" algn="tl">
                    <a:srgbClr val="000000">
                      <a:alpha val="43137"/>
                    </a:srgbClr>
                  </a:outerShdw>
                </a:effectLst>
              </a:rPr>
              <a:t>rs</a:t>
            </a:r>
            <a:r>
              <a:rPr lang="tr-TR" sz="2400" b="1" dirty="0" smtClean="0">
                <a:solidFill>
                  <a:schemeClr val="tx1">
                    <a:lumMod val="95000"/>
                    <a:lumOff val="5000"/>
                  </a:schemeClr>
                </a:solidFill>
                <a:effectLst>
                  <a:outerShdw blurRad="38100" dist="38100" dir="2700000" algn="tl">
                    <a:srgbClr val="000000">
                      <a:alpha val="43137"/>
                    </a:srgbClr>
                  </a:outerShdw>
                </a:effectLst>
              </a:rPr>
              <a:t>, </a:t>
            </a:r>
            <a:r>
              <a:rPr lang="tr-TR" sz="2400" b="1" dirty="0" err="1">
                <a:solidFill>
                  <a:schemeClr val="tx1">
                    <a:lumMod val="95000"/>
                    <a:lumOff val="5000"/>
                  </a:schemeClr>
                </a:solidFill>
                <a:effectLst>
                  <a:outerShdw blurRad="38100" dist="38100" dir="2700000" algn="tl">
                    <a:srgbClr val="000000">
                      <a:alpha val="43137"/>
                    </a:srgbClr>
                  </a:outerShdw>
                </a:effectLst>
              </a:rPr>
              <a:t>A</a:t>
            </a:r>
            <a:r>
              <a:rPr lang="tr-TR" sz="2400" b="1" dirty="0" err="1" smtClean="0">
                <a:solidFill>
                  <a:schemeClr val="tx1">
                    <a:lumMod val="95000"/>
                    <a:lumOff val="5000"/>
                  </a:schemeClr>
                </a:solidFill>
                <a:effectLst>
                  <a:outerShdw blurRad="38100" dist="38100" dir="2700000" algn="tl">
                    <a:srgbClr val="000000">
                      <a:alpha val="43137"/>
                    </a:srgbClr>
                  </a:outerShdw>
                </a:effectLst>
              </a:rPr>
              <a:t>rsahan</a:t>
            </a:r>
            <a:r>
              <a:rPr lang="tr-TR" sz="2400" b="1" dirty="0" smtClean="0">
                <a:solidFill>
                  <a:schemeClr val="tx1">
                    <a:lumMod val="95000"/>
                    <a:lumOff val="5000"/>
                  </a:schemeClr>
                </a:solidFill>
                <a:effectLst>
                  <a:outerShdw blurRad="38100" dist="38100" dir="2700000" algn="tl">
                    <a:srgbClr val="000000">
                      <a:alpha val="43137"/>
                    </a:srgbClr>
                  </a:outerShdw>
                </a:effectLst>
              </a:rPr>
              <a:t>, Batum</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19" name="Dikdörtgen 18"/>
          <p:cNvSpPr/>
          <p:nvPr/>
        </p:nvSpPr>
        <p:spPr>
          <a:xfrm>
            <a:off x="868017" y="3909115"/>
            <a:ext cx="3452192" cy="720000"/>
          </a:xfrm>
          <a:prstGeom prst="rect">
            <a:avLst/>
          </a:prstGeom>
          <a:solidFill>
            <a:schemeClr val="accent5">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err="1" smtClean="0">
                <a:solidFill>
                  <a:schemeClr val="tx1">
                    <a:lumMod val="95000"/>
                    <a:lumOff val="5000"/>
                  </a:schemeClr>
                </a:solidFill>
                <a:effectLst>
                  <a:outerShdw blurRad="38100" dist="38100" dir="2700000" algn="tl">
                    <a:srgbClr val="000000">
                      <a:alpha val="43137"/>
                    </a:srgbClr>
                  </a:outerShdw>
                </a:effectLst>
              </a:rPr>
              <a:t>oğazlar</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20" name="Dikdörtgen 19"/>
          <p:cNvSpPr/>
          <p:nvPr/>
        </p:nvSpPr>
        <p:spPr>
          <a:xfrm>
            <a:off x="868017" y="4741703"/>
            <a:ext cx="3452192" cy="720000"/>
          </a:xfrm>
          <a:prstGeom prst="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lumMod val="95000"/>
                    <a:lumOff val="5000"/>
                  </a:schemeClr>
                </a:solidFill>
                <a:effectLst>
                  <a:outerShdw blurRad="38100" dist="38100" dir="2700000" algn="tl">
                    <a:srgbClr val="000000">
                      <a:alpha val="43137"/>
                    </a:srgbClr>
                  </a:outerShdw>
                </a:effectLst>
              </a:rPr>
              <a:t>azınlıklar</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21" name="Dikdörtgen 20"/>
          <p:cNvSpPr/>
          <p:nvPr/>
        </p:nvSpPr>
        <p:spPr>
          <a:xfrm>
            <a:off x="868017" y="5574291"/>
            <a:ext cx="3452192" cy="720000"/>
          </a:xfrm>
          <a:prstGeom prst="rect">
            <a:avLst/>
          </a:prstGeom>
          <a:solidFill>
            <a:schemeClr val="accent3">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err="1">
                <a:solidFill>
                  <a:schemeClr val="tx1">
                    <a:lumMod val="95000"/>
                    <a:lumOff val="5000"/>
                  </a:schemeClr>
                </a:solidFill>
                <a:effectLst>
                  <a:outerShdw blurRad="38100" dist="38100" dir="2700000" algn="tl">
                    <a:srgbClr val="000000">
                      <a:alpha val="43137"/>
                    </a:srgbClr>
                  </a:outerShdw>
                </a:effectLst>
              </a:rPr>
              <a:t>a</a:t>
            </a:r>
            <a:r>
              <a:rPr lang="tr-TR" sz="2400" b="1" dirty="0" err="1" smtClean="0">
                <a:solidFill>
                  <a:schemeClr val="tx1">
                    <a:lumMod val="95000"/>
                    <a:lumOff val="5000"/>
                  </a:schemeClr>
                </a:solidFill>
                <a:effectLst>
                  <a:outerShdw blurRad="38100" dist="38100" dir="2700000" algn="tl">
                    <a:srgbClr val="000000">
                      <a:alpha val="43137"/>
                    </a:srgbClr>
                  </a:outerShdw>
                </a:effectLst>
              </a:rPr>
              <a:t>pitülasyonlar</a:t>
            </a:r>
            <a:endParaRPr lang="tr-TR" sz="2400" b="1" dirty="0">
              <a:solidFill>
                <a:schemeClr val="tx1">
                  <a:lumMod val="95000"/>
                  <a:lumOff val="5000"/>
                </a:schemeClr>
              </a:solidFill>
              <a:effectLst>
                <a:outerShdw blurRad="38100" dist="38100" dir="2700000" algn="tl">
                  <a:srgbClr val="000000">
                    <a:alpha val="43137"/>
                  </a:srgbClr>
                </a:outerShdw>
              </a:effectLst>
            </a:endParaRPr>
          </a:p>
        </p:txBody>
      </p:sp>
      <p:sp>
        <p:nvSpPr>
          <p:cNvPr id="25" name="Dikdörtgen 24"/>
          <p:cNvSpPr/>
          <p:nvPr/>
        </p:nvSpPr>
        <p:spPr>
          <a:xfrm>
            <a:off x="4316340" y="1411351"/>
            <a:ext cx="7675769" cy="2385176"/>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lumMod val="95000"/>
                    <a:lumOff val="5000"/>
                  </a:schemeClr>
                </a:solidFill>
                <a:effectLst>
                  <a:outerShdw blurRad="38100" dist="38100" dir="2700000" algn="tl">
                    <a:srgbClr val="000000">
                      <a:alpha val="43137"/>
                    </a:srgbClr>
                  </a:outerShdw>
                </a:effectLst>
              </a:rPr>
              <a:t>h</a:t>
            </a:r>
            <a:r>
              <a:rPr lang="tr-TR" sz="2600" b="1" dirty="0" smtClean="0">
                <a:solidFill>
                  <a:schemeClr val="tx1">
                    <a:lumMod val="95000"/>
                    <a:lumOff val="5000"/>
                  </a:schemeClr>
                </a:solidFill>
                <a:effectLst>
                  <a:outerShdw blurRad="38100" dist="38100" dir="2700000" algn="tl">
                    <a:srgbClr val="000000">
                      <a:alpha val="43137"/>
                    </a:srgbClr>
                  </a:outerShdw>
                </a:effectLst>
              </a:rPr>
              <a:t>alk oylaması yapılmalıdır.</a:t>
            </a:r>
            <a:endParaRPr lang="tr-TR" sz="2600" b="1" dirty="0">
              <a:solidFill>
                <a:schemeClr val="tx1">
                  <a:lumMod val="95000"/>
                  <a:lumOff val="5000"/>
                </a:schemeClr>
              </a:solidFill>
              <a:effectLst>
                <a:outerShdw blurRad="38100" dist="38100" dir="2700000" algn="tl">
                  <a:srgbClr val="000000">
                    <a:alpha val="43137"/>
                  </a:srgbClr>
                </a:outerShdw>
              </a:effectLst>
            </a:endParaRPr>
          </a:p>
        </p:txBody>
      </p:sp>
      <p:sp>
        <p:nvSpPr>
          <p:cNvPr id="26" name="Dikdörtgen 25"/>
          <p:cNvSpPr/>
          <p:nvPr/>
        </p:nvSpPr>
        <p:spPr>
          <a:xfrm>
            <a:off x="4316339" y="3909115"/>
            <a:ext cx="7675769" cy="720000"/>
          </a:xfrm>
          <a:prstGeom prst="rect">
            <a:avLst/>
          </a:prstGeom>
          <a:solidFill>
            <a:schemeClr val="accent5">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lumMod val="95000"/>
                    <a:lumOff val="5000"/>
                  </a:schemeClr>
                </a:solidFill>
                <a:effectLst>
                  <a:outerShdw blurRad="38100" dist="38100" dir="2700000" algn="tl">
                    <a:srgbClr val="000000">
                      <a:alpha val="43137"/>
                    </a:srgbClr>
                  </a:outerShdw>
                </a:effectLst>
              </a:rPr>
              <a:t>d</a:t>
            </a:r>
            <a:r>
              <a:rPr lang="tr-TR" sz="2600" b="1" dirty="0" smtClean="0">
                <a:solidFill>
                  <a:schemeClr val="tx1">
                    <a:lumMod val="95000"/>
                    <a:lumOff val="5000"/>
                  </a:schemeClr>
                </a:solidFill>
                <a:effectLst>
                  <a:outerShdw blurRad="38100" dist="38100" dir="2700000" algn="tl">
                    <a:srgbClr val="000000">
                      <a:alpha val="43137"/>
                    </a:srgbClr>
                  </a:outerShdw>
                </a:effectLst>
              </a:rPr>
              <a:t>ünya ticaretine açılacaktır.</a:t>
            </a:r>
            <a:endParaRPr lang="tr-TR" sz="2600" b="1" dirty="0">
              <a:solidFill>
                <a:schemeClr val="tx1">
                  <a:lumMod val="95000"/>
                  <a:lumOff val="5000"/>
                </a:schemeClr>
              </a:solidFill>
              <a:effectLst>
                <a:outerShdw blurRad="38100" dist="38100" dir="2700000" algn="tl">
                  <a:srgbClr val="000000">
                    <a:alpha val="43137"/>
                  </a:srgbClr>
                </a:outerShdw>
              </a:effectLst>
            </a:endParaRPr>
          </a:p>
        </p:txBody>
      </p:sp>
      <p:sp>
        <p:nvSpPr>
          <p:cNvPr id="27" name="Dikdörtgen 26"/>
          <p:cNvSpPr/>
          <p:nvPr/>
        </p:nvSpPr>
        <p:spPr>
          <a:xfrm>
            <a:off x="4316339" y="4741703"/>
            <a:ext cx="7675769" cy="720000"/>
          </a:xfrm>
          <a:prstGeom prst="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lumMod val="95000"/>
                    <a:lumOff val="5000"/>
                  </a:schemeClr>
                </a:solidFill>
                <a:effectLst>
                  <a:outerShdw blurRad="38100" dist="38100" dir="2700000" algn="tl">
                    <a:srgbClr val="000000">
                      <a:alpha val="43137"/>
                    </a:srgbClr>
                  </a:outerShdw>
                </a:effectLst>
              </a:rPr>
              <a:t>h</a:t>
            </a:r>
            <a:r>
              <a:rPr lang="tr-TR" sz="2600" b="1" dirty="0" smtClean="0">
                <a:solidFill>
                  <a:schemeClr val="tx1">
                    <a:lumMod val="95000"/>
                    <a:lumOff val="5000"/>
                  </a:schemeClr>
                </a:solidFill>
                <a:effectLst>
                  <a:outerShdw blurRad="38100" dist="38100" dir="2700000" algn="tl">
                    <a:srgbClr val="000000">
                      <a:alpha val="43137"/>
                    </a:srgbClr>
                  </a:outerShdw>
                </a:effectLst>
              </a:rPr>
              <a:t>akları Müslüman hakları ile eşit olacaktır.</a:t>
            </a:r>
            <a:endParaRPr lang="tr-TR" sz="2600" b="1" dirty="0">
              <a:solidFill>
                <a:schemeClr val="tx1">
                  <a:lumMod val="95000"/>
                  <a:lumOff val="5000"/>
                </a:schemeClr>
              </a:solidFill>
              <a:effectLst>
                <a:outerShdw blurRad="38100" dist="38100" dir="2700000" algn="tl">
                  <a:srgbClr val="000000">
                    <a:alpha val="43137"/>
                  </a:srgbClr>
                </a:outerShdw>
              </a:effectLst>
            </a:endParaRPr>
          </a:p>
        </p:txBody>
      </p:sp>
      <p:sp>
        <p:nvSpPr>
          <p:cNvPr id="28" name="Dikdörtgen 27"/>
          <p:cNvSpPr/>
          <p:nvPr/>
        </p:nvSpPr>
        <p:spPr>
          <a:xfrm>
            <a:off x="4316339" y="5574291"/>
            <a:ext cx="7675769" cy="720000"/>
          </a:xfrm>
          <a:prstGeom prst="rect">
            <a:avLst/>
          </a:prstGeom>
          <a:solidFill>
            <a:schemeClr val="accent3">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600" b="1" dirty="0">
                <a:solidFill>
                  <a:schemeClr val="tx1">
                    <a:lumMod val="95000"/>
                    <a:lumOff val="5000"/>
                  </a:schemeClr>
                </a:solidFill>
                <a:effectLst>
                  <a:outerShdw blurRad="38100" dist="38100" dir="2700000" algn="tl">
                    <a:srgbClr val="000000">
                      <a:alpha val="43137"/>
                    </a:srgbClr>
                  </a:outerShdw>
                </a:effectLst>
              </a:rPr>
              <a:t>k</a:t>
            </a:r>
            <a:r>
              <a:rPr lang="tr-TR" sz="2600" b="1" dirty="0" smtClean="0">
                <a:solidFill>
                  <a:schemeClr val="tx1">
                    <a:lumMod val="95000"/>
                    <a:lumOff val="5000"/>
                  </a:schemeClr>
                </a:solidFill>
                <a:effectLst>
                  <a:outerShdw blurRad="38100" dist="38100" dir="2700000" algn="tl">
                    <a:srgbClr val="000000">
                      <a:alpha val="43137"/>
                    </a:srgbClr>
                  </a:outerShdw>
                </a:effectLst>
              </a:rPr>
              <a:t>aldırılacak dış borçlar ödenecektir.</a:t>
            </a:r>
            <a:endParaRPr lang="tr-TR" sz="2600" b="1" dirty="0">
              <a:solidFill>
                <a:schemeClr val="tx1">
                  <a:lumMod val="95000"/>
                  <a:lumOff val="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797290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rotWithShape="1">
          <a:blip r:embed="rId2" cstate="print">
            <a:extLst>
              <a:ext uri="{28A0092B-C50C-407E-A947-70E740481C1C}">
                <a14:useLocalDpi xmlns:a14="http://schemas.microsoft.com/office/drawing/2010/main" xmlns="" val="0"/>
              </a:ext>
            </a:extLst>
          </a:blip>
          <a:srcRect l="7973"/>
          <a:stretch/>
        </p:blipFill>
        <p:spPr>
          <a:xfrm>
            <a:off x="0" y="960783"/>
            <a:ext cx="12192000" cy="5897217"/>
          </a:xfrm>
          <a:prstGeom prst="rect">
            <a:avLst/>
          </a:prstGeom>
        </p:spPr>
      </p:pic>
      <p:sp>
        <p:nvSpPr>
          <p:cNvPr id="3" name="Dikdörtgen 2"/>
          <p:cNvSpPr/>
          <p:nvPr/>
        </p:nvSpPr>
        <p:spPr>
          <a:xfrm>
            <a:off x="145773" y="146051"/>
            <a:ext cx="11899345" cy="666144"/>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MİSAKIMİLLİ </a:t>
            </a:r>
            <a:r>
              <a:rPr lang="tr-TR" sz="4000" b="1" dirty="0">
                <a:solidFill>
                  <a:schemeClr val="bg1"/>
                </a:solidFill>
              </a:rPr>
              <a:t>KARARLARI - 28 Ocak </a:t>
            </a:r>
            <a:r>
              <a:rPr lang="tr-TR" sz="4000" b="1" dirty="0" smtClean="0">
                <a:solidFill>
                  <a:schemeClr val="bg1"/>
                </a:solidFill>
              </a:rPr>
              <a:t>1920</a:t>
            </a:r>
            <a:endParaRPr lang="tr-TR" sz="4000" b="1" dirty="0">
              <a:solidFill>
                <a:schemeClr val="bg1"/>
              </a:solidFill>
            </a:endParaRPr>
          </a:p>
        </p:txBody>
      </p:sp>
      <p:sp>
        <p:nvSpPr>
          <p:cNvPr id="4" name="Dikdörtgen 3"/>
          <p:cNvSpPr/>
          <p:nvPr/>
        </p:nvSpPr>
        <p:spPr>
          <a:xfrm>
            <a:off x="721689" y="2309191"/>
            <a:ext cx="6752538" cy="21965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smtClean="0">
                <a:solidFill>
                  <a:srgbClr val="FF0000"/>
                </a:solidFill>
              </a:rPr>
              <a:t>SORU: </a:t>
            </a:r>
            <a:r>
              <a:rPr lang="tr-TR" sz="3200" b="1" dirty="0" smtClean="0"/>
              <a:t>Misakımilli’nin ilan edilmesine İtilaf Devletleri nasıl tepki göstermiştir?</a:t>
            </a:r>
            <a:endParaRPr lang="tr-TR" sz="3200" b="1" dirty="0"/>
          </a:p>
        </p:txBody>
      </p:sp>
      <p:sp>
        <p:nvSpPr>
          <p:cNvPr id="5" name="Dikdörtgen 4"/>
          <p:cNvSpPr/>
          <p:nvPr/>
        </p:nvSpPr>
        <p:spPr>
          <a:xfrm>
            <a:off x="721689" y="1683524"/>
            <a:ext cx="4764711" cy="4770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t>Ders: T.C İnkılap Tarihi ve Atatürkçülük</a:t>
            </a:r>
          </a:p>
          <a:p>
            <a:r>
              <a:rPr lang="tr-TR" dirty="0" smtClean="0"/>
              <a:t>Konu: Misakımilli</a:t>
            </a:r>
            <a:endParaRPr lang="tr-TR" dirty="0"/>
          </a:p>
        </p:txBody>
      </p:sp>
    </p:spTree>
    <p:extLst>
      <p:ext uri="{BB962C8B-B14F-4D97-AF65-F5344CB8AC3E}">
        <p14:creationId xmlns:p14="http://schemas.microsoft.com/office/powerpoint/2010/main" xmlns="" val="126231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ccupation of Constantinople 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08258" y="927652"/>
            <a:ext cx="8574373" cy="5813425"/>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145773" y="146051"/>
            <a:ext cx="11899345" cy="666144"/>
          </a:xfrm>
          <a:prstGeom prst="rect">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bg1"/>
                </a:solidFill>
              </a:rPr>
              <a:t>İSTANBUL’UN RESMEN İŞGALİ - </a:t>
            </a:r>
            <a:r>
              <a:rPr lang="tr-TR" sz="4000" b="1" dirty="0"/>
              <a:t>16 Mart </a:t>
            </a:r>
            <a:r>
              <a:rPr lang="tr-TR" sz="4000" b="1" dirty="0" smtClean="0"/>
              <a:t>1920</a:t>
            </a:r>
            <a:endParaRPr lang="tr-TR" sz="4000" b="1" dirty="0">
              <a:solidFill>
                <a:schemeClr val="bg1"/>
              </a:solidFill>
            </a:endParaRPr>
          </a:p>
        </p:txBody>
      </p:sp>
      <p:pic>
        <p:nvPicPr>
          <p:cNvPr id="1028" name="Picture 4" descr="https://upload.wikimedia.org/wikipedia/commons/a/ad/British_occupation_troops_marching_in_Beyoglu.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8351"/>
          <a:stretch/>
        </p:blipFill>
        <p:spPr bwMode="auto">
          <a:xfrm>
            <a:off x="1808258" y="927651"/>
            <a:ext cx="8604112" cy="5813425"/>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030" name="Picture 6" descr="Görsel sonuc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08258" y="927648"/>
            <a:ext cx="8618284" cy="5813426"/>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032" name="Picture 8" descr="https://upload.wikimedia.org/wikipedia/commons/9/9e/Dead_of_a_Turkish_soldier_Sehzadebasi_raid.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22429" y="927643"/>
            <a:ext cx="8604113" cy="5813427"/>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034" name="Picture 10" descr="https://upload.wikimedia.org/wikipedia/commons/thumb/3/3a/Karikat%C3%BCr_fatih_sultan_mehmet.JPG/800px-Karikat%C3%BCr_fatih_sultan_mehmet.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099973" y="927645"/>
            <a:ext cx="3992054" cy="5813429"/>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407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 calcmode="lin" valueType="num">
                                      <p:cBhvr>
                                        <p:cTn id="11" dur="500" fill="hold"/>
                                        <p:tgtEl>
                                          <p:spTgt spid="1028"/>
                                        </p:tgtEl>
                                        <p:attrNameLst>
                                          <p:attrName>ppt_w</p:attrName>
                                        </p:attrNameLst>
                                      </p:cBhvr>
                                      <p:tavLst>
                                        <p:tav tm="0">
                                          <p:val>
                                            <p:fltVal val="0"/>
                                          </p:val>
                                        </p:tav>
                                        <p:tav tm="100000">
                                          <p:val>
                                            <p:strVal val="#ppt_w"/>
                                          </p:val>
                                        </p:tav>
                                      </p:tavLst>
                                    </p:anim>
                                    <p:anim calcmode="lin" valueType="num">
                                      <p:cBhvr>
                                        <p:cTn id="12" dur="500" fill="hold"/>
                                        <p:tgtEl>
                                          <p:spTgt spid="1028"/>
                                        </p:tgtEl>
                                        <p:attrNameLst>
                                          <p:attrName>ppt_h</p:attrName>
                                        </p:attrNameLst>
                                      </p:cBhvr>
                                      <p:tavLst>
                                        <p:tav tm="0">
                                          <p:val>
                                            <p:fltVal val="0"/>
                                          </p:val>
                                        </p:tav>
                                        <p:tav tm="100000">
                                          <p:val>
                                            <p:strVal val="#ppt_h"/>
                                          </p:val>
                                        </p:tav>
                                      </p:tavLst>
                                    </p:anim>
                                    <p:animEffect transition="in" filter="fade">
                                      <p:cBhvr>
                                        <p:cTn id="13" dur="500"/>
                                        <p:tgtEl>
                                          <p:spTgt spid="102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xit" presetSubtype="10" fill="hold" nodeType="clickEffect">
                                  <p:stCondLst>
                                    <p:cond delay="0"/>
                                  </p:stCondLst>
                                  <p:childTnLst>
                                    <p:animEffect transition="out" filter="randombar(horizontal)">
                                      <p:cBhvr>
                                        <p:cTn id="17" dur="500"/>
                                        <p:tgtEl>
                                          <p:spTgt spid="1028"/>
                                        </p:tgtEl>
                                      </p:cBhvr>
                                    </p:animEffect>
                                    <p:set>
                                      <p:cBhvr>
                                        <p:cTn id="18" dur="1" fill="hold">
                                          <p:stCondLst>
                                            <p:cond delay="499"/>
                                          </p:stCondLst>
                                        </p:cTn>
                                        <p:tgtEl>
                                          <p:spTgt spid="1028"/>
                                        </p:tgtEl>
                                        <p:attrNameLst>
                                          <p:attrName>style.visibility</p:attrName>
                                        </p:attrNameLst>
                                      </p:cBhvr>
                                      <p:to>
                                        <p:strVal val="hidden"/>
                                      </p:to>
                                    </p:set>
                                  </p:childTnLst>
                                </p:cTn>
                              </p:par>
                            </p:childTnLst>
                          </p:cTn>
                        </p:par>
                        <p:par>
                          <p:cTn id="19" fill="hold">
                            <p:stCondLst>
                              <p:cond delay="500"/>
                            </p:stCondLst>
                            <p:childTnLst>
                              <p:par>
                                <p:cTn id="20" presetID="31" presetClass="entr" presetSubtype="0" fill="hold" nodeType="afterEffect">
                                  <p:stCondLst>
                                    <p:cond delay="0"/>
                                  </p:stCondLst>
                                  <p:childTnLst>
                                    <p:set>
                                      <p:cBhvr>
                                        <p:cTn id="21" dur="1" fill="hold">
                                          <p:stCondLst>
                                            <p:cond delay="0"/>
                                          </p:stCondLst>
                                        </p:cTn>
                                        <p:tgtEl>
                                          <p:spTgt spid="1030"/>
                                        </p:tgtEl>
                                        <p:attrNameLst>
                                          <p:attrName>style.visibility</p:attrName>
                                        </p:attrNameLst>
                                      </p:cBhvr>
                                      <p:to>
                                        <p:strVal val="visible"/>
                                      </p:to>
                                    </p:set>
                                    <p:anim calcmode="lin" valueType="num">
                                      <p:cBhvr>
                                        <p:cTn id="22" dur="1000" fill="hold"/>
                                        <p:tgtEl>
                                          <p:spTgt spid="1030"/>
                                        </p:tgtEl>
                                        <p:attrNameLst>
                                          <p:attrName>ppt_w</p:attrName>
                                        </p:attrNameLst>
                                      </p:cBhvr>
                                      <p:tavLst>
                                        <p:tav tm="0">
                                          <p:val>
                                            <p:fltVal val="0"/>
                                          </p:val>
                                        </p:tav>
                                        <p:tav tm="100000">
                                          <p:val>
                                            <p:strVal val="#ppt_w"/>
                                          </p:val>
                                        </p:tav>
                                      </p:tavLst>
                                    </p:anim>
                                    <p:anim calcmode="lin" valueType="num">
                                      <p:cBhvr>
                                        <p:cTn id="23" dur="1000" fill="hold"/>
                                        <p:tgtEl>
                                          <p:spTgt spid="1030"/>
                                        </p:tgtEl>
                                        <p:attrNameLst>
                                          <p:attrName>ppt_h</p:attrName>
                                        </p:attrNameLst>
                                      </p:cBhvr>
                                      <p:tavLst>
                                        <p:tav tm="0">
                                          <p:val>
                                            <p:fltVal val="0"/>
                                          </p:val>
                                        </p:tav>
                                        <p:tav tm="100000">
                                          <p:val>
                                            <p:strVal val="#ppt_h"/>
                                          </p:val>
                                        </p:tav>
                                      </p:tavLst>
                                    </p:anim>
                                    <p:anim calcmode="lin" valueType="num">
                                      <p:cBhvr>
                                        <p:cTn id="24" dur="1000" fill="hold"/>
                                        <p:tgtEl>
                                          <p:spTgt spid="1030"/>
                                        </p:tgtEl>
                                        <p:attrNameLst>
                                          <p:attrName>style.rotation</p:attrName>
                                        </p:attrNameLst>
                                      </p:cBhvr>
                                      <p:tavLst>
                                        <p:tav tm="0">
                                          <p:val>
                                            <p:fltVal val="90"/>
                                          </p:val>
                                        </p:tav>
                                        <p:tav tm="100000">
                                          <p:val>
                                            <p:fltVal val="0"/>
                                          </p:val>
                                        </p:tav>
                                      </p:tavLst>
                                    </p:anim>
                                    <p:animEffect transition="in" filter="fade">
                                      <p:cBhvr>
                                        <p:cTn id="25" dur="1000"/>
                                        <p:tgtEl>
                                          <p:spTgt spid="103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1030"/>
                                        </p:tgtEl>
                                      </p:cBhvr>
                                    </p:animEffect>
                                    <p:set>
                                      <p:cBhvr>
                                        <p:cTn id="30" dur="1" fill="hold">
                                          <p:stCondLst>
                                            <p:cond delay="499"/>
                                          </p:stCondLst>
                                        </p:cTn>
                                        <p:tgtEl>
                                          <p:spTgt spid="103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1032"/>
                                        </p:tgtEl>
                                        <p:attrNameLst>
                                          <p:attrName>style.visibility</p:attrName>
                                        </p:attrNameLst>
                                      </p:cBhvr>
                                      <p:to>
                                        <p:strVal val="visible"/>
                                      </p:to>
                                    </p:set>
                                    <p:animEffect transition="in" filter="fade">
                                      <p:cBhvr>
                                        <p:cTn id="35" dur="2000"/>
                                        <p:tgtEl>
                                          <p:spTgt spid="1032"/>
                                        </p:tgtEl>
                                      </p:cBhvr>
                                    </p:animEffect>
                                    <p:anim calcmode="lin" valueType="num">
                                      <p:cBhvr>
                                        <p:cTn id="36" dur="2000" fill="hold"/>
                                        <p:tgtEl>
                                          <p:spTgt spid="1032"/>
                                        </p:tgtEl>
                                        <p:attrNameLst>
                                          <p:attrName>ppt_w</p:attrName>
                                        </p:attrNameLst>
                                      </p:cBhvr>
                                      <p:tavLst>
                                        <p:tav tm="0" fmla="#ppt_w*sin(2.5*pi*$)">
                                          <p:val>
                                            <p:fltVal val="0"/>
                                          </p:val>
                                        </p:tav>
                                        <p:tav tm="100000">
                                          <p:val>
                                            <p:fltVal val="1"/>
                                          </p:val>
                                        </p:tav>
                                      </p:tavLst>
                                    </p:anim>
                                    <p:anim calcmode="lin" valueType="num">
                                      <p:cBhvr>
                                        <p:cTn id="37" dur="2000" fill="hold"/>
                                        <p:tgtEl>
                                          <p:spTgt spid="103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nodeType="clickEffect">
                                  <p:stCondLst>
                                    <p:cond delay="0"/>
                                  </p:stCondLst>
                                  <p:childTnLst>
                                    <p:animEffect transition="out" filter="randombar(horizontal)">
                                      <p:cBhvr>
                                        <p:cTn id="41" dur="500"/>
                                        <p:tgtEl>
                                          <p:spTgt spid="1032"/>
                                        </p:tgtEl>
                                      </p:cBhvr>
                                    </p:animEffect>
                                    <p:set>
                                      <p:cBhvr>
                                        <p:cTn id="42" dur="1" fill="hold">
                                          <p:stCondLst>
                                            <p:cond delay="499"/>
                                          </p:stCondLst>
                                        </p:cTn>
                                        <p:tgtEl>
                                          <p:spTgt spid="103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034"/>
                                        </p:tgtEl>
                                        <p:attrNameLst>
                                          <p:attrName>style.visibility</p:attrName>
                                        </p:attrNameLst>
                                      </p:cBhvr>
                                      <p:to>
                                        <p:strVal val="visible"/>
                                      </p:to>
                                    </p:set>
                                    <p:anim calcmode="lin" valueType="num">
                                      <p:cBhvr>
                                        <p:cTn id="47" dur="500" fill="hold"/>
                                        <p:tgtEl>
                                          <p:spTgt spid="1034"/>
                                        </p:tgtEl>
                                        <p:attrNameLst>
                                          <p:attrName>ppt_w</p:attrName>
                                        </p:attrNameLst>
                                      </p:cBhvr>
                                      <p:tavLst>
                                        <p:tav tm="0">
                                          <p:val>
                                            <p:fltVal val="0"/>
                                          </p:val>
                                        </p:tav>
                                        <p:tav tm="100000">
                                          <p:val>
                                            <p:strVal val="#ppt_w"/>
                                          </p:val>
                                        </p:tav>
                                      </p:tavLst>
                                    </p:anim>
                                    <p:anim calcmode="lin" valueType="num">
                                      <p:cBhvr>
                                        <p:cTn id="48" dur="500" fill="hold"/>
                                        <p:tgtEl>
                                          <p:spTgt spid="1034"/>
                                        </p:tgtEl>
                                        <p:attrNameLst>
                                          <p:attrName>ppt_h</p:attrName>
                                        </p:attrNameLst>
                                      </p:cBhvr>
                                      <p:tavLst>
                                        <p:tav tm="0">
                                          <p:val>
                                            <p:fltVal val="0"/>
                                          </p:val>
                                        </p:tav>
                                        <p:tav tm="100000">
                                          <p:val>
                                            <p:strVal val="#ppt_h"/>
                                          </p:val>
                                        </p:tav>
                                      </p:tavLst>
                                    </p:anim>
                                    <p:animEffect transition="in" filter="fade">
                                      <p:cBhvr>
                                        <p:cTn id="49" dur="5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Resim 3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2191999" cy="6396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ikdörtgen 1"/>
          <p:cNvSpPr/>
          <p:nvPr/>
        </p:nvSpPr>
        <p:spPr>
          <a:xfrm>
            <a:off x="1" y="6396335"/>
            <a:ext cx="12191999" cy="507831"/>
          </a:xfrm>
          <a:prstGeom prst="rect">
            <a:avLst/>
          </a:prstGeom>
        </p:spPr>
        <p:txBody>
          <a:bodyPr wrap="square">
            <a:spAutoFit/>
          </a:bodyPr>
          <a:lstStyle/>
          <a:p>
            <a:pPr algn="ctr"/>
            <a:r>
              <a:rPr lang="tr-TR" sz="2700" b="1" dirty="0" smtClean="0">
                <a:solidFill>
                  <a:schemeClr val="bg2">
                    <a:lumMod val="10000"/>
                  </a:schemeClr>
                </a:solidFill>
              </a:rPr>
              <a:t>Mustafa Kemal’in Amasya Görüşmeleri ’ne giderken Tokat’ta karşılanışı </a:t>
            </a:r>
            <a:endParaRPr lang="tr-TR" sz="2700" b="1" dirty="0">
              <a:solidFill>
                <a:schemeClr val="bg2">
                  <a:lumMod val="10000"/>
                </a:schemeClr>
              </a:solidFill>
            </a:endParaRPr>
          </a:p>
        </p:txBody>
      </p:sp>
    </p:spTree>
    <p:extLst>
      <p:ext uri="{BB962C8B-B14F-4D97-AF65-F5344CB8AC3E}">
        <p14:creationId xmlns:p14="http://schemas.microsoft.com/office/powerpoint/2010/main" xmlns="" val="3224321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Resim 13"/>
          <p:cNvPicPr>
            <a:picLocks noChangeAspect="1"/>
          </p:cNvPicPr>
          <p:nvPr/>
        </p:nvPicPr>
        <p:blipFill rotWithShape="1">
          <a:blip r:embed="rId2" cstate="print">
            <a:extLst>
              <a:ext uri="{28A0092B-C50C-407E-A947-70E740481C1C}">
                <a14:useLocalDpi xmlns:a14="http://schemas.microsoft.com/office/drawing/2010/main" xmlns="" val="0"/>
              </a:ext>
            </a:extLst>
          </a:blip>
          <a:srcRect l="3598"/>
          <a:stretch/>
        </p:blipFill>
        <p:spPr>
          <a:xfrm flipH="1">
            <a:off x="145773" y="1052944"/>
            <a:ext cx="3850032" cy="4598348"/>
          </a:xfrm>
          <a:prstGeom prst="rect">
            <a:avLst/>
          </a:prstGeom>
        </p:spPr>
      </p:pic>
      <p:pic>
        <p:nvPicPr>
          <p:cNvPr id="1028" name="Picture 4" descr="https://upload.wikimedia.org/wikipedia/commons/2/2d/Damad_Ferid_Pasha_191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612159" y="1052944"/>
            <a:ext cx="1432960" cy="1671883"/>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030" name="Picture 6" descr="https://upload.wikimedia.org/wikipedia/commons/thumb/6/6c/Ali_Riza_Pasha.jpg/220px-Ali_Riza_Pasha.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121" r="2445"/>
          <a:stretch/>
        </p:blipFill>
        <p:spPr bwMode="auto">
          <a:xfrm>
            <a:off x="10612158" y="3526385"/>
            <a:ext cx="1432961" cy="1803699"/>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032" name="Picture 8" descr="Görsel sonucu"/>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51862"/>
          <a:stretch/>
        </p:blipFill>
        <p:spPr bwMode="auto">
          <a:xfrm>
            <a:off x="10612158" y="5012236"/>
            <a:ext cx="323251" cy="31784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2533337" y="2158584"/>
            <a:ext cx="7794885" cy="3312826"/>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dirty="0" smtClean="0">
                <a:solidFill>
                  <a:schemeClr val="tx1"/>
                </a:solidFill>
              </a:rPr>
              <a:t>Damat Ferit’in istifasının ardından yeni hükûmeti kuran Ali Rıza Paşa, Millî Mücadele’ye ılımlı yaklaşan bir devlet adamıydı. Ali Rıza Paşa’nın ilk işi Bahriye Nazırı Salih Paşa’yı Temsil Heyeti Başkanı Mustafa Kemal ile görüşmesi için Anadolu’ya göndermek oldu. </a:t>
            </a:r>
          </a:p>
          <a:p>
            <a:r>
              <a:rPr lang="tr-TR" sz="2200" b="1" dirty="0" smtClean="0">
                <a:solidFill>
                  <a:schemeClr val="tx1"/>
                </a:solidFill>
              </a:rPr>
              <a:t>20 - 22 Ekim 1919 tarihlerinde Amasya’da gerçekleşen görüşmeler sonucunda iki taraf arasında çeşitli konularla ilgili protokoller imzalandı.</a:t>
            </a:r>
            <a:endParaRPr lang="tr-TR" sz="2200" b="1" dirty="0">
              <a:solidFill>
                <a:schemeClr val="tx1"/>
              </a:solidFill>
            </a:endParaRPr>
          </a:p>
        </p:txBody>
      </p:sp>
      <p:pic>
        <p:nvPicPr>
          <p:cNvPr id="1034" name="Picture 10" descr="Görsel sonucu"/>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49934"/>
          <a:stretch/>
        </p:blipFill>
        <p:spPr bwMode="auto">
          <a:xfrm>
            <a:off x="10569608" y="2408737"/>
            <a:ext cx="336196" cy="317849"/>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45774" y="5777948"/>
            <a:ext cx="10827026" cy="914400"/>
          </a:xfrm>
          <a:prstGeom prst="rect">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smtClean="0"/>
              <a:t>Amasya Görüşmeleri’nin Millî Mücadele’mizdeki yeri ve önemi nedir?</a:t>
            </a:r>
            <a:endParaRPr lang="tr-TR" sz="2800" b="1"/>
          </a:p>
        </p:txBody>
      </p:sp>
      <p:sp>
        <p:nvSpPr>
          <p:cNvPr id="6" name="Oval 5"/>
          <p:cNvSpPr/>
          <p:nvPr/>
        </p:nvSpPr>
        <p:spPr>
          <a:xfrm>
            <a:off x="11130720" y="5777948"/>
            <a:ext cx="914400"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smtClean="0">
                <a:solidFill>
                  <a:srgbClr val="FFFF00"/>
                </a:solidFill>
                <a:effectLst>
                  <a:outerShdw blurRad="38100" dist="38100" dir="2700000" algn="tl">
                    <a:srgbClr val="000000">
                      <a:alpha val="43137"/>
                    </a:srgbClr>
                  </a:outerShdw>
                </a:effectLst>
              </a:rPr>
              <a:t>?</a:t>
            </a:r>
            <a:endParaRPr lang="tr-TR" sz="8000" b="1" dirty="0">
              <a:solidFill>
                <a:srgbClr val="FFFF00"/>
              </a:solidFill>
              <a:effectLst>
                <a:outerShdw blurRad="38100" dist="38100" dir="2700000" algn="tl">
                  <a:srgbClr val="000000">
                    <a:alpha val="43137"/>
                  </a:srgbClr>
                </a:outerShdw>
              </a:effectLst>
            </a:endParaRPr>
          </a:p>
        </p:txBody>
      </p:sp>
      <p:sp>
        <p:nvSpPr>
          <p:cNvPr id="13" name="Dikdörtgen 12"/>
          <p:cNvSpPr/>
          <p:nvPr/>
        </p:nvSpPr>
        <p:spPr>
          <a:xfrm>
            <a:off x="159656" y="146051"/>
            <a:ext cx="11885463" cy="66675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AMASYA GÖRÜŞMELERİ – 20 – 22 Ekim 1919</a:t>
            </a:r>
          </a:p>
        </p:txBody>
      </p:sp>
    </p:spTree>
    <p:extLst>
      <p:ext uri="{BB962C8B-B14F-4D97-AF65-F5344CB8AC3E}">
        <p14:creationId xmlns:p14="http://schemas.microsoft.com/office/powerpoint/2010/main" xmlns="" val="380815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9656" y="146051"/>
            <a:ext cx="11885463" cy="66675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AMASYA GÖRÜŞMELERİ – 20 – 22 Ekim 1919</a:t>
            </a:r>
          </a:p>
        </p:txBody>
      </p:sp>
      <p:sp>
        <p:nvSpPr>
          <p:cNvPr id="12" name="Sağ Ok 11"/>
          <p:cNvSpPr/>
          <p:nvPr/>
        </p:nvSpPr>
        <p:spPr>
          <a:xfrm>
            <a:off x="8202399" y="1183960"/>
            <a:ext cx="3842719" cy="2038664"/>
          </a:xfrm>
          <a:prstGeom prst="rightArrow">
            <a:avLst>
              <a:gd name="adj1" fmla="val 50000"/>
              <a:gd name="adj2" fmla="val 0"/>
            </a:avLst>
          </a:prstGeom>
          <a:solidFill>
            <a:srgbClr val="00B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İstanbul Hükümeti Adına</a:t>
            </a:r>
            <a:endParaRPr lang="tr-TR" sz="3200" b="1" dirty="0"/>
          </a:p>
        </p:txBody>
      </p:sp>
      <p:sp>
        <p:nvSpPr>
          <p:cNvPr id="13" name="Sol Ok 12"/>
          <p:cNvSpPr/>
          <p:nvPr/>
        </p:nvSpPr>
        <p:spPr>
          <a:xfrm>
            <a:off x="159656" y="1183960"/>
            <a:ext cx="3842718" cy="2038664"/>
          </a:xfrm>
          <a:prstGeom prst="leftArrow">
            <a:avLst>
              <a:gd name="adj1" fmla="val 50000"/>
              <a:gd name="adj2"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t>Temsil Heyeti Adına</a:t>
            </a:r>
            <a:endParaRPr lang="tr-TR" sz="3200" b="1" dirty="0"/>
          </a:p>
        </p:txBody>
      </p:sp>
      <p:pic>
        <p:nvPicPr>
          <p:cNvPr id="3074" name="Picture 2" descr="mustafa kemal atatürk ile ilgili görsel sonucu"/>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4407"/>
          <a:stretch/>
        </p:blipFill>
        <p:spPr bwMode="auto">
          <a:xfrm>
            <a:off x="293547" y="2895539"/>
            <a:ext cx="2140498" cy="2890661"/>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3076" name="Picture 4" descr="https://upload.wikimedia.org/wikipedia/tr/c/ca/Salih_Hulusi_Kezrak.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4061"/>
          <a:stretch/>
        </p:blipFill>
        <p:spPr bwMode="auto">
          <a:xfrm>
            <a:off x="9775347" y="2895539"/>
            <a:ext cx="2140498" cy="2890661"/>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14" name="Dikdörtgen 13"/>
          <p:cNvSpPr/>
          <p:nvPr/>
        </p:nvSpPr>
        <p:spPr>
          <a:xfrm>
            <a:off x="4152274" y="1693885"/>
            <a:ext cx="3867463" cy="1019331"/>
          </a:xfrm>
          <a:prstGeom prst="rect">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t>ALINAN KARARLAR</a:t>
            </a:r>
            <a:endParaRPr lang="tr-TR" sz="3600" b="1" dirty="0"/>
          </a:p>
        </p:txBody>
      </p:sp>
      <p:sp>
        <p:nvSpPr>
          <p:cNvPr id="15" name="Dikdörtgen 14"/>
          <p:cNvSpPr/>
          <p:nvPr/>
        </p:nvSpPr>
        <p:spPr>
          <a:xfrm>
            <a:off x="3192904" y="2895539"/>
            <a:ext cx="6453169"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smtClean="0">
                <a:solidFill>
                  <a:schemeClr val="tx1"/>
                </a:solidFill>
              </a:rPr>
              <a:t>İstanbul Hükümetini küçük düşürücü çalışmalar yapılmayacak.</a:t>
            </a:r>
            <a:endParaRPr lang="tr-TR" sz="2400" b="1">
              <a:solidFill>
                <a:schemeClr val="tx1"/>
              </a:solidFill>
            </a:endParaRPr>
          </a:p>
        </p:txBody>
      </p:sp>
      <p:sp>
        <p:nvSpPr>
          <p:cNvPr id="19" name="Dikdörtgen 18"/>
          <p:cNvSpPr/>
          <p:nvPr/>
        </p:nvSpPr>
        <p:spPr>
          <a:xfrm>
            <a:off x="3192904" y="3939117"/>
            <a:ext cx="6448552"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smtClean="0">
                <a:solidFill>
                  <a:schemeClr val="tx1"/>
                </a:solidFill>
              </a:rPr>
              <a:t>Sivas Kongresinin kararları İstanbul Hükümeti tarafından kabul edilecek.</a:t>
            </a:r>
            <a:endParaRPr lang="tr-TR" sz="2400" b="1">
              <a:solidFill>
                <a:schemeClr val="tx1"/>
              </a:solidFill>
            </a:endParaRPr>
          </a:p>
        </p:txBody>
      </p:sp>
      <p:sp>
        <p:nvSpPr>
          <p:cNvPr id="20" name="Dikdörtgen 19"/>
          <p:cNvSpPr/>
          <p:nvPr/>
        </p:nvSpPr>
        <p:spPr>
          <a:xfrm>
            <a:off x="3192904" y="4970596"/>
            <a:ext cx="6448552"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Zararlı Cemiyetlerin çalışmalarına son verilecek.</a:t>
            </a:r>
            <a:endParaRPr lang="tr-TR" sz="2400" b="1" dirty="0">
              <a:solidFill>
                <a:schemeClr val="tx1"/>
              </a:solidFill>
            </a:endParaRPr>
          </a:p>
        </p:txBody>
      </p:sp>
      <p:pic>
        <p:nvPicPr>
          <p:cNvPr id="21"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5849" y="3008413"/>
            <a:ext cx="655250" cy="644298"/>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5849" y="5056249"/>
            <a:ext cx="655250" cy="644298"/>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6211" y="4018720"/>
            <a:ext cx="655250" cy="644298"/>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Dikdörtgen 23"/>
          <p:cNvSpPr/>
          <p:nvPr/>
        </p:nvSpPr>
        <p:spPr>
          <a:xfrm>
            <a:off x="3188287" y="2895539"/>
            <a:ext cx="6453169"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Meclisi </a:t>
            </a:r>
            <a:r>
              <a:rPr lang="tr-TR" sz="2400" b="1" dirty="0" err="1" smtClean="0">
                <a:solidFill>
                  <a:schemeClr val="tx1"/>
                </a:solidFill>
              </a:rPr>
              <a:t>Mebusan</a:t>
            </a:r>
            <a:r>
              <a:rPr lang="tr-TR" sz="2400" b="1" dirty="0" smtClean="0">
                <a:solidFill>
                  <a:schemeClr val="tx1"/>
                </a:solidFill>
              </a:rPr>
              <a:t> açılmalıdır. </a:t>
            </a:r>
          </a:p>
          <a:p>
            <a:r>
              <a:rPr lang="tr-TR" sz="2300" b="1" dirty="0" smtClean="0">
                <a:solidFill>
                  <a:schemeClr val="tx1"/>
                </a:solidFill>
              </a:rPr>
              <a:t>Meclisi </a:t>
            </a:r>
            <a:r>
              <a:rPr lang="tr-TR" sz="2300" b="1" dirty="0" err="1" smtClean="0">
                <a:solidFill>
                  <a:schemeClr val="tx1"/>
                </a:solidFill>
              </a:rPr>
              <a:t>Mebusan</a:t>
            </a:r>
            <a:r>
              <a:rPr lang="tr-TR" sz="2300" b="1" dirty="0" smtClean="0">
                <a:solidFill>
                  <a:schemeClr val="tx1"/>
                </a:solidFill>
              </a:rPr>
              <a:t> için seçimler yapılmalıdır.</a:t>
            </a:r>
          </a:p>
        </p:txBody>
      </p:sp>
      <p:sp>
        <p:nvSpPr>
          <p:cNvPr id="25" name="Dikdörtgen 24"/>
          <p:cNvSpPr/>
          <p:nvPr/>
        </p:nvSpPr>
        <p:spPr>
          <a:xfrm>
            <a:off x="3188287" y="3939117"/>
            <a:ext cx="6448552"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300" b="1" smtClean="0">
                <a:solidFill>
                  <a:schemeClr val="tx1"/>
                </a:solidFill>
              </a:rPr>
              <a:t>Meclisi Mebusan Anadolu’nun güvenilir bir şehrinde toplanmalıdır.</a:t>
            </a:r>
            <a:endParaRPr lang="tr-TR" sz="2300" b="1" dirty="0">
              <a:solidFill>
                <a:schemeClr val="tx1"/>
              </a:solidFill>
            </a:endParaRPr>
          </a:p>
        </p:txBody>
      </p:sp>
      <p:sp>
        <p:nvSpPr>
          <p:cNvPr id="26" name="Dikdörtgen 25"/>
          <p:cNvSpPr/>
          <p:nvPr/>
        </p:nvSpPr>
        <p:spPr>
          <a:xfrm>
            <a:off x="3188287" y="4970596"/>
            <a:ext cx="6448552" cy="8156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smtClean="0">
                <a:solidFill>
                  <a:schemeClr val="tx1"/>
                </a:solidFill>
              </a:rPr>
              <a:t>Barış görüşmelerine giderken Temsil Heyetinin de görüşü alınacaktır.</a:t>
            </a:r>
            <a:endParaRPr lang="tr-TR" sz="2400" b="1" dirty="0">
              <a:solidFill>
                <a:schemeClr val="tx1"/>
              </a:solidFill>
            </a:endParaRPr>
          </a:p>
        </p:txBody>
      </p:sp>
      <p:pic>
        <p:nvPicPr>
          <p:cNvPr id="27"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1232" y="3008413"/>
            <a:ext cx="655250" cy="644298"/>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1232" y="5056249"/>
            <a:ext cx="655250" cy="644298"/>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8"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r="51862"/>
          <a:stretch/>
        </p:blipFill>
        <p:spPr bwMode="auto">
          <a:xfrm>
            <a:off x="2481594" y="4018720"/>
            <a:ext cx="655250" cy="6442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92246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7" presetClass="entr" presetSubtype="0" fill="hold" nodeType="after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1000"/>
                                        <p:tgtEl>
                                          <p:spTgt spid="3076"/>
                                        </p:tgtEl>
                                      </p:cBhvr>
                                    </p:animEffect>
                                    <p:anim calcmode="lin" valueType="num">
                                      <p:cBhvr>
                                        <p:cTn id="25" dur="1000" fill="hold"/>
                                        <p:tgtEl>
                                          <p:spTgt spid="3076"/>
                                        </p:tgtEl>
                                        <p:attrNameLst>
                                          <p:attrName>ppt_x</p:attrName>
                                        </p:attrNameLst>
                                      </p:cBhvr>
                                      <p:tavLst>
                                        <p:tav tm="0">
                                          <p:val>
                                            <p:strVal val="#ppt_x"/>
                                          </p:val>
                                        </p:tav>
                                        <p:tav tm="100000">
                                          <p:val>
                                            <p:strVal val="#ppt_x"/>
                                          </p:val>
                                        </p:tav>
                                      </p:tavLst>
                                    </p:anim>
                                    <p:anim calcmode="lin" valueType="num">
                                      <p:cBhvr>
                                        <p:cTn id="26"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52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fltVal val="0.5"/>
                                          </p:val>
                                        </p:tav>
                                        <p:tav tm="100000">
                                          <p:val>
                                            <p:strVal val="#ppt_x"/>
                                          </p:val>
                                        </p:tav>
                                      </p:tavLst>
                                    </p:anim>
                                    <p:anim calcmode="lin" valueType="num">
                                      <p:cBhvr>
                                        <p:cTn id="35" dur="500" fill="hold"/>
                                        <p:tgtEl>
                                          <p:spTgt spid="14"/>
                                        </p:tgtEl>
                                        <p:attrNameLst>
                                          <p:attrName>ppt_y</p:attrName>
                                        </p:attrNameLst>
                                      </p:cBhvr>
                                      <p:tavLst>
                                        <p:tav tm="0">
                                          <p:val>
                                            <p:fltVal val="0.5"/>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528"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fltVal val="0.5"/>
                                          </p:val>
                                        </p:tav>
                                        <p:tav tm="100000">
                                          <p:val>
                                            <p:strVal val="#ppt_x"/>
                                          </p:val>
                                        </p:tav>
                                      </p:tavLst>
                                    </p:anim>
                                    <p:anim calcmode="lin" valueType="num">
                                      <p:cBhvr>
                                        <p:cTn id="44" dur="500" fill="hold"/>
                                        <p:tgtEl>
                                          <p:spTgt spid="21"/>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fltVal val="0.5"/>
                                          </p:val>
                                        </p:tav>
                                        <p:tav tm="100000">
                                          <p:val>
                                            <p:strVal val="#ppt_x"/>
                                          </p:val>
                                        </p:tav>
                                      </p:tavLst>
                                    </p:anim>
                                    <p:anim calcmode="lin" valueType="num">
                                      <p:cBhvr>
                                        <p:cTn id="51"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528" fill="hold"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fltVal val="0.5"/>
                                          </p:val>
                                        </p:tav>
                                        <p:tav tm="100000">
                                          <p:val>
                                            <p:strVal val="#ppt_x"/>
                                          </p:val>
                                        </p:tav>
                                      </p:tavLst>
                                    </p:anim>
                                    <p:anim calcmode="lin" valueType="num">
                                      <p:cBhvr>
                                        <p:cTn id="60" dur="500" fill="hold"/>
                                        <p:tgtEl>
                                          <p:spTgt spid="2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fltVal val="0.5"/>
                                          </p:val>
                                        </p:tav>
                                        <p:tav tm="100000">
                                          <p:val>
                                            <p:strVal val="#ppt_x"/>
                                          </p:val>
                                        </p:tav>
                                      </p:tavLst>
                                    </p:anim>
                                    <p:anim calcmode="lin" valueType="num">
                                      <p:cBhvr>
                                        <p:cTn id="67" dur="500" fill="hold"/>
                                        <p:tgtEl>
                                          <p:spTgt spid="19"/>
                                        </p:tgtEl>
                                        <p:attrNameLst>
                                          <p:attrName>ppt_y</p:attrName>
                                        </p:attrNameLst>
                                      </p:cBhvr>
                                      <p:tavLst>
                                        <p:tav tm="0">
                                          <p:val>
                                            <p:fltVal val="0.5"/>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53" presetClass="entr" presetSubtype="528"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Effect transition="in" filter="fade">
                                      <p:cBhvr>
                                        <p:cTn id="74" dur="500"/>
                                        <p:tgtEl>
                                          <p:spTgt spid="22"/>
                                        </p:tgtEl>
                                      </p:cBhvr>
                                    </p:animEffect>
                                    <p:anim calcmode="lin" valueType="num">
                                      <p:cBhvr>
                                        <p:cTn id="75" dur="500" fill="hold"/>
                                        <p:tgtEl>
                                          <p:spTgt spid="22"/>
                                        </p:tgtEl>
                                        <p:attrNameLst>
                                          <p:attrName>ppt_x</p:attrName>
                                        </p:attrNameLst>
                                      </p:cBhvr>
                                      <p:tavLst>
                                        <p:tav tm="0">
                                          <p:val>
                                            <p:fltVal val="0.5"/>
                                          </p:val>
                                        </p:tav>
                                        <p:tav tm="100000">
                                          <p:val>
                                            <p:strVal val="#ppt_x"/>
                                          </p:val>
                                        </p:tav>
                                      </p:tavLst>
                                    </p:anim>
                                    <p:anim calcmode="lin" valueType="num">
                                      <p:cBhvr>
                                        <p:cTn id="76" dur="500" fill="hold"/>
                                        <p:tgtEl>
                                          <p:spTgt spid="22"/>
                                        </p:tgtEl>
                                        <p:attrNameLst>
                                          <p:attrName>ppt_y</p:attrName>
                                        </p:attrNameLst>
                                      </p:cBhvr>
                                      <p:tavLst>
                                        <p:tav tm="0">
                                          <p:val>
                                            <p:fltVal val="0.5"/>
                                          </p:val>
                                        </p:tav>
                                        <p:tav tm="100000">
                                          <p:val>
                                            <p:strVal val="#ppt_y"/>
                                          </p:val>
                                        </p:tav>
                                      </p:tavLst>
                                    </p:anim>
                                  </p:childTnLst>
                                </p:cTn>
                              </p:par>
                              <p:par>
                                <p:cTn id="77" presetID="53" presetClass="entr" presetSubtype="52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fltVal val="0.5"/>
                                          </p:val>
                                        </p:tav>
                                        <p:tav tm="100000">
                                          <p:val>
                                            <p:strVal val="#ppt_x"/>
                                          </p:val>
                                        </p:tav>
                                      </p:tavLst>
                                    </p:anim>
                                    <p:anim calcmode="lin" valueType="num">
                                      <p:cBhvr>
                                        <p:cTn id="83" dur="500" fill="hold"/>
                                        <p:tgtEl>
                                          <p:spTgt spid="20"/>
                                        </p:tgtEl>
                                        <p:attrNameLst>
                                          <p:attrName>ppt_y</p:attrName>
                                        </p:attrNameLst>
                                      </p:cBhvr>
                                      <p:tavLst>
                                        <p:tav tm="0">
                                          <p:val>
                                            <p:fltVal val="0.5"/>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3" presetClass="exit" presetSubtype="544" fill="hold" nodeType="clickEffect">
                                  <p:stCondLst>
                                    <p:cond delay="0"/>
                                  </p:stCondLst>
                                  <p:childTnLst>
                                    <p:anim calcmode="lin" valueType="num">
                                      <p:cBhvr>
                                        <p:cTn id="87" dur="500"/>
                                        <p:tgtEl>
                                          <p:spTgt spid="21"/>
                                        </p:tgtEl>
                                        <p:attrNameLst>
                                          <p:attrName>ppt_w</p:attrName>
                                        </p:attrNameLst>
                                      </p:cBhvr>
                                      <p:tavLst>
                                        <p:tav tm="0">
                                          <p:val>
                                            <p:strVal val="ppt_w"/>
                                          </p:val>
                                        </p:tav>
                                        <p:tav tm="100000">
                                          <p:val>
                                            <p:fltVal val="0"/>
                                          </p:val>
                                        </p:tav>
                                      </p:tavLst>
                                    </p:anim>
                                    <p:anim calcmode="lin" valueType="num">
                                      <p:cBhvr>
                                        <p:cTn id="88" dur="500"/>
                                        <p:tgtEl>
                                          <p:spTgt spid="21"/>
                                        </p:tgtEl>
                                        <p:attrNameLst>
                                          <p:attrName>ppt_h</p:attrName>
                                        </p:attrNameLst>
                                      </p:cBhvr>
                                      <p:tavLst>
                                        <p:tav tm="0">
                                          <p:val>
                                            <p:strVal val="ppt_h"/>
                                          </p:val>
                                        </p:tav>
                                        <p:tav tm="100000">
                                          <p:val>
                                            <p:fltVal val="0"/>
                                          </p:val>
                                        </p:tav>
                                      </p:tavLst>
                                    </p:anim>
                                    <p:animEffect transition="out" filter="fade">
                                      <p:cBhvr>
                                        <p:cTn id="89" dur="500"/>
                                        <p:tgtEl>
                                          <p:spTgt spid="21"/>
                                        </p:tgtEl>
                                      </p:cBhvr>
                                    </p:animEffect>
                                    <p:anim calcmode="lin" valueType="num">
                                      <p:cBhvr>
                                        <p:cTn id="90" dur="500"/>
                                        <p:tgtEl>
                                          <p:spTgt spid="21"/>
                                        </p:tgtEl>
                                        <p:attrNameLst>
                                          <p:attrName>ppt_x</p:attrName>
                                        </p:attrNameLst>
                                      </p:cBhvr>
                                      <p:tavLst>
                                        <p:tav tm="0">
                                          <p:val>
                                            <p:strVal val="ppt_x"/>
                                          </p:val>
                                        </p:tav>
                                        <p:tav tm="100000">
                                          <p:val>
                                            <p:fltVal val="0.5"/>
                                          </p:val>
                                        </p:tav>
                                      </p:tavLst>
                                    </p:anim>
                                    <p:anim calcmode="lin" valueType="num">
                                      <p:cBhvr>
                                        <p:cTn id="91" dur="500"/>
                                        <p:tgtEl>
                                          <p:spTgt spid="21"/>
                                        </p:tgtEl>
                                        <p:attrNameLst>
                                          <p:attrName>ppt_y</p:attrName>
                                        </p:attrNameLst>
                                      </p:cBhvr>
                                      <p:tavLst>
                                        <p:tav tm="0">
                                          <p:val>
                                            <p:strVal val="ppt_y"/>
                                          </p:val>
                                        </p:tav>
                                        <p:tav tm="100000">
                                          <p:val>
                                            <p:fltVal val="0.5"/>
                                          </p:val>
                                        </p:tav>
                                      </p:tavLst>
                                    </p:anim>
                                    <p:set>
                                      <p:cBhvr>
                                        <p:cTn id="92" dur="1" fill="hold">
                                          <p:stCondLst>
                                            <p:cond delay="499"/>
                                          </p:stCondLst>
                                        </p:cTn>
                                        <p:tgtEl>
                                          <p:spTgt spid="21"/>
                                        </p:tgtEl>
                                        <p:attrNameLst>
                                          <p:attrName>style.visibility</p:attrName>
                                        </p:attrNameLst>
                                      </p:cBhvr>
                                      <p:to>
                                        <p:strVal val="hidden"/>
                                      </p:to>
                                    </p:set>
                                  </p:childTnLst>
                                </p:cTn>
                              </p:par>
                              <p:par>
                                <p:cTn id="93" presetID="53" presetClass="exit" presetSubtype="544" fill="hold" grpId="1" nodeType="withEffect">
                                  <p:stCondLst>
                                    <p:cond delay="0"/>
                                  </p:stCondLst>
                                  <p:childTnLst>
                                    <p:anim calcmode="lin" valueType="num">
                                      <p:cBhvr>
                                        <p:cTn id="94" dur="500"/>
                                        <p:tgtEl>
                                          <p:spTgt spid="15"/>
                                        </p:tgtEl>
                                        <p:attrNameLst>
                                          <p:attrName>ppt_w</p:attrName>
                                        </p:attrNameLst>
                                      </p:cBhvr>
                                      <p:tavLst>
                                        <p:tav tm="0">
                                          <p:val>
                                            <p:strVal val="ppt_w"/>
                                          </p:val>
                                        </p:tav>
                                        <p:tav tm="100000">
                                          <p:val>
                                            <p:fltVal val="0"/>
                                          </p:val>
                                        </p:tav>
                                      </p:tavLst>
                                    </p:anim>
                                    <p:anim calcmode="lin" valueType="num">
                                      <p:cBhvr>
                                        <p:cTn id="95" dur="500"/>
                                        <p:tgtEl>
                                          <p:spTgt spid="15"/>
                                        </p:tgtEl>
                                        <p:attrNameLst>
                                          <p:attrName>ppt_h</p:attrName>
                                        </p:attrNameLst>
                                      </p:cBhvr>
                                      <p:tavLst>
                                        <p:tav tm="0">
                                          <p:val>
                                            <p:strVal val="ppt_h"/>
                                          </p:val>
                                        </p:tav>
                                        <p:tav tm="100000">
                                          <p:val>
                                            <p:fltVal val="0"/>
                                          </p:val>
                                        </p:tav>
                                      </p:tavLst>
                                    </p:anim>
                                    <p:animEffect transition="out" filter="fade">
                                      <p:cBhvr>
                                        <p:cTn id="96" dur="500"/>
                                        <p:tgtEl>
                                          <p:spTgt spid="15"/>
                                        </p:tgtEl>
                                      </p:cBhvr>
                                    </p:animEffect>
                                    <p:anim calcmode="lin" valueType="num">
                                      <p:cBhvr>
                                        <p:cTn id="97" dur="500"/>
                                        <p:tgtEl>
                                          <p:spTgt spid="15"/>
                                        </p:tgtEl>
                                        <p:attrNameLst>
                                          <p:attrName>ppt_x</p:attrName>
                                        </p:attrNameLst>
                                      </p:cBhvr>
                                      <p:tavLst>
                                        <p:tav tm="0">
                                          <p:val>
                                            <p:strVal val="ppt_x"/>
                                          </p:val>
                                        </p:tav>
                                        <p:tav tm="100000">
                                          <p:val>
                                            <p:fltVal val="0.5"/>
                                          </p:val>
                                        </p:tav>
                                      </p:tavLst>
                                    </p:anim>
                                    <p:anim calcmode="lin" valueType="num">
                                      <p:cBhvr>
                                        <p:cTn id="98" dur="500"/>
                                        <p:tgtEl>
                                          <p:spTgt spid="15"/>
                                        </p:tgtEl>
                                        <p:attrNameLst>
                                          <p:attrName>ppt_y</p:attrName>
                                        </p:attrNameLst>
                                      </p:cBhvr>
                                      <p:tavLst>
                                        <p:tav tm="0">
                                          <p:val>
                                            <p:strVal val="ppt_y"/>
                                          </p:val>
                                        </p:tav>
                                        <p:tav tm="100000">
                                          <p:val>
                                            <p:fltVal val="0.5"/>
                                          </p:val>
                                        </p:tav>
                                      </p:tavLst>
                                    </p:anim>
                                    <p:set>
                                      <p:cBhvr>
                                        <p:cTn id="99" dur="1" fill="hold">
                                          <p:stCondLst>
                                            <p:cond delay="499"/>
                                          </p:stCondLst>
                                        </p:cTn>
                                        <p:tgtEl>
                                          <p:spTgt spid="15"/>
                                        </p:tgtEl>
                                        <p:attrNameLst>
                                          <p:attrName>style.visibility</p:attrName>
                                        </p:attrNameLst>
                                      </p:cBhvr>
                                      <p:to>
                                        <p:strVal val="hidden"/>
                                      </p:to>
                                    </p:set>
                                  </p:childTnLst>
                                </p:cTn>
                              </p:par>
                              <p:par>
                                <p:cTn id="100" presetID="53" presetClass="exit" presetSubtype="544" fill="hold" nodeType="withEffect">
                                  <p:stCondLst>
                                    <p:cond delay="0"/>
                                  </p:stCondLst>
                                  <p:childTnLst>
                                    <p:anim calcmode="lin" valueType="num">
                                      <p:cBhvr>
                                        <p:cTn id="101" dur="500"/>
                                        <p:tgtEl>
                                          <p:spTgt spid="23"/>
                                        </p:tgtEl>
                                        <p:attrNameLst>
                                          <p:attrName>ppt_w</p:attrName>
                                        </p:attrNameLst>
                                      </p:cBhvr>
                                      <p:tavLst>
                                        <p:tav tm="0">
                                          <p:val>
                                            <p:strVal val="ppt_w"/>
                                          </p:val>
                                        </p:tav>
                                        <p:tav tm="100000">
                                          <p:val>
                                            <p:fltVal val="0"/>
                                          </p:val>
                                        </p:tav>
                                      </p:tavLst>
                                    </p:anim>
                                    <p:anim calcmode="lin" valueType="num">
                                      <p:cBhvr>
                                        <p:cTn id="102" dur="500"/>
                                        <p:tgtEl>
                                          <p:spTgt spid="23"/>
                                        </p:tgtEl>
                                        <p:attrNameLst>
                                          <p:attrName>ppt_h</p:attrName>
                                        </p:attrNameLst>
                                      </p:cBhvr>
                                      <p:tavLst>
                                        <p:tav tm="0">
                                          <p:val>
                                            <p:strVal val="ppt_h"/>
                                          </p:val>
                                        </p:tav>
                                        <p:tav tm="100000">
                                          <p:val>
                                            <p:fltVal val="0"/>
                                          </p:val>
                                        </p:tav>
                                      </p:tavLst>
                                    </p:anim>
                                    <p:animEffect transition="out" filter="fade">
                                      <p:cBhvr>
                                        <p:cTn id="103" dur="500"/>
                                        <p:tgtEl>
                                          <p:spTgt spid="23"/>
                                        </p:tgtEl>
                                      </p:cBhvr>
                                    </p:animEffect>
                                    <p:anim calcmode="lin" valueType="num">
                                      <p:cBhvr>
                                        <p:cTn id="104" dur="500"/>
                                        <p:tgtEl>
                                          <p:spTgt spid="23"/>
                                        </p:tgtEl>
                                        <p:attrNameLst>
                                          <p:attrName>ppt_x</p:attrName>
                                        </p:attrNameLst>
                                      </p:cBhvr>
                                      <p:tavLst>
                                        <p:tav tm="0">
                                          <p:val>
                                            <p:strVal val="ppt_x"/>
                                          </p:val>
                                        </p:tav>
                                        <p:tav tm="100000">
                                          <p:val>
                                            <p:fltVal val="0.5"/>
                                          </p:val>
                                        </p:tav>
                                      </p:tavLst>
                                    </p:anim>
                                    <p:anim calcmode="lin" valueType="num">
                                      <p:cBhvr>
                                        <p:cTn id="105" dur="500"/>
                                        <p:tgtEl>
                                          <p:spTgt spid="23"/>
                                        </p:tgtEl>
                                        <p:attrNameLst>
                                          <p:attrName>ppt_y</p:attrName>
                                        </p:attrNameLst>
                                      </p:cBhvr>
                                      <p:tavLst>
                                        <p:tav tm="0">
                                          <p:val>
                                            <p:strVal val="ppt_y"/>
                                          </p:val>
                                        </p:tav>
                                        <p:tav tm="100000">
                                          <p:val>
                                            <p:fltVal val="0.5"/>
                                          </p:val>
                                        </p:tav>
                                      </p:tavLst>
                                    </p:anim>
                                    <p:set>
                                      <p:cBhvr>
                                        <p:cTn id="106" dur="1" fill="hold">
                                          <p:stCondLst>
                                            <p:cond delay="499"/>
                                          </p:stCondLst>
                                        </p:cTn>
                                        <p:tgtEl>
                                          <p:spTgt spid="23"/>
                                        </p:tgtEl>
                                        <p:attrNameLst>
                                          <p:attrName>style.visibility</p:attrName>
                                        </p:attrNameLst>
                                      </p:cBhvr>
                                      <p:to>
                                        <p:strVal val="hidden"/>
                                      </p:to>
                                    </p:set>
                                  </p:childTnLst>
                                </p:cTn>
                              </p:par>
                              <p:par>
                                <p:cTn id="107" presetID="53" presetClass="exit" presetSubtype="544" fill="hold" grpId="1" nodeType="withEffect">
                                  <p:stCondLst>
                                    <p:cond delay="0"/>
                                  </p:stCondLst>
                                  <p:childTnLst>
                                    <p:anim calcmode="lin" valueType="num">
                                      <p:cBhvr>
                                        <p:cTn id="108" dur="500"/>
                                        <p:tgtEl>
                                          <p:spTgt spid="19"/>
                                        </p:tgtEl>
                                        <p:attrNameLst>
                                          <p:attrName>ppt_w</p:attrName>
                                        </p:attrNameLst>
                                      </p:cBhvr>
                                      <p:tavLst>
                                        <p:tav tm="0">
                                          <p:val>
                                            <p:strVal val="ppt_w"/>
                                          </p:val>
                                        </p:tav>
                                        <p:tav tm="100000">
                                          <p:val>
                                            <p:fltVal val="0"/>
                                          </p:val>
                                        </p:tav>
                                      </p:tavLst>
                                    </p:anim>
                                    <p:anim calcmode="lin" valueType="num">
                                      <p:cBhvr>
                                        <p:cTn id="109" dur="500"/>
                                        <p:tgtEl>
                                          <p:spTgt spid="19"/>
                                        </p:tgtEl>
                                        <p:attrNameLst>
                                          <p:attrName>ppt_h</p:attrName>
                                        </p:attrNameLst>
                                      </p:cBhvr>
                                      <p:tavLst>
                                        <p:tav tm="0">
                                          <p:val>
                                            <p:strVal val="ppt_h"/>
                                          </p:val>
                                        </p:tav>
                                        <p:tav tm="100000">
                                          <p:val>
                                            <p:fltVal val="0"/>
                                          </p:val>
                                        </p:tav>
                                      </p:tavLst>
                                    </p:anim>
                                    <p:animEffect transition="out" filter="fade">
                                      <p:cBhvr>
                                        <p:cTn id="110" dur="500"/>
                                        <p:tgtEl>
                                          <p:spTgt spid="19"/>
                                        </p:tgtEl>
                                      </p:cBhvr>
                                    </p:animEffect>
                                    <p:anim calcmode="lin" valueType="num">
                                      <p:cBhvr>
                                        <p:cTn id="111" dur="500"/>
                                        <p:tgtEl>
                                          <p:spTgt spid="19"/>
                                        </p:tgtEl>
                                        <p:attrNameLst>
                                          <p:attrName>ppt_x</p:attrName>
                                        </p:attrNameLst>
                                      </p:cBhvr>
                                      <p:tavLst>
                                        <p:tav tm="0">
                                          <p:val>
                                            <p:strVal val="ppt_x"/>
                                          </p:val>
                                        </p:tav>
                                        <p:tav tm="100000">
                                          <p:val>
                                            <p:fltVal val="0.5"/>
                                          </p:val>
                                        </p:tav>
                                      </p:tavLst>
                                    </p:anim>
                                    <p:anim calcmode="lin" valueType="num">
                                      <p:cBhvr>
                                        <p:cTn id="112" dur="500"/>
                                        <p:tgtEl>
                                          <p:spTgt spid="19"/>
                                        </p:tgtEl>
                                        <p:attrNameLst>
                                          <p:attrName>ppt_y</p:attrName>
                                        </p:attrNameLst>
                                      </p:cBhvr>
                                      <p:tavLst>
                                        <p:tav tm="0">
                                          <p:val>
                                            <p:strVal val="ppt_y"/>
                                          </p:val>
                                        </p:tav>
                                        <p:tav tm="100000">
                                          <p:val>
                                            <p:fltVal val="0.5"/>
                                          </p:val>
                                        </p:tav>
                                      </p:tavLst>
                                    </p:anim>
                                    <p:set>
                                      <p:cBhvr>
                                        <p:cTn id="113" dur="1" fill="hold">
                                          <p:stCondLst>
                                            <p:cond delay="499"/>
                                          </p:stCondLst>
                                        </p:cTn>
                                        <p:tgtEl>
                                          <p:spTgt spid="19"/>
                                        </p:tgtEl>
                                        <p:attrNameLst>
                                          <p:attrName>style.visibility</p:attrName>
                                        </p:attrNameLst>
                                      </p:cBhvr>
                                      <p:to>
                                        <p:strVal val="hidden"/>
                                      </p:to>
                                    </p:set>
                                  </p:childTnLst>
                                </p:cTn>
                              </p:par>
                              <p:par>
                                <p:cTn id="114" presetID="53" presetClass="exit" presetSubtype="544" fill="hold" nodeType="withEffect">
                                  <p:stCondLst>
                                    <p:cond delay="0"/>
                                  </p:stCondLst>
                                  <p:childTnLst>
                                    <p:anim calcmode="lin" valueType="num">
                                      <p:cBhvr>
                                        <p:cTn id="115" dur="500"/>
                                        <p:tgtEl>
                                          <p:spTgt spid="22"/>
                                        </p:tgtEl>
                                        <p:attrNameLst>
                                          <p:attrName>ppt_w</p:attrName>
                                        </p:attrNameLst>
                                      </p:cBhvr>
                                      <p:tavLst>
                                        <p:tav tm="0">
                                          <p:val>
                                            <p:strVal val="ppt_w"/>
                                          </p:val>
                                        </p:tav>
                                        <p:tav tm="100000">
                                          <p:val>
                                            <p:fltVal val="0"/>
                                          </p:val>
                                        </p:tav>
                                      </p:tavLst>
                                    </p:anim>
                                    <p:anim calcmode="lin" valueType="num">
                                      <p:cBhvr>
                                        <p:cTn id="116" dur="500"/>
                                        <p:tgtEl>
                                          <p:spTgt spid="22"/>
                                        </p:tgtEl>
                                        <p:attrNameLst>
                                          <p:attrName>ppt_h</p:attrName>
                                        </p:attrNameLst>
                                      </p:cBhvr>
                                      <p:tavLst>
                                        <p:tav tm="0">
                                          <p:val>
                                            <p:strVal val="ppt_h"/>
                                          </p:val>
                                        </p:tav>
                                        <p:tav tm="100000">
                                          <p:val>
                                            <p:fltVal val="0"/>
                                          </p:val>
                                        </p:tav>
                                      </p:tavLst>
                                    </p:anim>
                                    <p:animEffect transition="out" filter="fade">
                                      <p:cBhvr>
                                        <p:cTn id="117" dur="500"/>
                                        <p:tgtEl>
                                          <p:spTgt spid="22"/>
                                        </p:tgtEl>
                                      </p:cBhvr>
                                    </p:animEffect>
                                    <p:anim calcmode="lin" valueType="num">
                                      <p:cBhvr>
                                        <p:cTn id="118" dur="500"/>
                                        <p:tgtEl>
                                          <p:spTgt spid="22"/>
                                        </p:tgtEl>
                                        <p:attrNameLst>
                                          <p:attrName>ppt_x</p:attrName>
                                        </p:attrNameLst>
                                      </p:cBhvr>
                                      <p:tavLst>
                                        <p:tav tm="0">
                                          <p:val>
                                            <p:strVal val="ppt_x"/>
                                          </p:val>
                                        </p:tav>
                                        <p:tav tm="100000">
                                          <p:val>
                                            <p:fltVal val="0.5"/>
                                          </p:val>
                                        </p:tav>
                                      </p:tavLst>
                                    </p:anim>
                                    <p:anim calcmode="lin" valueType="num">
                                      <p:cBhvr>
                                        <p:cTn id="119" dur="500"/>
                                        <p:tgtEl>
                                          <p:spTgt spid="22"/>
                                        </p:tgtEl>
                                        <p:attrNameLst>
                                          <p:attrName>ppt_y</p:attrName>
                                        </p:attrNameLst>
                                      </p:cBhvr>
                                      <p:tavLst>
                                        <p:tav tm="0">
                                          <p:val>
                                            <p:strVal val="ppt_y"/>
                                          </p:val>
                                        </p:tav>
                                        <p:tav tm="100000">
                                          <p:val>
                                            <p:fltVal val="0.5"/>
                                          </p:val>
                                        </p:tav>
                                      </p:tavLst>
                                    </p:anim>
                                    <p:set>
                                      <p:cBhvr>
                                        <p:cTn id="120" dur="1" fill="hold">
                                          <p:stCondLst>
                                            <p:cond delay="499"/>
                                          </p:stCondLst>
                                        </p:cTn>
                                        <p:tgtEl>
                                          <p:spTgt spid="22"/>
                                        </p:tgtEl>
                                        <p:attrNameLst>
                                          <p:attrName>style.visibility</p:attrName>
                                        </p:attrNameLst>
                                      </p:cBhvr>
                                      <p:to>
                                        <p:strVal val="hidden"/>
                                      </p:to>
                                    </p:set>
                                  </p:childTnLst>
                                </p:cTn>
                              </p:par>
                              <p:par>
                                <p:cTn id="121" presetID="53" presetClass="exit" presetSubtype="544" fill="hold" grpId="1" nodeType="withEffect">
                                  <p:stCondLst>
                                    <p:cond delay="0"/>
                                  </p:stCondLst>
                                  <p:childTnLst>
                                    <p:anim calcmode="lin" valueType="num">
                                      <p:cBhvr>
                                        <p:cTn id="122" dur="500"/>
                                        <p:tgtEl>
                                          <p:spTgt spid="20"/>
                                        </p:tgtEl>
                                        <p:attrNameLst>
                                          <p:attrName>ppt_w</p:attrName>
                                        </p:attrNameLst>
                                      </p:cBhvr>
                                      <p:tavLst>
                                        <p:tav tm="0">
                                          <p:val>
                                            <p:strVal val="ppt_w"/>
                                          </p:val>
                                        </p:tav>
                                        <p:tav tm="100000">
                                          <p:val>
                                            <p:fltVal val="0"/>
                                          </p:val>
                                        </p:tav>
                                      </p:tavLst>
                                    </p:anim>
                                    <p:anim calcmode="lin" valueType="num">
                                      <p:cBhvr>
                                        <p:cTn id="123" dur="500"/>
                                        <p:tgtEl>
                                          <p:spTgt spid="20"/>
                                        </p:tgtEl>
                                        <p:attrNameLst>
                                          <p:attrName>ppt_h</p:attrName>
                                        </p:attrNameLst>
                                      </p:cBhvr>
                                      <p:tavLst>
                                        <p:tav tm="0">
                                          <p:val>
                                            <p:strVal val="ppt_h"/>
                                          </p:val>
                                        </p:tav>
                                        <p:tav tm="100000">
                                          <p:val>
                                            <p:fltVal val="0"/>
                                          </p:val>
                                        </p:tav>
                                      </p:tavLst>
                                    </p:anim>
                                    <p:animEffect transition="out" filter="fade">
                                      <p:cBhvr>
                                        <p:cTn id="124" dur="500"/>
                                        <p:tgtEl>
                                          <p:spTgt spid="20"/>
                                        </p:tgtEl>
                                      </p:cBhvr>
                                    </p:animEffect>
                                    <p:anim calcmode="lin" valueType="num">
                                      <p:cBhvr>
                                        <p:cTn id="125" dur="500"/>
                                        <p:tgtEl>
                                          <p:spTgt spid="20"/>
                                        </p:tgtEl>
                                        <p:attrNameLst>
                                          <p:attrName>ppt_x</p:attrName>
                                        </p:attrNameLst>
                                      </p:cBhvr>
                                      <p:tavLst>
                                        <p:tav tm="0">
                                          <p:val>
                                            <p:strVal val="ppt_x"/>
                                          </p:val>
                                        </p:tav>
                                        <p:tav tm="100000">
                                          <p:val>
                                            <p:fltVal val="0.5"/>
                                          </p:val>
                                        </p:tav>
                                      </p:tavLst>
                                    </p:anim>
                                    <p:anim calcmode="lin" valueType="num">
                                      <p:cBhvr>
                                        <p:cTn id="126" dur="500"/>
                                        <p:tgtEl>
                                          <p:spTgt spid="20"/>
                                        </p:tgtEl>
                                        <p:attrNameLst>
                                          <p:attrName>ppt_y</p:attrName>
                                        </p:attrNameLst>
                                      </p:cBhvr>
                                      <p:tavLst>
                                        <p:tav tm="0">
                                          <p:val>
                                            <p:strVal val="ppt_y"/>
                                          </p:val>
                                        </p:tav>
                                        <p:tav tm="100000">
                                          <p:val>
                                            <p:fltVal val="0.5"/>
                                          </p:val>
                                        </p:tav>
                                      </p:tavLst>
                                    </p:anim>
                                    <p:set>
                                      <p:cBhvr>
                                        <p:cTn id="127" dur="1" fill="hold">
                                          <p:stCondLst>
                                            <p:cond delay="499"/>
                                          </p:stCondLst>
                                        </p:cTn>
                                        <p:tgtEl>
                                          <p:spTgt spid="20"/>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53" presetClass="entr" presetSubtype="528" fill="hold" nodeType="click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p:cTn id="132" dur="500" fill="hold"/>
                                        <p:tgtEl>
                                          <p:spTgt spid="27"/>
                                        </p:tgtEl>
                                        <p:attrNameLst>
                                          <p:attrName>ppt_w</p:attrName>
                                        </p:attrNameLst>
                                      </p:cBhvr>
                                      <p:tavLst>
                                        <p:tav tm="0">
                                          <p:val>
                                            <p:fltVal val="0"/>
                                          </p:val>
                                        </p:tav>
                                        <p:tav tm="100000">
                                          <p:val>
                                            <p:strVal val="#ppt_w"/>
                                          </p:val>
                                        </p:tav>
                                      </p:tavLst>
                                    </p:anim>
                                    <p:anim calcmode="lin" valueType="num">
                                      <p:cBhvr>
                                        <p:cTn id="133" dur="500" fill="hold"/>
                                        <p:tgtEl>
                                          <p:spTgt spid="27"/>
                                        </p:tgtEl>
                                        <p:attrNameLst>
                                          <p:attrName>ppt_h</p:attrName>
                                        </p:attrNameLst>
                                      </p:cBhvr>
                                      <p:tavLst>
                                        <p:tav tm="0">
                                          <p:val>
                                            <p:fltVal val="0"/>
                                          </p:val>
                                        </p:tav>
                                        <p:tav tm="100000">
                                          <p:val>
                                            <p:strVal val="#ppt_h"/>
                                          </p:val>
                                        </p:tav>
                                      </p:tavLst>
                                    </p:anim>
                                    <p:animEffect transition="in" filter="fade">
                                      <p:cBhvr>
                                        <p:cTn id="134" dur="500"/>
                                        <p:tgtEl>
                                          <p:spTgt spid="27"/>
                                        </p:tgtEl>
                                      </p:cBhvr>
                                    </p:animEffect>
                                    <p:anim calcmode="lin" valueType="num">
                                      <p:cBhvr>
                                        <p:cTn id="135" dur="500" fill="hold"/>
                                        <p:tgtEl>
                                          <p:spTgt spid="27"/>
                                        </p:tgtEl>
                                        <p:attrNameLst>
                                          <p:attrName>ppt_x</p:attrName>
                                        </p:attrNameLst>
                                      </p:cBhvr>
                                      <p:tavLst>
                                        <p:tav tm="0">
                                          <p:val>
                                            <p:fltVal val="0.5"/>
                                          </p:val>
                                        </p:tav>
                                        <p:tav tm="100000">
                                          <p:val>
                                            <p:strVal val="#ppt_x"/>
                                          </p:val>
                                        </p:tav>
                                      </p:tavLst>
                                    </p:anim>
                                    <p:anim calcmode="lin" valueType="num">
                                      <p:cBhvr>
                                        <p:cTn id="136" dur="500" fill="hold"/>
                                        <p:tgtEl>
                                          <p:spTgt spid="27"/>
                                        </p:tgtEl>
                                        <p:attrNameLst>
                                          <p:attrName>ppt_y</p:attrName>
                                        </p:attrNameLst>
                                      </p:cBhvr>
                                      <p:tavLst>
                                        <p:tav tm="0">
                                          <p:val>
                                            <p:fltVal val="0.5"/>
                                          </p:val>
                                        </p:tav>
                                        <p:tav tm="100000">
                                          <p:val>
                                            <p:strVal val="#ppt_y"/>
                                          </p:val>
                                        </p:tav>
                                      </p:tavLst>
                                    </p:anim>
                                  </p:childTnLst>
                                </p:cTn>
                              </p:par>
                              <p:par>
                                <p:cTn id="137" presetID="53" presetClass="entr" presetSubtype="528" fill="hold" grpId="0" nodeType="withEffect">
                                  <p:stCondLst>
                                    <p:cond delay="0"/>
                                  </p:stCondLst>
                                  <p:childTnLst>
                                    <p:set>
                                      <p:cBhvr>
                                        <p:cTn id="138" dur="1" fill="hold">
                                          <p:stCondLst>
                                            <p:cond delay="0"/>
                                          </p:stCondLst>
                                        </p:cTn>
                                        <p:tgtEl>
                                          <p:spTgt spid="24"/>
                                        </p:tgtEl>
                                        <p:attrNameLst>
                                          <p:attrName>style.visibility</p:attrName>
                                        </p:attrNameLst>
                                      </p:cBhvr>
                                      <p:to>
                                        <p:strVal val="visible"/>
                                      </p:to>
                                    </p:set>
                                    <p:anim calcmode="lin" valueType="num">
                                      <p:cBhvr>
                                        <p:cTn id="139" dur="500" fill="hold"/>
                                        <p:tgtEl>
                                          <p:spTgt spid="24"/>
                                        </p:tgtEl>
                                        <p:attrNameLst>
                                          <p:attrName>ppt_w</p:attrName>
                                        </p:attrNameLst>
                                      </p:cBhvr>
                                      <p:tavLst>
                                        <p:tav tm="0">
                                          <p:val>
                                            <p:fltVal val="0"/>
                                          </p:val>
                                        </p:tav>
                                        <p:tav tm="100000">
                                          <p:val>
                                            <p:strVal val="#ppt_w"/>
                                          </p:val>
                                        </p:tav>
                                      </p:tavLst>
                                    </p:anim>
                                    <p:anim calcmode="lin" valueType="num">
                                      <p:cBhvr>
                                        <p:cTn id="140" dur="500" fill="hold"/>
                                        <p:tgtEl>
                                          <p:spTgt spid="24"/>
                                        </p:tgtEl>
                                        <p:attrNameLst>
                                          <p:attrName>ppt_h</p:attrName>
                                        </p:attrNameLst>
                                      </p:cBhvr>
                                      <p:tavLst>
                                        <p:tav tm="0">
                                          <p:val>
                                            <p:fltVal val="0"/>
                                          </p:val>
                                        </p:tav>
                                        <p:tav tm="100000">
                                          <p:val>
                                            <p:strVal val="#ppt_h"/>
                                          </p:val>
                                        </p:tav>
                                      </p:tavLst>
                                    </p:anim>
                                    <p:animEffect transition="in" filter="fade">
                                      <p:cBhvr>
                                        <p:cTn id="141" dur="500"/>
                                        <p:tgtEl>
                                          <p:spTgt spid="24"/>
                                        </p:tgtEl>
                                      </p:cBhvr>
                                    </p:animEffect>
                                    <p:anim calcmode="lin" valueType="num">
                                      <p:cBhvr>
                                        <p:cTn id="142" dur="500" fill="hold"/>
                                        <p:tgtEl>
                                          <p:spTgt spid="24"/>
                                        </p:tgtEl>
                                        <p:attrNameLst>
                                          <p:attrName>ppt_x</p:attrName>
                                        </p:attrNameLst>
                                      </p:cBhvr>
                                      <p:tavLst>
                                        <p:tav tm="0">
                                          <p:val>
                                            <p:fltVal val="0.5"/>
                                          </p:val>
                                        </p:tav>
                                        <p:tav tm="100000">
                                          <p:val>
                                            <p:strVal val="#ppt_x"/>
                                          </p:val>
                                        </p:tav>
                                      </p:tavLst>
                                    </p:anim>
                                    <p:anim calcmode="lin" valueType="num">
                                      <p:cBhvr>
                                        <p:cTn id="143" dur="500" fill="hold"/>
                                        <p:tgtEl>
                                          <p:spTgt spid="24"/>
                                        </p:tgtEl>
                                        <p:attrNameLst>
                                          <p:attrName>ppt_y</p:attrName>
                                        </p:attrNameLst>
                                      </p:cBhvr>
                                      <p:tavLst>
                                        <p:tav tm="0">
                                          <p:val>
                                            <p:fltVal val="0.5"/>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53" presetClass="entr" presetSubtype="528" fill="hold" nodeType="clickEffect">
                                  <p:stCondLst>
                                    <p:cond delay="0"/>
                                  </p:stCondLst>
                                  <p:childTnLst>
                                    <p:set>
                                      <p:cBhvr>
                                        <p:cTn id="147" dur="1" fill="hold">
                                          <p:stCondLst>
                                            <p:cond delay="0"/>
                                          </p:stCondLst>
                                        </p:cTn>
                                        <p:tgtEl>
                                          <p:spTgt spid="29"/>
                                        </p:tgtEl>
                                        <p:attrNameLst>
                                          <p:attrName>style.visibility</p:attrName>
                                        </p:attrNameLst>
                                      </p:cBhvr>
                                      <p:to>
                                        <p:strVal val="visible"/>
                                      </p:to>
                                    </p:set>
                                    <p:anim calcmode="lin" valueType="num">
                                      <p:cBhvr>
                                        <p:cTn id="148" dur="500" fill="hold"/>
                                        <p:tgtEl>
                                          <p:spTgt spid="29"/>
                                        </p:tgtEl>
                                        <p:attrNameLst>
                                          <p:attrName>ppt_w</p:attrName>
                                        </p:attrNameLst>
                                      </p:cBhvr>
                                      <p:tavLst>
                                        <p:tav tm="0">
                                          <p:val>
                                            <p:fltVal val="0"/>
                                          </p:val>
                                        </p:tav>
                                        <p:tav tm="100000">
                                          <p:val>
                                            <p:strVal val="#ppt_w"/>
                                          </p:val>
                                        </p:tav>
                                      </p:tavLst>
                                    </p:anim>
                                    <p:anim calcmode="lin" valueType="num">
                                      <p:cBhvr>
                                        <p:cTn id="149" dur="500" fill="hold"/>
                                        <p:tgtEl>
                                          <p:spTgt spid="29"/>
                                        </p:tgtEl>
                                        <p:attrNameLst>
                                          <p:attrName>ppt_h</p:attrName>
                                        </p:attrNameLst>
                                      </p:cBhvr>
                                      <p:tavLst>
                                        <p:tav tm="0">
                                          <p:val>
                                            <p:fltVal val="0"/>
                                          </p:val>
                                        </p:tav>
                                        <p:tav tm="100000">
                                          <p:val>
                                            <p:strVal val="#ppt_h"/>
                                          </p:val>
                                        </p:tav>
                                      </p:tavLst>
                                    </p:anim>
                                    <p:animEffect transition="in" filter="fade">
                                      <p:cBhvr>
                                        <p:cTn id="150" dur="500"/>
                                        <p:tgtEl>
                                          <p:spTgt spid="29"/>
                                        </p:tgtEl>
                                      </p:cBhvr>
                                    </p:animEffect>
                                    <p:anim calcmode="lin" valueType="num">
                                      <p:cBhvr>
                                        <p:cTn id="151" dur="500" fill="hold"/>
                                        <p:tgtEl>
                                          <p:spTgt spid="29"/>
                                        </p:tgtEl>
                                        <p:attrNameLst>
                                          <p:attrName>ppt_x</p:attrName>
                                        </p:attrNameLst>
                                      </p:cBhvr>
                                      <p:tavLst>
                                        <p:tav tm="0">
                                          <p:val>
                                            <p:fltVal val="0.5"/>
                                          </p:val>
                                        </p:tav>
                                        <p:tav tm="100000">
                                          <p:val>
                                            <p:strVal val="#ppt_x"/>
                                          </p:val>
                                        </p:tav>
                                      </p:tavLst>
                                    </p:anim>
                                    <p:anim calcmode="lin" valueType="num">
                                      <p:cBhvr>
                                        <p:cTn id="152" dur="500" fill="hold"/>
                                        <p:tgtEl>
                                          <p:spTgt spid="29"/>
                                        </p:tgtEl>
                                        <p:attrNameLst>
                                          <p:attrName>ppt_y</p:attrName>
                                        </p:attrNameLst>
                                      </p:cBhvr>
                                      <p:tavLst>
                                        <p:tav tm="0">
                                          <p:val>
                                            <p:fltVal val="0.5"/>
                                          </p:val>
                                        </p:tav>
                                        <p:tav tm="100000">
                                          <p:val>
                                            <p:strVal val="#ppt_y"/>
                                          </p:val>
                                        </p:tav>
                                      </p:tavLst>
                                    </p:anim>
                                  </p:childTnLst>
                                </p:cTn>
                              </p:par>
                              <p:par>
                                <p:cTn id="153" presetID="53" presetClass="entr" presetSubtype="528" fill="hold" grpId="0" nodeType="withEffect">
                                  <p:stCondLst>
                                    <p:cond delay="0"/>
                                  </p:stCondLst>
                                  <p:childTnLst>
                                    <p:set>
                                      <p:cBhvr>
                                        <p:cTn id="154" dur="1" fill="hold">
                                          <p:stCondLst>
                                            <p:cond delay="0"/>
                                          </p:stCondLst>
                                        </p:cTn>
                                        <p:tgtEl>
                                          <p:spTgt spid="25"/>
                                        </p:tgtEl>
                                        <p:attrNameLst>
                                          <p:attrName>style.visibility</p:attrName>
                                        </p:attrNameLst>
                                      </p:cBhvr>
                                      <p:to>
                                        <p:strVal val="visible"/>
                                      </p:to>
                                    </p:set>
                                    <p:anim calcmode="lin" valueType="num">
                                      <p:cBhvr>
                                        <p:cTn id="155" dur="500" fill="hold"/>
                                        <p:tgtEl>
                                          <p:spTgt spid="25"/>
                                        </p:tgtEl>
                                        <p:attrNameLst>
                                          <p:attrName>ppt_w</p:attrName>
                                        </p:attrNameLst>
                                      </p:cBhvr>
                                      <p:tavLst>
                                        <p:tav tm="0">
                                          <p:val>
                                            <p:fltVal val="0"/>
                                          </p:val>
                                        </p:tav>
                                        <p:tav tm="100000">
                                          <p:val>
                                            <p:strVal val="#ppt_w"/>
                                          </p:val>
                                        </p:tav>
                                      </p:tavLst>
                                    </p:anim>
                                    <p:anim calcmode="lin" valueType="num">
                                      <p:cBhvr>
                                        <p:cTn id="156" dur="500" fill="hold"/>
                                        <p:tgtEl>
                                          <p:spTgt spid="25"/>
                                        </p:tgtEl>
                                        <p:attrNameLst>
                                          <p:attrName>ppt_h</p:attrName>
                                        </p:attrNameLst>
                                      </p:cBhvr>
                                      <p:tavLst>
                                        <p:tav tm="0">
                                          <p:val>
                                            <p:fltVal val="0"/>
                                          </p:val>
                                        </p:tav>
                                        <p:tav tm="100000">
                                          <p:val>
                                            <p:strVal val="#ppt_h"/>
                                          </p:val>
                                        </p:tav>
                                      </p:tavLst>
                                    </p:anim>
                                    <p:animEffect transition="in" filter="fade">
                                      <p:cBhvr>
                                        <p:cTn id="157" dur="500"/>
                                        <p:tgtEl>
                                          <p:spTgt spid="25"/>
                                        </p:tgtEl>
                                      </p:cBhvr>
                                    </p:animEffect>
                                    <p:anim calcmode="lin" valueType="num">
                                      <p:cBhvr>
                                        <p:cTn id="158" dur="500" fill="hold"/>
                                        <p:tgtEl>
                                          <p:spTgt spid="25"/>
                                        </p:tgtEl>
                                        <p:attrNameLst>
                                          <p:attrName>ppt_x</p:attrName>
                                        </p:attrNameLst>
                                      </p:cBhvr>
                                      <p:tavLst>
                                        <p:tav tm="0">
                                          <p:val>
                                            <p:fltVal val="0.5"/>
                                          </p:val>
                                        </p:tav>
                                        <p:tav tm="100000">
                                          <p:val>
                                            <p:strVal val="#ppt_x"/>
                                          </p:val>
                                        </p:tav>
                                      </p:tavLst>
                                    </p:anim>
                                    <p:anim calcmode="lin" valueType="num">
                                      <p:cBhvr>
                                        <p:cTn id="159" dur="500" fill="hold"/>
                                        <p:tgtEl>
                                          <p:spTgt spid="25"/>
                                        </p:tgtEl>
                                        <p:attrNameLst>
                                          <p:attrName>ppt_y</p:attrName>
                                        </p:attrNameLst>
                                      </p:cBhvr>
                                      <p:tavLst>
                                        <p:tav tm="0">
                                          <p:val>
                                            <p:fltVal val="0.5"/>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53" presetClass="entr" presetSubtype="528" fill="hold" nodeType="clickEffect">
                                  <p:stCondLst>
                                    <p:cond delay="0"/>
                                  </p:stCondLst>
                                  <p:childTnLst>
                                    <p:set>
                                      <p:cBhvr>
                                        <p:cTn id="163" dur="1" fill="hold">
                                          <p:stCondLst>
                                            <p:cond delay="0"/>
                                          </p:stCondLst>
                                        </p:cTn>
                                        <p:tgtEl>
                                          <p:spTgt spid="28"/>
                                        </p:tgtEl>
                                        <p:attrNameLst>
                                          <p:attrName>style.visibility</p:attrName>
                                        </p:attrNameLst>
                                      </p:cBhvr>
                                      <p:to>
                                        <p:strVal val="visible"/>
                                      </p:to>
                                    </p:set>
                                    <p:anim calcmode="lin" valueType="num">
                                      <p:cBhvr>
                                        <p:cTn id="164" dur="500" fill="hold"/>
                                        <p:tgtEl>
                                          <p:spTgt spid="28"/>
                                        </p:tgtEl>
                                        <p:attrNameLst>
                                          <p:attrName>ppt_w</p:attrName>
                                        </p:attrNameLst>
                                      </p:cBhvr>
                                      <p:tavLst>
                                        <p:tav tm="0">
                                          <p:val>
                                            <p:fltVal val="0"/>
                                          </p:val>
                                        </p:tav>
                                        <p:tav tm="100000">
                                          <p:val>
                                            <p:strVal val="#ppt_w"/>
                                          </p:val>
                                        </p:tav>
                                      </p:tavLst>
                                    </p:anim>
                                    <p:anim calcmode="lin" valueType="num">
                                      <p:cBhvr>
                                        <p:cTn id="165" dur="500" fill="hold"/>
                                        <p:tgtEl>
                                          <p:spTgt spid="28"/>
                                        </p:tgtEl>
                                        <p:attrNameLst>
                                          <p:attrName>ppt_h</p:attrName>
                                        </p:attrNameLst>
                                      </p:cBhvr>
                                      <p:tavLst>
                                        <p:tav tm="0">
                                          <p:val>
                                            <p:fltVal val="0"/>
                                          </p:val>
                                        </p:tav>
                                        <p:tav tm="100000">
                                          <p:val>
                                            <p:strVal val="#ppt_h"/>
                                          </p:val>
                                        </p:tav>
                                      </p:tavLst>
                                    </p:anim>
                                    <p:animEffect transition="in" filter="fade">
                                      <p:cBhvr>
                                        <p:cTn id="166" dur="500"/>
                                        <p:tgtEl>
                                          <p:spTgt spid="28"/>
                                        </p:tgtEl>
                                      </p:cBhvr>
                                    </p:animEffect>
                                    <p:anim calcmode="lin" valueType="num">
                                      <p:cBhvr>
                                        <p:cTn id="167" dur="500" fill="hold"/>
                                        <p:tgtEl>
                                          <p:spTgt spid="28"/>
                                        </p:tgtEl>
                                        <p:attrNameLst>
                                          <p:attrName>ppt_x</p:attrName>
                                        </p:attrNameLst>
                                      </p:cBhvr>
                                      <p:tavLst>
                                        <p:tav tm="0">
                                          <p:val>
                                            <p:fltVal val="0.5"/>
                                          </p:val>
                                        </p:tav>
                                        <p:tav tm="100000">
                                          <p:val>
                                            <p:strVal val="#ppt_x"/>
                                          </p:val>
                                        </p:tav>
                                      </p:tavLst>
                                    </p:anim>
                                    <p:anim calcmode="lin" valueType="num">
                                      <p:cBhvr>
                                        <p:cTn id="168" dur="500" fill="hold"/>
                                        <p:tgtEl>
                                          <p:spTgt spid="28"/>
                                        </p:tgtEl>
                                        <p:attrNameLst>
                                          <p:attrName>ppt_y</p:attrName>
                                        </p:attrNameLst>
                                      </p:cBhvr>
                                      <p:tavLst>
                                        <p:tav tm="0">
                                          <p:val>
                                            <p:fltVal val="0.5"/>
                                          </p:val>
                                        </p:tav>
                                        <p:tav tm="100000">
                                          <p:val>
                                            <p:strVal val="#ppt_y"/>
                                          </p:val>
                                        </p:tav>
                                      </p:tavLst>
                                    </p:anim>
                                  </p:childTnLst>
                                </p:cTn>
                              </p:par>
                              <p:par>
                                <p:cTn id="169" presetID="53" presetClass="entr" presetSubtype="528" fill="hold" grpId="0" nodeType="withEffect">
                                  <p:stCondLst>
                                    <p:cond delay="0"/>
                                  </p:stCondLst>
                                  <p:childTnLst>
                                    <p:set>
                                      <p:cBhvr>
                                        <p:cTn id="170" dur="1" fill="hold">
                                          <p:stCondLst>
                                            <p:cond delay="0"/>
                                          </p:stCondLst>
                                        </p:cTn>
                                        <p:tgtEl>
                                          <p:spTgt spid="26"/>
                                        </p:tgtEl>
                                        <p:attrNameLst>
                                          <p:attrName>style.visibility</p:attrName>
                                        </p:attrNameLst>
                                      </p:cBhvr>
                                      <p:to>
                                        <p:strVal val="visible"/>
                                      </p:to>
                                    </p:set>
                                    <p:anim calcmode="lin" valueType="num">
                                      <p:cBhvr>
                                        <p:cTn id="171" dur="500" fill="hold"/>
                                        <p:tgtEl>
                                          <p:spTgt spid="26"/>
                                        </p:tgtEl>
                                        <p:attrNameLst>
                                          <p:attrName>ppt_w</p:attrName>
                                        </p:attrNameLst>
                                      </p:cBhvr>
                                      <p:tavLst>
                                        <p:tav tm="0">
                                          <p:val>
                                            <p:fltVal val="0"/>
                                          </p:val>
                                        </p:tav>
                                        <p:tav tm="100000">
                                          <p:val>
                                            <p:strVal val="#ppt_w"/>
                                          </p:val>
                                        </p:tav>
                                      </p:tavLst>
                                    </p:anim>
                                    <p:anim calcmode="lin" valueType="num">
                                      <p:cBhvr>
                                        <p:cTn id="172" dur="500" fill="hold"/>
                                        <p:tgtEl>
                                          <p:spTgt spid="26"/>
                                        </p:tgtEl>
                                        <p:attrNameLst>
                                          <p:attrName>ppt_h</p:attrName>
                                        </p:attrNameLst>
                                      </p:cBhvr>
                                      <p:tavLst>
                                        <p:tav tm="0">
                                          <p:val>
                                            <p:fltVal val="0"/>
                                          </p:val>
                                        </p:tav>
                                        <p:tav tm="100000">
                                          <p:val>
                                            <p:strVal val="#ppt_h"/>
                                          </p:val>
                                        </p:tav>
                                      </p:tavLst>
                                    </p:anim>
                                    <p:animEffect transition="in" filter="fade">
                                      <p:cBhvr>
                                        <p:cTn id="173" dur="500"/>
                                        <p:tgtEl>
                                          <p:spTgt spid="26"/>
                                        </p:tgtEl>
                                      </p:cBhvr>
                                    </p:animEffect>
                                    <p:anim calcmode="lin" valueType="num">
                                      <p:cBhvr>
                                        <p:cTn id="174" dur="500" fill="hold"/>
                                        <p:tgtEl>
                                          <p:spTgt spid="26"/>
                                        </p:tgtEl>
                                        <p:attrNameLst>
                                          <p:attrName>ppt_x</p:attrName>
                                        </p:attrNameLst>
                                      </p:cBhvr>
                                      <p:tavLst>
                                        <p:tav tm="0">
                                          <p:val>
                                            <p:fltVal val="0.5"/>
                                          </p:val>
                                        </p:tav>
                                        <p:tav tm="100000">
                                          <p:val>
                                            <p:strVal val="#ppt_x"/>
                                          </p:val>
                                        </p:tav>
                                      </p:tavLst>
                                    </p:anim>
                                    <p:anim calcmode="lin" valueType="num">
                                      <p:cBhvr>
                                        <p:cTn id="175"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5" grpId="1" animBg="1"/>
      <p:bldP spid="19" grpId="0" animBg="1"/>
      <p:bldP spid="19" grpId="1" animBg="1"/>
      <p:bldP spid="20" grpId="0" animBg="1"/>
      <p:bldP spid="20" grpId="1"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9656" y="146050"/>
            <a:ext cx="11885463" cy="668131"/>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AMASYA GÖRÜŞMELERİ – 20 – 22 Ekim 1919</a:t>
            </a:r>
          </a:p>
        </p:txBody>
      </p:sp>
      <p:pic>
        <p:nvPicPr>
          <p:cNvPr id="4" name="Picture 6" descr="https://upload.wikimedia.org/wikipedia/commons/thumb/6/6c/Ali_Riza_Pasha.jpg/220px-Ali_Riza_Pasha.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7121" r="2445"/>
          <a:stretch/>
        </p:blipFill>
        <p:spPr bwMode="auto">
          <a:xfrm>
            <a:off x="2414306" y="7464780"/>
            <a:ext cx="1432961" cy="1803699"/>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399781" y="1385138"/>
            <a:ext cx="9938877"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smtClean="0">
                <a:solidFill>
                  <a:schemeClr val="tx1"/>
                </a:solidFill>
              </a:rPr>
              <a:t>İstanbul Hükümetini küçük düşürücü çalışmalar yapılmayacak. </a:t>
            </a:r>
            <a:endParaRPr lang="tr-TR" sz="2200" b="1" dirty="0" smtClean="0">
              <a:solidFill>
                <a:schemeClr val="tx1"/>
              </a:solidFill>
            </a:endParaRPr>
          </a:p>
        </p:txBody>
      </p:sp>
      <p:sp>
        <p:nvSpPr>
          <p:cNvPr id="6" name="Dikdörtgen 5"/>
          <p:cNvSpPr/>
          <p:nvPr/>
        </p:nvSpPr>
        <p:spPr>
          <a:xfrm>
            <a:off x="1405476" y="1962142"/>
            <a:ext cx="9932784"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dirty="0" smtClean="0">
                <a:solidFill>
                  <a:schemeClr val="tx1"/>
                </a:solidFill>
              </a:rPr>
              <a:t>Meclisi </a:t>
            </a:r>
            <a:r>
              <a:rPr lang="tr-TR" sz="2200" b="1" dirty="0" err="1" smtClean="0">
                <a:solidFill>
                  <a:schemeClr val="tx1"/>
                </a:solidFill>
              </a:rPr>
              <a:t>Mebusan</a:t>
            </a:r>
            <a:r>
              <a:rPr lang="tr-TR" sz="2200" b="1" dirty="0" smtClean="0">
                <a:solidFill>
                  <a:schemeClr val="tx1"/>
                </a:solidFill>
              </a:rPr>
              <a:t> Anadolu’nun güvenilir bir şehrinde toplanmalıdır.</a:t>
            </a:r>
            <a:endParaRPr lang="tr-TR" sz="2200" b="1" dirty="0">
              <a:solidFill>
                <a:schemeClr val="tx1"/>
              </a:solidFill>
            </a:endParaRPr>
          </a:p>
        </p:txBody>
      </p:sp>
      <p:sp>
        <p:nvSpPr>
          <p:cNvPr id="7" name="Dikdörtgen 6"/>
          <p:cNvSpPr/>
          <p:nvPr/>
        </p:nvSpPr>
        <p:spPr>
          <a:xfrm>
            <a:off x="1399781" y="2554396"/>
            <a:ext cx="9932784"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dirty="0" smtClean="0">
                <a:solidFill>
                  <a:schemeClr val="tx1"/>
                </a:solidFill>
              </a:rPr>
              <a:t>Barış görüşmelerine giderken Temsil Heyetinin de görüşü alınacaktır.</a:t>
            </a:r>
            <a:endParaRPr lang="tr-TR" sz="2200" b="1" dirty="0">
              <a:solidFill>
                <a:schemeClr val="tx1"/>
              </a:solidFill>
            </a:endParaRPr>
          </a:p>
        </p:txBody>
      </p:sp>
      <p:sp>
        <p:nvSpPr>
          <p:cNvPr id="11" name="Dikdörtgen 10"/>
          <p:cNvSpPr/>
          <p:nvPr/>
        </p:nvSpPr>
        <p:spPr>
          <a:xfrm>
            <a:off x="1399781" y="4322219"/>
            <a:ext cx="9938877"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dirty="0" smtClean="0">
                <a:solidFill>
                  <a:schemeClr val="tx1"/>
                </a:solidFill>
              </a:rPr>
              <a:t>Meclisi </a:t>
            </a:r>
            <a:r>
              <a:rPr lang="tr-TR" sz="2200" b="1" dirty="0" err="1" smtClean="0">
                <a:solidFill>
                  <a:schemeClr val="tx1"/>
                </a:solidFill>
              </a:rPr>
              <a:t>Mebusan</a:t>
            </a:r>
            <a:r>
              <a:rPr lang="tr-TR" sz="2200" b="1" dirty="0" smtClean="0">
                <a:solidFill>
                  <a:schemeClr val="tx1"/>
                </a:solidFill>
              </a:rPr>
              <a:t> için seçimler yapılmalıdır.</a:t>
            </a:r>
            <a:r>
              <a:rPr lang="tr-TR" sz="2200" b="1" i="0" u="none" strike="noStrike" baseline="0" dirty="0" smtClean="0">
                <a:solidFill>
                  <a:srgbClr val="000000"/>
                </a:solidFill>
                <a:latin typeface="Century Gothic" panose="020B0502020202020204" pitchFamily="34" charset="0"/>
              </a:rPr>
              <a:t> </a:t>
            </a:r>
          </a:p>
        </p:txBody>
      </p:sp>
      <p:sp>
        <p:nvSpPr>
          <p:cNvPr id="12" name="Dikdörtgen 11"/>
          <p:cNvSpPr/>
          <p:nvPr/>
        </p:nvSpPr>
        <p:spPr>
          <a:xfrm>
            <a:off x="1399781" y="3733408"/>
            <a:ext cx="9932784"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i="0" u="none" strike="noStrike" baseline="0" dirty="0" smtClean="0">
                <a:solidFill>
                  <a:srgbClr val="000000"/>
                </a:solidFill>
                <a:latin typeface="Century Gothic" panose="020B0502020202020204" pitchFamily="34" charset="0"/>
              </a:rPr>
              <a:t>Sivas Kongresinin kararları İstanbul Hükümeti tarafından kabul edilecek.</a:t>
            </a:r>
          </a:p>
        </p:txBody>
      </p:sp>
      <p:sp>
        <p:nvSpPr>
          <p:cNvPr id="13" name="Dikdörtgen 12"/>
          <p:cNvSpPr/>
          <p:nvPr/>
        </p:nvSpPr>
        <p:spPr>
          <a:xfrm>
            <a:off x="1399781" y="3143902"/>
            <a:ext cx="9932784"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i="0" u="none" strike="noStrike" baseline="0" dirty="0" smtClean="0">
                <a:solidFill>
                  <a:srgbClr val="000000"/>
                </a:solidFill>
                <a:latin typeface="Century Gothic" panose="020B0502020202020204" pitchFamily="34" charset="0"/>
              </a:rPr>
              <a:t>Zararlı Cemiyetlerin çalışmalarına son verilecek. </a:t>
            </a:r>
          </a:p>
        </p:txBody>
      </p:sp>
      <p:sp>
        <p:nvSpPr>
          <p:cNvPr id="14" name="Dikdörtgen 13"/>
          <p:cNvSpPr/>
          <p:nvPr/>
        </p:nvSpPr>
        <p:spPr>
          <a:xfrm>
            <a:off x="1399781" y="4911030"/>
            <a:ext cx="9938877" cy="514742"/>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200" b="1" i="0" u="none" strike="noStrike" baseline="0" dirty="0" smtClean="0">
                <a:solidFill>
                  <a:srgbClr val="000000"/>
                </a:solidFill>
                <a:latin typeface="Century Gothic" panose="020B0502020202020204" pitchFamily="34" charset="0"/>
              </a:rPr>
              <a:t>Meclisi </a:t>
            </a:r>
            <a:r>
              <a:rPr lang="tr-TR" sz="2200" b="1" i="0" u="none" strike="noStrike" baseline="0" dirty="0" err="1" smtClean="0">
                <a:solidFill>
                  <a:srgbClr val="000000"/>
                </a:solidFill>
                <a:latin typeface="Century Gothic" panose="020B0502020202020204" pitchFamily="34" charset="0"/>
              </a:rPr>
              <a:t>Mebusan</a:t>
            </a:r>
            <a:r>
              <a:rPr lang="tr-TR" sz="2200" b="1" i="0" u="none" strike="noStrike" baseline="0" dirty="0" smtClean="0">
                <a:solidFill>
                  <a:srgbClr val="000000"/>
                </a:solidFill>
                <a:latin typeface="Century Gothic" panose="020B0502020202020204" pitchFamily="34" charset="0"/>
              </a:rPr>
              <a:t> açılmalıdır. </a:t>
            </a:r>
          </a:p>
        </p:txBody>
      </p:sp>
      <p:pic>
        <p:nvPicPr>
          <p:cNvPr id="17" name="Picture 8" descr="Görsel sonucu"/>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51862"/>
          <a:stretch/>
        </p:blipFill>
        <p:spPr bwMode="auto">
          <a:xfrm>
            <a:off x="875655" y="4307014"/>
            <a:ext cx="535500" cy="529947"/>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0"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9934"/>
          <a:stretch/>
        </p:blipFill>
        <p:spPr bwMode="auto">
          <a:xfrm>
            <a:off x="875656" y="1955935"/>
            <a:ext cx="524125" cy="513064"/>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10"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9934"/>
          <a:stretch/>
        </p:blipFill>
        <p:spPr bwMode="auto">
          <a:xfrm>
            <a:off x="875655" y="3144741"/>
            <a:ext cx="524125" cy="513064"/>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10"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9934"/>
          <a:stretch/>
        </p:blipFill>
        <p:spPr bwMode="auto">
          <a:xfrm>
            <a:off x="875656" y="1380609"/>
            <a:ext cx="524125" cy="513064"/>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10"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9934"/>
          <a:stretch/>
        </p:blipFill>
        <p:spPr bwMode="auto">
          <a:xfrm>
            <a:off x="875655" y="2559808"/>
            <a:ext cx="524125" cy="513064"/>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8" descr="Görsel sonucu"/>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51862"/>
          <a:stretch/>
        </p:blipFill>
        <p:spPr bwMode="auto">
          <a:xfrm>
            <a:off x="875655" y="4910887"/>
            <a:ext cx="535500" cy="514886"/>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10" descr="Görsel sonucu"/>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9934"/>
          <a:stretch/>
        </p:blipFill>
        <p:spPr bwMode="auto">
          <a:xfrm>
            <a:off x="875654" y="3732569"/>
            <a:ext cx="524125" cy="513064"/>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Dikdörtgen 24"/>
          <p:cNvSpPr/>
          <p:nvPr/>
        </p:nvSpPr>
        <p:spPr>
          <a:xfrm>
            <a:off x="0" y="0"/>
            <a:ext cx="12192000" cy="4260838"/>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6" name="Dikdörtgen 25"/>
          <p:cNvSpPr/>
          <p:nvPr/>
        </p:nvSpPr>
        <p:spPr>
          <a:xfrm>
            <a:off x="0" y="5484652"/>
            <a:ext cx="12192000" cy="1373348"/>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Dikdörtgen 26"/>
          <p:cNvSpPr/>
          <p:nvPr/>
        </p:nvSpPr>
        <p:spPr>
          <a:xfrm>
            <a:off x="11422504" y="4260838"/>
            <a:ext cx="769496" cy="122381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8" name="Dikdörtgen 27"/>
          <p:cNvSpPr/>
          <p:nvPr/>
        </p:nvSpPr>
        <p:spPr>
          <a:xfrm>
            <a:off x="0" y="4260838"/>
            <a:ext cx="785715" cy="122381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9" name="Picture 6" descr="https://upload.wikimedia.org/wikipedia/commons/thumb/6/6c/Ali_Riza_Pasha.jpg/220px-Ali_Riza_Pasha.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7121" r="2445"/>
          <a:stretch/>
        </p:blipFill>
        <p:spPr bwMode="auto">
          <a:xfrm>
            <a:off x="785715" y="5592579"/>
            <a:ext cx="870807" cy="1096104"/>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30" name="Dikdörtgen 29"/>
          <p:cNvSpPr/>
          <p:nvPr/>
        </p:nvSpPr>
        <p:spPr>
          <a:xfrm>
            <a:off x="1749287" y="5592417"/>
            <a:ext cx="9673217" cy="1096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smtClean="0">
                <a:solidFill>
                  <a:schemeClr val="bg1"/>
                </a:solidFill>
              </a:rPr>
              <a:t>İstanbul Hükümeti, meclisin açılması ve seçimlerin yapılması dışındaki kararları kabul etmemiştir.</a:t>
            </a:r>
            <a:endParaRPr lang="tr-TR" sz="2800" b="1" i="0" u="none" strike="noStrike" baseline="0" dirty="0" smtClean="0">
              <a:solidFill>
                <a:schemeClr val="bg1"/>
              </a:solidFill>
              <a:latin typeface="Century Gothic" panose="020B0502020202020204" pitchFamily="34" charset="0"/>
            </a:endParaRPr>
          </a:p>
        </p:txBody>
      </p:sp>
    </p:spTree>
    <p:extLst>
      <p:ext uri="{BB962C8B-B14F-4D97-AF65-F5344CB8AC3E}">
        <p14:creationId xmlns:p14="http://schemas.microsoft.com/office/powerpoint/2010/main" xmlns="" val="29645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528"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anim calcmode="lin" valueType="num">
                                      <p:cBhvr>
                                        <p:cTn id="24" dur="500" fill="hold"/>
                                        <p:tgtEl>
                                          <p:spTgt spid="30"/>
                                        </p:tgtEl>
                                        <p:attrNameLst>
                                          <p:attrName>ppt_x</p:attrName>
                                        </p:attrNameLst>
                                      </p:cBhvr>
                                      <p:tavLst>
                                        <p:tav tm="0">
                                          <p:val>
                                            <p:fltVal val="0.5"/>
                                          </p:val>
                                        </p:tav>
                                        <p:tav tm="100000">
                                          <p:val>
                                            <p:strVal val="#ppt_x"/>
                                          </p:val>
                                        </p:tav>
                                      </p:tavLst>
                                    </p:anim>
                                    <p:anim calcmode="lin" valueType="num">
                                      <p:cBhvr>
                                        <p:cTn id="25" dur="500" fill="hold"/>
                                        <p:tgtEl>
                                          <p:spTgt spid="30"/>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fltVal val="0.5"/>
                                          </p:val>
                                        </p:tav>
                                        <p:tav tm="100000">
                                          <p:val>
                                            <p:strVal val="#ppt_x"/>
                                          </p:val>
                                        </p:tav>
                                      </p:tavLst>
                                    </p:anim>
                                    <p:anim calcmode="lin" valueType="num">
                                      <p:cBhvr>
                                        <p:cTn id="32" dur="500" fill="hold"/>
                                        <p:tgtEl>
                                          <p:spTgt spid="2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6819" y="622851"/>
            <a:ext cx="5775907" cy="6523377"/>
          </a:xfrm>
          <a:prstGeom prst="rect">
            <a:avLst/>
          </a:prstGeom>
        </p:spPr>
      </p:pic>
      <p:sp>
        <p:nvSpPr>
          <p:cNvPr id="5" name="Dikdörtgen 4"/>
          <p:cNvSpPr/>
          <p:nvPr/>
        </p:nvSpPr>
        <p:spPr>
          <a:xfrm>
            <a:off x="159656" y="146051"/>
            <a:ext cx="11885463" cy="66675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smtClean="0">
                <a:solidFill>
                  <a:schemeClr val="tx1"/>
                </a:solidFill>
              </a:rPr>
              <a:t>AMASYA GÖRÜŞMELERİ – 20 – 22 Ekim 1919</a:t>
            </a:r>
          </a:p>
        </p:txBody>
      </p:sp>
      <p:sp>
        <p:nvSpPr>
          <p:cNvPr id="3" name="Dikdörtgen 2"/>
          <p:cNvSpPr/>
          <p:nvPr/>
        </p:nvSpPr>
        <p:spPr>
          <a:xfrm>
            <a:off x="7500725" y="1763084"/>
            <a:ext cx="3922643" cy="3855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a:solidFill>
                  <a:schemeClr val="tx1"/>
                </a:solidFill>
              </a:rPr>
              <a:t>İstanbul Hükümeti, Temsil Heyeti’ni ve </a:t>
            </a:r>
            <a:r>
              <a:rPr lang="tr-TR" sz="3200" b="1" dirty="0" smtClean="0">
                <a:solidFill>
                  <a:schemeClr val="tx1"/>
                </a:solidFill>
              </a:rPr>
              <a:t>Anadolu hareketini </a:t>
            </a:r>
            <a:r>
              <a:rPr lang="tr-TR" sz="3200" b="1" dirty="0">
                <a:solidFill>
                  <a:schemeClr val="tx1"/>
                </a:solidFill>
              </a:rPr>
              <a:t>resmen ve hukuken tanımıştır.</a:t>
            </a:r>
          </a:p>
        </p:txBody>
      </p:sp>
      <p:sp>
        <p:nvSpPr>
          <p:cNvPr id="6" name="Dikdörtgen 5"/>
          <p:cNvSpPr/>
          <p:nvPr/>
        </p:nvSpPr>
        <p:spPr>
          <a:xfrm>
            <a:off x="530713" y="1122566"/>
            <a:ext cx="5701624" cy="1143555"/>
          </a:xfrm>
          <a:prstGeom prst="rect">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b="1" dirty="0" smtClean="0"/>
              <a:t>SONUÇLARI  </a:t>
            </a:r>
            <a:endParaRPr lang="tr-TR" sz="7200" b="1" dirty="0"/>
          </a:p>
        </p:txBody>
      </p:sp>
      <p:pic>
        <p:nvPicPr>
          <p:cNvPr id="9" name="Resim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6819" y="622851"/>
            <a:ext cx="5775907" cy="6523377"/>
          </a:xfrm>
          <a:prstGeom prst="rect">
            <a:avLst/>
          </a:prstGeom>
        </p:spPr>
      </p:pic>
      <p:sp>
        <p:nvSpPr>
          <p:cNvPr id="10" name="Dikdörtgen 9"/>
          <p:cNvSpPr/>
          <p:nvPr/>
        </p:nvSpPr>
        <p:spPr>
          <a:xfrm>
            <a:off x="7500725" y="1763084"/>
            <a:ext cx="3922643" cy="3855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b="1" dirty="0">
                <a:solidFill>
                  <a:schemeClr val="tx1"/>
                </a:solidFill>
              </a:rPr>
              <a:t>Ulusal direnişin göz </a:t>
            </a:r>
            <a:r>
              <a:rPr lang="tr-TR" sz="3600" b="1" dirty="0" smtClean="0">
                <a:solidFill>
                  <a:schemeClr val="tx1"/>
                </a:solidFill>
              </a:rPr>
              <a:t>ardı edilemeyeceği </a:t>
            </a:r>
            <a:r>
              <a:rPr lang="tr-TR" sz="3600" b="1" dirty="0">
                <a:solidFill>
                  <a:schemeClr val="tx1"/>
                </a:solidFill>
              </a:rPr>
              <a:t>ispatlanmıştır.</a:t>
            </a:r>
          </a:p>
          <a:p>
            <a:endParaRPr lang="tr-TR" sz="3600" b="1" dirty="0">
              <a:solidFill>
                <a:schemeClr val="tx1"/>
              </a:solidFill>
            </a:endParaRPr>
          </a:p>
        </p:txBody>
      </p:sp>
      <p:pic>
        <p:nvPicPr>
          <p:cNvPr id="11" name="Resim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6819" y="622851"/>
            <a:ext cx="5775907" cy="6523377"/>
          </a:xfrm>
          <a:prstGeom prst="rect">
            <a:avLst/>
          </a:prstGeom>
        </p:spPr>
      </p:pic>
      <p:sp>
        <p:nvSpPr>
          <p:cNvPr id="12" name="Dikdörtgen 11"/>
          <p:cNvSpPr/>
          <p:nvPr/>
        </p:nvSpPr>
        <p:spPr>
          <a:xfrm>
            <a:off x="7500725" y="1763084"/>
            <a:ext cx="3922643" cy="45118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2800" b="1" dirty="0">
                <a:solidFill>
                  <a:schemeClr val="tx1"/>
                </a:solidFill>
              </a:rPr>
              <a:t>Anadolu'nun kabul etmeyeceği hiçbir şeyin uygulanmayacağı görülmüştür. Artık İstanbul Hükümeti tavrını </a:t>
            </a:r>
            <a:r>
              <a:rPr lang="tr-TR" sz="2800" b="1" dirty="0" smtClean="0">
                <a:solidFill>
                  <a:schemeClr val="tx1"/>
                </a:solidFill>
              </a:rPr>
              <a:t>Anadolu'ya </a:t>
            </a:r>
            <a:r>
              <a:rPr lang="tr-TR" sz="2800" b="1" dirty="0">
                <a:solidFill>
                  <a:schemeClr val="tx1"/>
                </a:solidFill>
              </a:rPr>
              <a:t>göre düzenlemeye başlamıştır.</a:t>
            </a:r>
          </a:p>
          <a:p>
            <a:endParaRPr lang="tr-TR" sz="3600" b="1" dirty="0">
              <a:solidFill>
                <a:schemeClr val="tx1"/>
              </a:solidFill>
            </a:endParaRPr>
          </a:p>
        </p:txBody>
      </p:sp>
      <p:pic>
        <p:nvPicPr>
          <p:cNvPr id="13" name="Resim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6819" y="622851"/>
            <a:ext cx="5775907" cy="6523377"/>
          </a:xfrm>
          <a:prstGeom prst="rect">
            <a:avLst/>
          </a:prstGeom>
        </p:spPr>
      </p:pic>
      <p:sp>
        <p:nvSpPr>
          <p:cNvPr id="14" name="Dikdörtgen 13"/>
          <p:cNvSpPr/>
          <p:nvPr/>
        </p:nvSpPr>
        <p:spPr>
          <a:xfrm>
            <a:off x="7500725" y="1763084"/>
            <a:ext cx="3922643" cy="45118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a:solidFill>
                  <a:schemeClr val="tx1"/>
                </a:solidFill>
              </a:rPr>
              <a:t>Seçimler oldukça rahat bir ortamda yapılmış, itilaf devletleri seçimlere </a:t>
            </a:r>
            <a:r>
              <a:rPr lang="tr-TR" sz="2800" b="1" dirty="0" smtClean="0">
                <a:solidFill>
                  <a:schemeClr val="tx1"/>
                </a:solidFill>
              </a:rPr>
              <a:t>müdahale </a:t>
            </a:r>
            <a:r>
              <a:rPr lang="tr-TR" sz="2800" b="1" dirty="0">
                <a:solidFill>
                  <a:schemeClr val="tx1"/>
                </a:solidFill>
              </a:rPr>
              <a:t>etmemiştir. Meclisin </a:t>
            </a:r>
            <a:r>
              <a:rPr lang="tr-TR" sz="2800" b="1" dirty="0" smtClean="0">
                <a:solidFill>
                  <a:schemeClr val="tx1"/>
                </a:solidFill>
              </a:rPr>
              <a:t>İstanbul'da </a:t>
            </a:r>
            <a:r>
              <a:rPr lang="tr-TR" sz="2800" b="1" dirty="0">
                <a:solidFill>
                  <a:schemeClr val="tx1"/>
                </a:solidFill>
              </a:rPr>
              <a:t>toplanması kararlaştırılmıştır.</a:t>
            </a:r>
          </a:p>
          <a:p>
            <a:endParaRPr lang="tr-TR" sz="2800" b="1" dirty="0">
              <a:solidFill>
                <a:schemeClr val="tx1"/>
              </a:solidFill>
            </a:endParaRPr>
          </a:p>
        </p:txBody>
      </p:sp>
      <p:pic>
        <p:nvPicPr>
          <p:cNvPr id="15" name="Resim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96819" y="622851"/>
            <a:ext cx="5775907" cy="6523377"/>
          </a:xfrm>
          <a:prstGeom prst="rect">
            <a:avLst/>
          </a:prstGeom>
        </p:spPr>
      </p:pic>
      <p:sp>
        <p:nvSpPr>
          <p:cNvPr id="16" name="Dikdörtgen 15"/>
          <p:cNvSpPr/>
          <p:nvPr/>
        </p:nvSpPr>
        <p:spPr>
          <a:xfrm>
            <a:off x="7500725" y="1763084"/>
            <a:ext cx="3922643" cy="45118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2800" b="1" dirty="0">
              <a:solidFill>
                <a:schemeClr val="tx1"/>
              </a:solidFill>
            </a:endParaRPr>
          </a:p>
          <a:p>
            <a:r>
              <a:rPr lang="tr-TR" sz="2800" b="1" dirty="0">
                <a:solidFill>
                  <a:schemeClr val="tx1"/>
                </a:solidFill>
              </a:rPr>
              <a:t>Meclis-i </a:t>
            </a:r>
            <a:r>
              <a:rPr lang="tr-TR" sz="2800" b="1" dirty="0" err="1">
                <a:solidFill>
                  <a:schemeClr val="tx1"/>
                </a:solidFill>
              </a:rPr>
              <a:t>Mebusan</a:t>
            </a:r>
            <a:r>
              <a:rPr lang="tr-TR" sz="2800" b="1" dirty="0">
                <a:solidFill>
                  <a:schemeClr val="tx1"/>
                </a:solidFill>
              </a:rPr>
              <a:t> için seçimler yapıldı. </a:t>
            </a:r>
          </a:p>
          <a:p>
            <a:r>
              <a:rPr lang="tr-TR" sz="2800" b="1" dirty="0" smtClean="0">
                <a:solidFill>
                  <a:schemeClr val="tx1"/>
                </a:solidFill>
              </a:rPr>
              <a:t>Seçimleri </a:t>
            </a:r>
            <a:r>
              <a:rPr lang="tr-TR" sz="2800" b="1" dirty="0">
                <a:solidFill>
                  <a:schemeClr val="tx1"/>
                </a:solidFill>
              </a:rPr>
              <a:t>%80 oranda Müdafaa-i Hukukçular kazandı. </a:t>
            </a:r>
          </a:p>
          <a:p>
            <a:r>
              <a:rPr lang="tr-TR" sz="2800" b="1" dirty="0" smtClean="0">
                <a:solidFill>
                  <a:schemeClr val="tx1"/>
                </a:solidFill>
              </a:rPr>
              <a:t>Mustafa </a:t>
            </a:r>
            <a:r>
              <a:rPr lang="tr-TR" sz="2800" b="1" dirty="0">
                <a:solidFill>
                  <a:schemeClr val="tx1"/>
                </a:solidFill>
              </a:rPr>
              <a:t>Kemal Erzurum milletvekili oldu. </a:t>
            </a:r>
          </a:p>
          <a:p>
            <a:r>
              <a:rPr lang="tr-TR" sz="2800" b="1" dirty="0">
                <a:solidFill>
                  <a:schemeClr val="tx1"/>
                </a:solidFill>
              </a:rPr>
              <a:t>	</a:t>
            </a:r>
          </a:p>
          <a:p>
            <a:endParaRPr lang="tr-TR" sz="2800" b="1" dirty="0">
              <a:solidFill>
                <a:schemeClr val="tx1"/>
              </a:solidFill>
            </a:endParaRPr>
          </a:p>
        </p:txBody>
      </p:sp>
      <p:sp>
        <p:nvSpPr>
          <p:cNvPr id="17" name="Dikdörtgen 16"/>
          <p:cNvSpPr/>
          <p:nvPr/>
        </p:nvSpPr>
        <p:spPr>
          <a:xfrm>
            <a:off x="530712" y="2536130"/>
            <a:ext cx="5701625" cy="373877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b="1" dirty="0">
                <a:solidFill>
                  <a:srgbClr val="FF0000"/>
                </a:solidFill>
              </a:rPr>
              <a:t>Mustafa Kemal </a:t>
            </a:r>
            <a:r>
              <a:rPr lang="tr-TR" sz="2800" b="1" dirty="0" smtClean="0">
                <a:solidFill>
                  <a:srgbClr val="FF0000"/>
                </a:solidFill>
              </a:rPr>
              <a:t>bu görüşmelerin </a:t>
            </a:r>
            <a:r>
              <a:rPr lang="tr-TR" sz="2800" b="1" dirty="0">
                <a:solidFill>
                  <a:srgbClr val="FF0000"/>
                </a:solidFill>
              </a:rPr>
              <a:t>Ankara’da yapılmasının </a:t>
            </a:r>
            <a:r>
              <a:rPr lang="tr-TR" sz="2800" b="1" dirty="0" smtClean="0">
                <a:solidFill>
                  <a:srgbClr val="FF0000"/>
                </a:solidFill>
              </a:rPr>
              <a:t>uygun olacağını </a:t>
            </a:r>
            <a:r>
              <a:rPr lang="tr-TR" sz="2800" b="1" dirty="0">
                <a:solidFill>
                  <a:srgbClr val="FF0000"/>
                </a:solidFill>
              </a:rPr>
              <a:t>düşünerek 18 Aralık 1919’da </a:t>
            </a:r>
            <a:r>
              <a:rPr lang="tr-TR" sz="2800" b="1" dirty="0" smtClean="0">
                <a:solidFill>
                  <a:srgbClr val="FF0000"/>
                </a:solidFill>
              </a:rPr>
              <a:t>Temsil Heyeti </a:t>
            </a:r>
            <a:r>
              <a:rPr lang="tr-TR" sz="2800" b="1" dirty="0">
                <a:solidFill>
                  <a:srgbClr val="FF0000"/>
                </a:solidFill>
              </a:rPr>
              <a:t>üyeleriyle </a:t>
            </a:r>
            <a:r>
              <a:rPr lang="tr-TR" sz="2800" b="1" dirty="0" smtClean="0">
                <a:solidFill>
                  <a:srgbClr val="FF0000"/>
                </a:solidFill>
              </a:rPr>
              <a:t>birlikte Ankara’ya doğru yola </a:t>
            </a:r>
            <a:r>
              <a:rPr lang="tr-TR" sz="2800" b="1" dirty="0">
                <a:solidFill>
                  <a:srgbClr val="FF0000"/>
                </a:solidFill>
              </a:rPr>
              <a:t>çıktı</a:t>
            </a:r>
            <a:r>
              <a:rPr lang="tr-TR" sz="2800" b="1" dirty="0" smtClean="0">
                <a:solidFill>
                  <a:srgbClr val="FF0000"/>
                </a:solidFill>
              </a:rPr>
              <a:t>.</a:t>
            </a:r>
            <a:endParaRPr lang="tr-TR" sz="2800" b="1" dirty="0">
              <a:solidFill>
                <a:srgbClr val="FF0000"/>
              </a:solidFill>
            </a:endParaRPr>
          </a:p>
        </p:txBody>
      </p:sp>
    </p:spTree>
    <p:extLst>
      <p:ext uri="{BB962C8B-B14F-4D97-AF65-F5344CB8AC3E}">
        <p14:creationId xmlns:p14="http://schemas.microsoft.com/office/powerpoint/2010/main" xmlns="" val="254413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fltVal val="0.5"/>
                                          </p:val>
                                        </p:tav>
                                        <p:tav tm="100000">
                                          <p:val>
                                            <p:strVal val="#ppt_x"/>
                                          </p:val>
                                        </p:tav>
                                      </p:tavLst>
                                    </p:anim>
                                    <p:anim calcmode="lin" valueType="num">
                                      <p:cBhvr>
                                        <p:cTn id="27" dur="500" fill="hold"/>
                                        <p:tgtEl>
                                          <p:spTgt spid="10"/>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anim calcmode="lin" valueType="num">
                                      <p:cBhvr>
                                        <p:cTn id="33" dur="500" fill="hold"/>
                                        <p:tgtEl>
                                          <p:spTgt spid="9"/>
                                        </p:tgtEl>
                                        <p:attrNameLst>
                                          <p:attrName>ppt_x</p:attrName>
                                        </p:attrNameLst>
                                      </p:cBhvr>
                                      <p:tavLst>
                                        <p:tav tm="0">
                                          <p:val>
                                            <p:fltVal val="0.5"/>
                                          </p:val>
                                        </p:tav>
                                        <p:tav tm="100000">
                                          <p:val>
                                            <p:strVal val="#ppt_x"/>
                                          </p:val>
                                        </p:tav>
                                      </p:tavLst>
                                    </p:anim>
                                    <p:anim calcmode="lin" valueType="num">
                                      <p:cBhvr>
                                        <p:cTn id="34" dur="500" fill="hold"/>
                                        <p:tgtEl>
                                          <p:spTgt spid="9"/>
                                        </p:tgtEl>
                                        <p:attrNameLst>
                                          <p:attrName>ppt_y</p:attrName>
                                        </p:attrNameLst>
                                      </p:cBhvr>
                                      <p:tavLst>
                                        <p:tav tm="0">
                                          <p:val>
                                            <p:fltVal val="0.5"/>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528"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anim calcmode="lin" valueType="num">
                                      <p:cBhvr>
                                        <p:cTn id="42" dur="500" fill="hold"/>
                                        <p:tgtEl>
                                          <p:spTgt spid="12"/>
                                        </p:tgtEl>
                                        <p:attrNameLst>
                                          <p:attrName>ppt_x</p:attrName>
                                        </p:attrNameLst>
                                      </p:cBhvr>
                                      <p:tavLst>
                                        <p:tav tm="0">
                                          <p:val>
                                            <p:fltVal val="0.5"/>
                                          </p:val>
                                        </p:tav>
                                        <p:tav tm="100000">
                                          <p:val>
                                            <p:strVal val="#ppt_x"/>
                                          </p:val>
                                        </p:tav>
                                      </p:tavLst>
                                    </p:anim>
                                    <p:anim calcmode="lin" valueType="num">
                                      <p:cBhvr>
                                        <p:cTn id="43" dur="500" fill="hold"/>
                                        <p:tgtEl>
                                          <p:spTgt spid="12"/>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fltVal val="0.5"/>
                                          </p:val>
                                        </p:tav>
                                        <p:tav tm="100000">
                                          <p:val>
                                            <p:strVal val="#ppt_x"/>
                                          </p:val>
                                        </p:tav>
                                      </p:tavLst>
                                    </p:anim>
                                    <p:anim calcmode="lin" valueType="num">
                                      <p:cBhvr>
                                        <p:cTn id="50" dur="500" fill="hold"/>
                                        <p:tgtEl>
                                          <p:spTgt spid="11"/>
                                        </p:tgtEl>
                                        <p:attrNameLst>
                                          <p:attrName>ppt_y</p:attrName>
                                        </p:attrNameLst>
                                      </p:cBhvr>
                                      <p:tavLst>
                                        <p:tav tm="0">
                                          <p:val>
                                            <p:fltVal val="0.5"/>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52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anim calcmode="lin" valueType="num">
                                      <p:cBhvr>
                                        <p:cTn id="58" dur="500" fill="hold"/>
                                        <p:tgtEl>
                                          <p:spTgt spid="14"/>
                                        </p:tgtEl>
                                        <p:attrNameLst>
                                          <p:attrName>ppt_x</p:attrName>
                                        </p:attrNameLst>
                                      </p:cBhvr>
                                      <p:tavLst>
                                        <p:tav tm="0">
                                          <p:val>
                                            <p:fltVal val="0.5"/>
                                          </p:val>
                                        </p:tav>
                                        <p:tav tm="100000">
                                          <p:val>
                                            <p:strVal val="#ppt_x"/>
                                          </p:val>
                                        </p:tav>
                                      </p:tavLst>
                                    </p:anim>
                                    <p:anim calcmode="lin" valueType="num">
                                      <p:cBhvr>
                                        <p:cTn id="59" dur="500" fill="hold"/>
                                        <p:tgtEl>
                                          <p:spTgt spid="14"/>
                                        </p:tgtEl>
                                        <p:attrNameLst>
                                          <p:attrName>ppt_y</p:attrName>
                                        </p:attrNameLst>
                                      </p:cBhvr>
                                      <p:tavLst>
                                        <p:tav tm="0">
                                          <p:val>
                                            <p:fltVal val="0.5"/>
                                          </p:val>
                                        </p:tav>
                                        <p:tav tm="100000">
                                          <p:val>
                                            <p:strVal val="#ppt_y"/>
                                          </p:val>
                                        </p:tav>
                                      </p:tavLst>
                                    </p:anim>
                                  </p:childTnLst>
                                </p:cTn>
                              </p:par>
                              <p:par>
                                <p:cTn id="60" presetID="53" presetClass="entr" presetSubtype="528"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fltVal val="0.5"/>
                                          </p:val>
                                        </p:tav>
                                        <p:tav tm="100000">
                                          <p:val>
                                            <p:strVal val="#ppt_x"/>
                                          </p:val>
                                        </p:tav>
                                      </p:tavLst>
                                    </p:anim>
                                    <p:anim calcmode="lin" valueType="num">
                                      <p:cBhvr>
                                        <p:cTn id="66" dur="500" fill="hold"/>
                                        <p:tgtEl>
                                          <p:spTgt spid="13"/>
                                        </p:tgtEl>
                                        <p:attrNameLst>
                                          <p:attrName>ppt_y</p:attrName>
                                        </p:attrNameLst>
                                      </p:cBhvr>
                                      <p:tavLst>
                                        <p:tav tm="0">
                                          <p:val>
                                            <p:fltVal val="0.5"/>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528"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anim calcmode="lin" valueType="num">
                                      <p:cBhvr>
                                        <p:cTn id="74" dur="500" fill="hold"/>
                                        <p:tgtEl>
                                          <p:spTgt spid="16"/>
                                        </p:tgtEl>
                                        <p:attrNameLst>
                                          <p:attrName>ppt_x</p:attrName>
                                        </p:attrNameLst>
                                      </p:cBhvr>
                                      <p:tavLst>
                                        <p:tav tm="0">
                                          <p:val>
                                            <p:fltVal val="0.5"/>
                                          </p:val>
                                        </p:tav>
                                        <p:tav tm="100000">
                                          <p:val>
                                            <p:strVal val="#ppt_x"/>
                                          </p:val>
                                        </p:tav>
                                      </p:tavLst>
                                    </p:anim>
                                    <p:anim calcmode="lin" valueType="num">
                                      <p:cBhvr>
                                        <p:cTn id="75" dur="500" fill="hold"/>
                                        <p:tgtEl>
                                          <p:spTgt spid="16"/>
                                        </p:tgtEl>
                                        <p:attrNameLst>
                                          <p:attrName>ppt_y</p:attrName>
                                        </p:attrNameLst>
                                      </p:cBhvr>
                                      <p:tavLst>
                                        <p:tav tm="0">
                                          <p:val>
                                            <p:fltVal val="0.5"/>
                                          </p:val>
                                        </p:tav>
                                        <p:tav tm="100000">
                                          <p:val>
                                            <p:strVal val="#ppt_y"/>
                                          </p:val>
                                        </p:tav>
                                      </p:tavLst>
                                    </p:anim>
                                  </p:childTnLst>
                                </p:cTn>
                              </p:par>
                              <p:par>
                                <p:cTn id="76" presetID="53" presetClass="entr" presetSubtype="528" fill="hold"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500" fill="hold"/>
                                        <p:tgtEl>
                                          <p:spTgt spid="15"/>
                                        </p:tgtEl>
                                        <p:attrNameLst>
                                          <p:attrName>ppt_w</p:attrName>
                                        </p:attrNameLst>
                                      </p:cBhvr>
                                      <p:tavLst>
                                        <p:tav tm="0">
                                          <p:val>
                                            <p:fltVal val="0"/>
                                          </p:val>
                                        </p:tav>
                                        <p:tav tm="100000">
                                          <p:val>
                                            <p:strVal val="#ppt_w"/>
                                          </p:val>
                                        </p:tav>
                                      </p:tavLst>
                                    </p:anim>
                                    <p:anim calcmode="lin" valueType="num">
                                      <p:cBhvr>
                                        <p:cTn id="79" dur="500" fill="hold"/>
                                        <p:tgtEl>
                                          <p:spTgt spid="15"/>
                                        </p:tgtEl>
                                        <p:attrNameLst>
                                          <p:attrName>ppt_h</p:attrName>
                                        </p:attrNameLst>
                                      </p:cBhvr>
                                      <p:tavLst>
                                        <p:tav tm="0">
                                          <p:val>
                                            <p:fltVal val="0"/>
                                          </p:val>
                                        </p:tav>
                                        <p:tav tm="100000">
                                          <p:val>
                                            <p:strVal val="#ppt_h"/>
                                          </p:val>
                                        </p:tav>
                                      </p:tavLst>
                                    </p:anim>
                                    <p:animEffect transition="in" filter="fade">
                                      <p:cBhvr>
                                        <p:cTn id="80" dur="500"/>
                                        <p:tgtEl>
                                          <p:spTgt spid="15"/>
                                        </p:tgtEl>
                                      </p:cBhvr>
                                    </p:animEffect>
                                    <p:anim calcmode="lin" valueType="num">
                                      <p:cBhvr>
                                        <p:cTn id="81" dur="500" fill="hold"/>
                                        <p:tgtEl>
                                          <p:spTgt spid="15"/>
                                        </p:tgtEl>
                                        <p:attrNameLst>
                                          <p:attrName>ppt_x</p:attrName>
                                        </p:attrNameLst>
                                      </p:cBhvr>
                                      <p:tavLst>
                                        <p:tav tm="0">
                                          <p:val>
                                            <p:fltVal val="0.5"/>
                                          </p:val>
                                        </p:tav>
                                        <p:tav tm="100000">
                                          <p:val>
                                            <p:strVal val="#ppt_x"/>
                                          </p:val>
                                        </p:tav>
                                      </p:tavLst>
                                    </p:anim>
                                    <p:anim calcmode="lin" valueType="num">
                                      <p:cBhvr>
                                        <p:cTn id="82" dur="500" fill="hold"/>
                                        <p:tgtEl>
                                          <p:spTgt spid="15"/>
                                        </p:tgtEl>
                                        <p:attrNameLst>
                                          <p:attrName>ppt_y</p:attrName>
                                        </p:attrNameLst>
                                      </p:cBhvr>
                                      <p:tavLst>
                                        <p:tav tm="0">
                                          <p:val>
                                            <p:fltVal val="0.5"/>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7" presetClass="entr" presetSubtype="0"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1000"/>
                                        <p:tgtEl>
                                          <p:spTgt spid="17"/>
                                        </p:tgtEl>
                                      </p:cBhvr>
                                    </p:animEffect>
                                    <p:anim calcmode="lin" valueType="num">
                                      <p:cBhvr>
                                        <p:cTn id="88" dur="1000" fill="hold"/>
                                        <p:tgtEl>
                                          <p:spTgt spid="17"/>
                                        </p:tgtEl>
                                        <p:attrNameLst>
                                          <p:attrName>ppt_x</p:attrName>
                                        </p:attrNameLst>
                                      </p:cBhvr>
                                      <p:tavLst>
                                        <p:tav tm="0">
                                          <p:val>
                                            <p:strVal val="#ppt_x"/>
                                          </p:val>
                                        </p:tav>
                                        <p:tav tm="100000">
                                          <p:val>
                                            <p:strVal val="#ppt_x"/>
                                          </p:val>
                                        </p:tav>
                                      </p:tavLst>
                                    </p:anim>
                                    <p:anim calcmode="lin" valueType="num">
                                      <p:cBhvr>
                                        <p:cTn id="8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4" grpId="0"/>
      <p:bldP spid="16"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9656" y="146051"/>
            <a:ext cx="11885463" cy="6667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a:solidFill>
                  <a:schemeClr val="tx1"/>
                </a:solidFill>
              </a:rPr>
              <a:t>TEMSİL HEYETİ’NİN ANKARA’YA GELİŞİ – 27 Aralık </a:t>
            </a:r>
            <a:r>
              <a:rPr lang="tr-TR" sz="3200" b="1" dirty="0" smtClean="0">
                <a:solidFill>
                  <a:schemeClr val="tx1"/>
                </a:solidFill>
              </a:rPr>
              <a:t>1919</a:t>
            </a:r>
          </a:p>
        </p:txBody>
      </p:sp>
      <p:pic>
        <p:nvPicPr>
          <p:cNvPr id="3" name="Resim 2" descr="Ekran Kırpma"/>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0618" y="1004507"/>
            <a:ext cx="6109205" cy="4587910"/>
          </a:xfrm>
          <a:prstGeom prst="rect">
            <a:avLst/>
          </a:prstGeom>
          <a:ln>
            <a:solidFill>
              <a:srgbClr val="FF0000"/>
            </a:solidFill>
          </a:ln>
        </p:spPr>
      </p:pic>
      <p:sp>
        <p:nvSpPr>
          <p:cNvPr id="4" name="Dikdörtgen 3"/>
          <p:cNvSpPr/>
          <p:nvPr/>
        </p:nvSpPr>
        <p:spPr>
          <a:xfrm>
            <a:off x="145774" y="5777948"/>
            <a:ext cx="10827026" cy="914400"/>
          </a:xfrm>
          <a:prstGeom prst="rect">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t>Mustafa Kemal Paşa'nın Ankara'ya g</a:t>
            </a:r>
            <a:r>
              <a:rPr lang="tr-TR" sz="2800" b="1" dirty="0" smtClean="0"/>
              <a:t>elmesinin nedenleri neler olabilir?</a:t>
            </a:r>
            <a:endParaRPr lang="tr-TR" sz="2800" b="1" dirty="0"/>
          </a:p>
        </p:txBody>
      </p:sp>
      <p:sp>
        <p:nvSpPr>
          <p:cNvPr id="5" name="Oval 4"/>
          <p:cNvSpPr/>
          <p:nvPr/>
        </p:nvSpPr>
        <p:spPr>
          <a:xfrm>
            <a:off x="11130720" y="5777948"/>
            <a:ext cx="914400"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smtClean="0">
                <a:solidFill>
                  <a:srgbClr val="FFFF00"/>
                </a:solidFill>
                <a:effectLst>
                  <a:outerShdw blurRad="38100" dist="38100" dir="2700000" algn="tl">
                    <a:srgbClr val="000000">
                      <a:alpha val="43137"/>
                    </a:srgbClr>
                  </a:outerShdw>
                </a:effectLst>
              </a:rPr>
              <a:t>?</a:t>
            </a:r>
            <a:endParaRPr lang="tr-TR" sz="8000" b="1" dirty="0">
              <a:solidFill>
                <a:srgbClr val="FFFF00"/>
              </a:solidFill>
              <a:effectLst>
                <a:outerShdw blurRad="38100" dist="38100" dir="2700000" algn="tl">
                  <a:srgbClr val="000000">
                    <a:alpha val="43137"/>
                  </a:srgbClr>
                </a:outerShdw>
              </a:effectLst>
            </a:endParaRPr>
          </a:p>
        </p:txBody>
      </p:sp>
      <p:pic>
        <p:nvPicPr>
          <p:cNvPr id="6" name="Resim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275443" y="997839"/>
            <a:ext cx="3697357" cy="4594578"/>
          </a:xfrm>
          <a:prstGeom prst="rect">
            <a:avLst/>
          </a:prstGeom>
        </p:spPr>
      </p:pic>
      <p:sp>
        <p:nvSpPr>
          <p:cNvPr id="7" name="Dikdörtgen Belirtme Çizgisi 6"/>
          <p:cNvSpPr/>
          <p:nvPr/>
        </p:nvSpPr>
        <p:spPr>
          <a:xfrm>
            <a:off x="159657" y="997839"/>
            <a:ext cx="6150166" cy="4594578"/>
          </a:xfrm>
          <a:prstGeom prst="wedgeRectCallout">
            <a:avLst>
              <a:gd name="adj1" fmla="val 59002"/>
              <a:gd name="adj2" fmla="val -2068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b="1" dirty="0" smtClean="0">
                <a:solidFill>
                  <a:schemeClr val="tx1"/>
                </a:solidFill>
              </a:rPr>
              <a:t>İstanbul'da </a:t>
            </a:r>
            <a:r>
              <a:rPr lang="tr-TR" sz="4000" b="1" dirty="0">
                <a:solidFill>
                  <a:schemeClr val="tx1"/>
                </a:solidFill>
              </a:rPr>
              <a:t>açılması kesinleşen </a:t>
            </a:r>
            <a:r>
              <a:rPr lang="tr-TR" sz="4000" b="1" dirty="0" err="1" smtClean="0">
                <a:solidFill>
                  <a:schemeClr val="tx1"/>
                </a:solidFill>
              </a:rPr>
              <a:t>Mebusan</a:t>
            </a:r>
            <a:r>
              <a:rPr lang="tr-TR" sz="4000" b="1" dirty="0" smtClean="0">
                <a:solidFill>
                  <a:schemeClr val="tx1"/>
                </a:solidFill>
              </a:rPr>
              <a:t> </a:t>
            </a:r>
            <a:r>
              <a:rPr lang="tr-TR" sz="4000" b="1" dirty="0">
                <a:solidFill>
                  <a:schemeClr val="tx1"/>
                </a:solidFill>
              </a:rPr>
              <a:t>Meclisi'nin çalışmalarını daha </a:t>
            </a:r>
            <a:r>
              <a:rPr lang="tr-TR" sz="4000" b="1" dirty="0" smtClean="0">
                <a:solidFill>
                  <a:schemeClr val="tx1"/>
                </a:solidFill>
              </a:rPr>
              <a:t>yakından </a:t>
            </a:r>
            <a:r>
              <a:rPr lang="tr-TR" sz="4000" b="1" dirty="0">
                <a:solidFill>
                  <a:schemeClr val="tx1"/>
                </a:solidFill>
              </a:rPr>
              <a:t>izlemek istemesi </a:t>
            </a:r>
          </a:p>
        </p:txBody>
      </p:sp>
      <p:sp>
        <p:nvSpPr>
          <p:cNvPr id="8" name="Dikdörtgen Belirtme Çizgisi 7"/>
          <p:cNvSpPr/>
          <p:nvPr/>
        </p:nvSpPr>
        <p:spPr>
          <a:xfrm>
            <a:off x="145774" y="997839"/>
            <a:ext cx="6164049" cy="4594578"/>
          </a:xfrm>
          <a:prstGeom prst="wedgeRectCallout">
            <a:avLst>
              <a:gd name="adj1" fmla="val 59002"/>
              <a:gd name="adj2" fmla="val -2068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b="1" dirty="0" smtClean="0">
                <a:solidFill>
                  <a:schemeClr val="tx1"/>
                </a:solidFill>
              </a:rPr>
              <a:t>İstanbul’a </a:t>
            </a:r>
            <a:r>
              <a:rPr lang="tr-TR" sz="4000" b="1" dirty="0">
                <a:solidFill>
                  <a:schemeClr val="tx1"/>
                </a:solidFill>
              </a:rPr>
              <a:t>gidecek milletvekillerinin birçoğunun yolunun Ankara'dan geçmesini değerlendirerek bu </a:t>
            </a:r>
            <a:r>
              <a:rPr lang="tr-TR" sz="4000" b="1" dirty="0" smtClean="0">
                <a:solidFill>
                  <a:schemeClr val="tx1"/>
                </a:solidFill>
              </a:rPr>
              <a:t>milletvekilleriyle </a:t>
            </a:r>
            <a:r>
              <a:rPr lang="tr-TR" sz="4000" b="1" dirty="0">
                <a:solidFill>
                  <a:schemeClr val="tx1"/>
                </a:solidFill>
              </a:rPr>
              <a:t>görüşmek İstemesi</a:t>
            </a:r>
          </a:p>
        </p:txBody>
      </p:sp>
    </p:spTree>
    <p:extLst>
      <p:ext uri="{BB962C8B-B14F-4D97-AF65-F5344CB8AC3E}">
        <p14:creationId xmlns:p14="http://schemas.microsoft.com/office/powerpoint/2010/main" xmlns="" val="352218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par>
                                <p:cTn id="23" presetID="53" presetClass="entr" presetSubtype="52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anim calcmode="lin" valueType="num">
                                      <p:cBhvr>
                                        <p:cTn id="28" dur="500" fill="hold"/>
                                        <p:tgtEl>
                                          <p:spTgt spid="6"/>
                                        </p:tgtEl>
                                        <p:attrNameLst>
                                          <p:attrName>ppt_x</p:attrName>
                                        </p:attrNameLst>
                                      </p:cBhvr>
                                      <p:tavLst>
                                        <p:tav tm="0">
                                          <p:val>
                                            <p:fltVal val="0.5"/>
                                          </p:val>
                                        </p:tav>
                                        <p:tav tm="100000">
                                          <p:val>
                                            <p:strVal val="#ppt_x"/>
                                          </p:val>
                                        </p:tav>
                                      </p:tavLst>
                                    </p:anim>
                                    <p:anim calcmode="lin" valueType="num">
                                      <p:cBhvr>
                                        <p:cTn id="29"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8"/>
                                        </p:tgtEl>
                                        <p:attrNameLst>
                                          <p:attrName>ppt_y</p:attrName>
                                        </p:attrNameLst>
                                      </p:cBhvr>
                                      <p:tavLst>
                                        <p:tav tm="0">
                                          <p:val>
                                            <p:strVal val="#ppt_y"/>
                                          </p:val>
                                        </p:tav>
                                        <p:tav tm="100000">
                                          <p:val>
                                            <p:strVal val="#ppt_y"/>
                                          </p:val>
                                        </p:tav>
                                      </p:tavLst>
                                    </p:anim>
                                    <p:anim calcmode="lin" valueType="num">
                                      <p:cBhvr>
                                        <p:cTn id="3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5774" y="5777948"/>
            <a:ext cx="10827026" cy="914400"/>
          </a:xfrm>
          <a:prstGeom prst="rect">
            <a:avLst/>
          </a:prstGeom>
          <a:solidFill>
            <a:srgbClr val="0070C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t>Atatürk’ün Millî Mücadele’nin merkezi olarak Ankara’yı seçmesinin nedenleri neler olabilir?</a:t>
            </a:r>
          </a:p>
        </p:txBody>
      </p:sp>
      <p:sp>
        <p:nvSpPr>
          <p:cNvPr id="3" name="Oval 2"/>
          <p:cNvSpPr/>
          <p:nvPr/>
        </p:nvSpPr>
        <p:spPr>
          <a:xfrm>
            <a:off x="11130720" y="5777948"/>
            <a:ext cx="914400" cy="9144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0" b="1" dirty="0" smtClean="0">
                <a:solidFill>
                  <a:srgbClr val="FFFF00"/>
                </a:solidFill>
                <a:effectLst>
                  <a:outerShdw blurRad="38100" dist="38100" dir="2700000" algn="tl">
                    <a:srgbClr val="000000">
                      <a:alpha val="43137"/>
                    </a:srgbClr>
                  </a:outerShdw>
                </a:effectLst>
              </a:rPr>
              <a:t>?</a:t>
            </a:r>
            <a:endParaRPr lang="tr-TR" sz="8000" b="1" dirty="0">
              <a:solidFill>
                <a:srgbClr val="FFFF00"/>
              </a:solidFill>
              <a:effectLst>
                <a:outerShdw blurRad="38100" dist="38100" dir="2700000" algn="tl">
                  <a:srgbClr val="000000">
                    <a:alpha val="43137"/>
                  </a:srgbClr>
                </a:outerShdw>
              </a:effectLst>
            </a:endParaRPr>
          </a:p>
        </p:txBody>
      </p:sp>
      <p:sp>
        <p:nvSpPr>
          <p:cNvPr id="4" name="Dikdörtgen 3"/>
          <p:cNvSpPr/>
          <p:nvPr/>
        </p:nvSpPr>
        <p:spPr>
          <a:xfrm>
            <a:off x="187366" y="221144"/>
            <a:ext cx="11885463" cy="6667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a:solidFill>
                  <a:schemeClr val="tx1"/>
                </a:solidFill>
              </a:rPr>
              <a:t>TEMSİL HEYETİ’NİN ANKARA’YA GELİŞİ – 27 Aralık </a:t>
            </a:r>
            <a:r>
              <a:rPr lang="tr-TR" sz="3200" b="1" dirty="0" smtClean="0">
                <a:solidFill>
                  <a:schemeClr val="tx1"/>
                </a:solidFill>
              </a:rPr>
              <a:t>1919</a:t>
            </a:r>
          </a:p>
        </p:txBody>
      </p:sp>
      <p:pic>
        <p:nvPicPr>
          <p:cNvPr id="6" name="Picture 2" descr="dilsiz harita ile ilgili görsel sonucu"/>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820" t="2250" r="975" b="1689"/>
          <a:stretch/>
        </p:blipFill>
        <p:spPr bwMode="auto">
          <a:xfrm>
            <a:off x="187366" y="1147919"/>
            <a:ext cx="9178309" cy="4294910"/>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
        <p:nvSpPr>
          <p:cNvPr id="7" name="Oval 6"/>
          <p:cNvSpPr/>
          <p:nvPr/>
        </p:nvSpPr>
        <p:spPr>
          <a:xfrm>
            <a:off x="3461990" y="2574436"/>
            <a:ext cx="228600" cy="21227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8" name="Dikdörtgen 7"/>
          <p:cNvSpPr/>
          <p:nvPr/>
        </p:nvSpPr>
        <p:spPr>
          <a:xfrm>
            <a:off x="2053593" y="2524403"/>
            <a:ext cx="1378463" cy="3032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0000"/>
                </a:solidFill>
                <a:effectLst>
                  <a:outerShdw blurRad="38100" dist="38100" dir="2700000" algn="tl">
                    <a:srgbClr val="000000">
                      <a:alpha val="43137"/>
                    </a:srgbClr>
                  </a:outerShdw>
                </a:effectLst>
              </a:rPr>
              <a:t>ANKARA</a:t>
            </a:r>
            <a:endParaRPr lang="tr-TR" sz="2000" b="1" dirty="0">
              <a:solidFill>
                <a:srgbClr val="FF0000"/>
              </a:solidFill>
              <a:effectLst>
                <a:outerShdw blurRad="38100" dist="38100" dir="2700000" algn="tl">
                  <a:srgbClr val="000000">
                    <a:alpha val="43137"/>
                  </a:srgbClr>
                </a:outerShdw>
              </a:effectLst>
            </a:endParaRPr>
          </a:p>
        </p:txBody>
      </p:sp>
      <p:pic>
        <p:nvPicPr>
          <p:cNvPr id="12" name="Resim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25947" y="887895"/>
            <a:ext cx="5420392" cy="5361107"/>
          </a:xfrm>
          <a:prstGeom prst="rect">
            <a:avLst/>
          </a:prstGeom>
        </p:spPr>
      </p:pic>
      <p:sp>
        <p:nvSpPr>
          <p:cNvPr id="13" name="Dikdörtgen 12"/>
          <p:cNvSpPr/>
          <p:nvPr/>
        </p:nvSpPr>
        <p:spPr>
          <a:xfrm>
            <a:off x="7273635" y="1690255"/>
            <a:ext cx="4336473" cy="408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3200" b="1" dirty="0">
              <a:solidFill>
                <a:schemeClr val="tx1"/>
              </a:solidFill>
            </a:endParaRPr>
          </a:p>
          <a:p>
            <a:pPr lvl="0"/>
            <a:r>
              <a:rPr lang="tr-TR" sz="3200" b="1" dirty="0">
                <a:solidFill>
                  <a:schemeClr val="tx1"/>
                </a:solidFill>
              </a:rPr>
              <a:t>Asıl savaşın gerçekleşeceği Batı </a:t>
            </a:r>
            <a:r>
              <a:rPr lang="tr-TR" sz="3200" b="1" dirty="0" smtClean="0">
                <a:solidFill>
                  <a:schemeClr val="tx1"/>
                </a:solidFill>
              </a:rPr>
              <a:t>Cephesi'ne </a:t>
            </a:r>
            <a:r>
              <a:rPr lang="tr-TR" sz="3200" b="1" dirty="0">
                <a:solidFill>
                  <a:schemeClr val="tx1"/>
                </a:solidFill>
              </a:rPr>
              <a:t>yakın bir konumda olması </a:t>
            </a:r>
            <a:r>
              <a:rPr lang="tr-TR" sz="3200" b="1" dirty="0" smtClean="0">
                <a:solidFill>
                  <a:schemeClr val="tx1"/>
                </a:solidFill>
              </a:rPr>
              <a:t>nedeniyle </a:t>
            </a:r>
            <a:r>
              <a:rPr lang="tr-TR" sz="3200" b="1" dirty="0">
                <a:solidFill>
                  <a:schemeClr val="tx1"/>
                </a:solidFill>
              </a:rPr>
              <a:t>olayları takip edebilme imkânı</a:t>
            </a:r>
          </a:p>
          <a:p>
            <a:r>
              <a:rPr lang="tr-TR" sz="3200" b="1" dirty="0">
                <a:solidFill>
                  <a:schemeClr val="tx1"/>
                </a:solidFill>
              </a:rPr>
              <a:t>	</a:t>
            </a:r>
          </a:p>
          <a:p>
            <a:endParaRPr lang="tr-TR" sz="3200" b="1" dirty="0">
              <a:solidFill>
                <a:schemeClr val="tx1"/>
              </a:solidFill>
            </a:endParaRPr>
          </a:p>
        </p:txBody>
      </p:sp>
      <p:sp>
        <p:nvSpPr>
          <p:cNvPr id="14" name="Oval 13"/>
          <p:cNvSpPr/>
          <p:nvPr/>
        </p:nvSpPr>
        <p:spPr>
          <a:xfrm>
            <a:off x="766910" y="2382412"/>
            <a:ext cx="1293236" cy="1825924"/>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6" name="Picture 2" descr="https://upload.wikimedia.org/wikipedia/commons/thumb/a/a9/TCDD.svg/1280px-TCDD.svg.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7367" y="1147315"/>
            <a:ext cx="9178308" cy="4295514"/>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17" name="Resim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25947" y="887895"/>
            <a:ext cx="5420392" cy="5361107"/>
          </a:xfrm>
          <a:prstGeom prst="rect">
            <a:avLst/>
          </a:prstGeom>
        </p:spPr>
      </p:pic>
      <p:sp>
        <p:nvSpPr>
          <p:cNvPr id="18" name="Dikdörtgen 17"/>
          <p:cNvSpPr/>
          <p:nvPr/>
        </p:nvSpPr>
        <p:spPr>
          <a:xfrm>
            <a:off x="7273635" y="1690255"/>
            <a:ext cx="4336473" cy="408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b="1" dirty="0">
                <a:solidFill>
                  <a:schemeClr val="tx1"/>
                </a:solidFill>
              </a:rPr>
              <a:t>Demiryolu ulaşımı ve haberleşme </a:t>
            </a:r>
            <a:r>
              <a:rPr lang="tr-TR" sz="4000" b="1" dirty="0" smtClean="0">
                <a:solidFill>
                  <a:schemeClr val="tx1"/>
                </a:solidFill>
              </a:rPr>
              <a:t>yönünden </a:t>
            </a:r>
            <a:r>
              <a:rPr lang="tr-TR" sz="4000" b="1" dirty="0">
                <a:solidFill>
                  <a:schemeClr val="tx1"/>
                </a:solidFill>
              </a:rPr>
              <a:t>elverişli </a:t>
            </a:r>
            <a:r>
              <a:rPr lang="tr-TR" sz="4000" b="1" dirty="0" smtClean="0">
                <a:solidFill>
                  <a:schemeClr val="tx1"/>
                </a:solidFill>
              </a:rPr>
              <a:t>olması</a:t>
            </a:r>
            <a:endParaRPr lang="tr-TR" sz="4000" b="1" dirty="0">
              <a:solidFill>
                <a:schemeClr val="tx1"/>
              </a:solidFill>
            </a:endParaRPr>
          </a:p>
          <a:p>
            <a:endParaRPr lang="tr-TR" sz="4000" b="1" dirty="0">
              <a:solidFill>
                <a:schemeClr val="tx1"/>
              </a:solidFill>
            </a:endParaRPr>
          </a:p>
        </p:txBody>
      </p:sp>
      <p:pic>
        <p:nvPicPr>
          <p:cNvPr id="20" name="Resim 19" descr="Ekran Kırpma"/>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7367" y="1147315"/>
            <a:ext cx="7488051" cy="4295514"/>
          </a:xfrm>
          <a:prstGeom prst="rect">
            <a:avLst/>
          </a:prstGeom>
          <a:ln>
            <a:solidFill>
              <a:srgbClr val="FF0000"/>
            </a:solidFill>
          </a:ln>
        </p:spPr>
      </p:pic>
      <p:pic>
        <p:nvPicPr>
          <p:cNvPr id="21" name="Resim 2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25947" y="887894"/>
            <a:ext cx="5420392" cy="5361107"/>
          </a:xfrm>
          <a:prstGeom prst="rect">
            <a:avLst/>
          </a:prstGeom>
        </p:spPr>
      </p:pic>
      <p:sp>
        <p:nvSpPr>
          <p:cNvPr id="22" name="Dikdörtgen 21"/>
          <p:cNvSpPr/>
          <p:nvPr/>
        </p:nvSpPr>
        <p:spPr>
          <a:xfrm>
            <a:off x="7273635" y="1690254"/>
            <a:ext cx="4336473" cy="408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3600" b="1" dirty="0">
                <a:solidFill>
                  <a:schemeClr val="tx1"/>
                </a:solidFill>
              </a:rPr>
              <a:t>Düşman tehlikesinden uzaklığı ve işgal altında olmayışı açısından güvenli bir konumda olması</a:t>
            </a:r>
          </a:p>
          <a:p>
            <a:endParaRPr lang="tr-TR" sz="3600" b="1" dirty="0">
              <a:solidFill>
                <a:schemeClr val="tx1"/>
              </a:solidFill>
            </a:endParaRPr>
          </a:p>
        </p:txBody>
      </p:sp>
      <p:pic>
        <p:nvPicPr>
          <p:cNvPr id="23" name="Resim 22" descr="Ekran Kırpma"/>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7367" y="1147315"/>
            <a:ext cx="7488051" cy="4295514"/>
          </a:xfrm>
          <a:prstGeom prst="rect">
            <a:avLst/>
          </a:prstGeom>
          <a:ln>
            <a:solidFill>
              <a:srgbClr val="FF0000"/>
            </a:solidFill>
          </a:ln>
        </p:spPr>
      </p:pic>
      <p:pic>
        <p:nvPicPr>
          <p:cNvPr id="24" name="Resim 2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25947" y="887894"/>
            <a:ext cx="5420392" cy="5361107"/>
          </a:xfrm>
          <a:prstGeom prst="rect">
            <a:avLst/>
          </a:prstGeom>
        </p:spPr>
      </p:pic>
      <p:sp>
        <p:nvSpPr>
          <p:cNvPr id="25" name="Dikdörtgen 24"/>
          <p:cNvSpPr/>
          <p:nvPr/>
        </p:nvSpPr>
        <p:spPr>
          <a:xfrm>
            <a:off x="7273635" y="1690254"/>
            <a:ext cx="4336473" cy="408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tr-TR" sz="3600" b="1" dirty="0">
                <a:solidFill>
                  <a:schemeClr val="tx1"/>
                </a:solidFill>
              </a:rPr>
              <a:t>Ankara'dan doğusu ve batısıyla bütün Anadolu'nun kontrol edilebilmesi</a:t>
            </a:r>
          </a:p>
          <a:p>
            <a:endParaRPr lang="tr-TR" sz="3600" b="1" dirty="0">
              <a:solidFill>
                <a:schemeClr val="tx1"/>
              </a:solidFill>
            </a:endParaRPr>
          </a:p>
        </p:txBody>
      </p:sp>
      <p:pic>
        <p:nvPicPr>
          <p:cNvPr id="26" name="Picture 4" descr="http://1.bp.blogspot.com/_-dyf0gVhSYY/TNEyWgnGifI/AAAAAAAAAf0/z9kM4bDPGIE/s1600/cumhuriyet_ataturklu.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9656" y="1147315"/>
            <a:ext cx="7019788" cy="4295514"/>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pic>
        <p:nvPicPr>
          <p:cNvPr id="27" name="Resim 2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940316" y="887894"/>
            <a:ext cx="5420392" cy="5361107"/>
          </a:xfrm>
          <a:prstGeom prst="rect">
            <a:avLst/>
          </a:prstGeom>
        </p:spPr>
      </p:pic>
      <p:sp>
        <p:nvSpPr>
          <p:cNvPr id="28" name="Dikdörtgen 27"/>
          <p:cNvSpPr/>
          <p:nvPr/>
        </p:nvSpPr>
        <p:spPr>
          <a:xfrm>
            <a:off x="7288004" y="1690254"/>
            <a:ext cx="4336473" cy="408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b="1" dirty="0">
                <a:solidFill>
                  <a:schemeClr val="tx1"/>
                </a:solidFill>
              </a:rPr>
              <a:t>Ankara halkının milli mücadele yanlısı olması</a:t>
            </a:r>
          </a:p>
          <a:p>
            <a:endParaRPr lang="tr-TR" sz="3600" b="1" dirty="0">
              <a:solidFill>
                <a:schemeClr val="tx1"/>
              </a:solidFill>
            </a:endParaRPr>
          </a:p>
        </p:txBody>
      </p:sp>
    </p:spTree>
    <p:extLst>
      <p:ext uri="{BB962C8B-B14F-4D97-AF65-F5344CB8AC3E}">
        <p14:creationId xmlns:p14="http://schemas.microsoft.com/office/powerpoint/2010/main" xmlns="" val="342806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360"/>
                                          </p:val>
                                        </p:tav>
                                        <p:tav tm="100000">
                                          <p:val>
                                            <p:fltVal val="0"/>
                                          </p:val>
                                        </p:tav>
                                      </p:tavLst>
                                    </p:anim>
                                    <p:animEffect transition="in" filter="fade">
                                      <p:cBhvr>
                                        <p:cTn id="26" dur="500"/>
                                        <p:tgtEl>
                                          <p:spTgt spid="7"/>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xit" presetSubtype="10" fill="hold" grpId="1" nodeType="clickEffect">
                                  <p:stCondLst>
                                    <p:cond delay="0"/>
                                  </p:stCondLst>
                                  <p:childTnLst>
                                    <p:animEffect transition="out" filter="randombar(horizontal)">
                                      <p:cBhvr>
                                        <p:cTn id="54" dur="500"/>
                                        <p:tgtEl>
                                          <p:spTgt spid="3"/>
                                        </p:tgtEl>
                                      </p:cBhvr>
                                    </p:animEffect>
                                    <p:set>
                                      <p:cBhvr>
                                        <p:cTn id="55" dur="1" fill="hold">
                                          <p:stCondLst>
                                            <p:cond delay="499"/>
                                          </p:stCondLst>
                                        </p:cTn>
                                        <p:tgtEl>
                                          <p:spTgt spid="3"/>
                                        </p:tgtEl>
                                        <p:attrNameLst>
                                          <p:attrName>style.visibility</p:attrName>
                                        </p:attrNameLst>
                                      </p:cBhvr>
                                      <p:to>
                                        <p:strVal val="hidden"/>
                                      </p:to>
                                    </p:set>
                                  </p:childTnLst>
                                </p:cTn>
                              </p:par>
                              <p:par>
                                <p:cTn id="56" presetID="14" presetClass="exit" presetSubtype="10" fill="hold" nodeType="withEffect">
                                  <p:stCondLst>
                                    <p:cond delay="0"/>
                                  </p:stCondLst>
                                  <p:childTnLst>
                                    <p:animEffect transition="out" filter="randombar(horizontal)">
                                      <p:cBhvr>
                                        <p:cTn id="57" dur="500"/>
                                        <p:tgtEl>
                                          <p:spTgt spid="6"/>
                                        </p:tgtEl>
                                      </p:cBhvr>
                                    </p:animEffect>
                                    <p:set>
                                      <p:cBhvr>
                                        <p:cTn id="58" dur="1" fill="hold">
                                          <p:stCondLst>
                                            <p:cond delay="499"/>
                                          </p:stCondLst>
                                        </p:cTn>
                                        <p:tgtEl>
                                          <p:spTgt spid="6"/>
                                        </p:tgtEl>
                                        <p:attrNameLst>
                                          <p:attrName>style.visibility</p:attrName>
                                        </p:attrNameLst>
                                      </p:cBhvr>
                                      <p:to>
                                        <p:strVal val="hidden"/>
                                      </p:to>
                                    </p:set>
                                  </p:childTnLst>
                                </p:cTn>
                              </p:par>
                              <p:par>
                                <p:cTn id="59" presetID="14" presetClass="exit" presetSubtype="10" fill="hold" grpId="1" nodeType="withEffect">
                                  <p:stCondLst>
                                    <p:cond delay="0"/>
                                  </p:stCondLst>
                                  <p:childTnLst>
                                    <p:animEffect transition="out" filter="randombar(horizontal)">
                                      <p:cBhvr>
                                        <p:cTn id="60" dur="500"/>
                                        <p:tgtEl>
                                          <p:spTgt spid="7"/>
                                        </p:tgtEl>
                                      </p:cBhvr>
                                    </p:animEffect>
                                    <p:set>
                                      <p:cBhvr>
                                        <p:cTn id="61" dur="1" fill="hold">
                                          <p:stCondLst>
                                            <p:cond delay="499"/>
                                          </p:stCondLst>
                                        </p:cTn>
                                        <p:tgtEl>
                                          <p:spTgt spid="7"/>
                                        </p:tgtEl>
                                        <p:attrNameLst>
                                          <p:attrName>style.visibility</p:attrName>
                                        </p:attrNameLst>
                                      </p:cBhvr>
                                      <p:to>
                                        <p:strVal val="hidden"/>
                                      </p:to>
                                    </p:set>
                                  </p:childTnLst>
                                </p:cTn>
                              </p:par>
                              <p:par>
                                <p:cTn id="62" presetID="14" presetClass="exit" presetSubtype="10" fill="hold" grpId="1" nodeType="withEffect">
                                  <p:stCondLst>
                                    <p:cond delay="0"/>
                                  </p:stCondLst>
                                  <p:childTnLst>
                                    <p:animEffect transition="out" filter="randombar(horizontal)">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14" presetClass="exit" presetSubtype="10" fill="hold" nodeType="withEffect">
                                  <p:stCondLst>
                                    <p:cond delay="0"/>
                                  </p:stCondLst>
                                  <p:childTnLst>
                                    <p:animEffect transition="out" filter="randombar(horizontal)">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par>
                                <p:cTn id="68" presetID="14" presetClass="exit" presetSubtype="10" fill="hold" grpId="1" nodeType="withEffect">
                                  <p:stCondLst>
                                    <p:cond delay="0"/>
                                  </p:stCondLst>
                                  <p:childTnLst>
                                    <p:animEffect transition="out" filter="randombar(horizontal)">
                                      <p:cBhvr>
                                        <p:cTn id="69" dur="500"/>
                                        <p:tgtEl>
                                          <p:spTgt spid="13"/>
                                        </p:tgtEl>
                                      </p:cBhvr>
                                    </p:animEffect>
                                    <p:set>
                                      <p:cBhvr>
                                        <p:cTn id="70" dur="1" fill="hold">
                                          <p:stCondLst>
                                            <p:cond delay="499"/>
                                          </p:stCondLst>
                                        </p:cTn>
                                        <p:tgtEl>
                                          <p:spTgt spid="13"/>
                                        </p:tgtEl>
                                        <p:attrNameLst>
                                          <p:attrName>style.visibility</p:attrName>
                                        </p:attrNameLst>
                                      </p:cBhvr>
                                      <p:to>
                                        <p:strVal val="hidden"/>
                                      </p:to>
                                    </p:set>
                                  </p:childTnLst>
                                </p:cTn>
                              </p:par>
                              <p:par>
                                <p:cTn id="71" presetID="14" presetClass="exit" presetSubtype="10" fill="hold" grpId="1" nodeType="withEffect">
                                  <p:stCondLst>
                                    <p:cond delay="0"/>
                                  </p:stCondLst>
                                  <p:childTnLst>
                                    <p:animEffect transition="out" filter="randombar(horizontal)">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par>
                                <p:cTn id="74" presetID="49" presetClass="entr" presetSubtype="0" decel="100000" fill="hold"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 calcmode="lin" valueType="num">
                                      <p:cBhvr>
                                        <p:cTn id="78" dur="500" fill="hold"/>
                                        <p:tgtEl>
                                          <p:spTgt spid="17"/>
                                        </p:tgtEl>
                                        <p:attrNameLst>
                                          <p:attrName>style.rotation</p:attrName>
                                        </p:attrNameLst>
                                      </p:cBhvr>
                                      <p:tavLst>
                                        <p:tav tm="0">
                                          <p:val>
                                            <p:fltVal val="360"/>
                                          </p:val>
                                        </p:tav>
                                        <p:tav tm="100000">
                                          <p:val>
                                            <p:fltVal val="0"/>
                                          </p:val>
                                        </p:tav>
                                      </p:tavLst>
                                    </p:anim>
                                    <p:animEffect transition="in" filter="fade">
                                      <p:cBhvr>
                                        <p:cTn id="79" dur="500"/>
                                        <p:tgtEl>
                                          <p:spTgt spid="17"/>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 calcmode="lin" valueType="num">
                                      <p:cBhvr>
                                        <p:cTn id="84" dur="500" fill="hold"/>
                                        <p:tgtEl>
                                          <p:spTgt spid="18"/>
                                        </p:tgtEl>
                                        <p:attrNameLst>
                                          <p:attrName>style.rotation</p:attrName>
                                        </p:attrNameLst>
                                      </p:cBhvr>
                                      <p:tavLst>
                                        <p:tav tm="0">
                                          <p:val>
                                            <p:fltVal val="360"/>
                                          </p:val>
                                        </p:tav>
                                        <p:tav tm="100000">
                                          <p:val>
                                            <p:fltVal val="0"/>
                                          </p:val>
                                        </p:tav>
                                      </p:tavLst>
                                    </p:anim>
                                    <p:animEffect transition="in" filter="fade">
                                      <p:cBhvr>
                                        <p:cTn id="85" dur="500"/>
                                        <p:tgtEl>
                                          <p:spTgt spid="18"/>
                                        </p:tgtEl>
                                      </p:cBhvr>
                                    </p:animEffect>
                                  </p:childTnLst>
                                </p:cTn>
                              </p:par>
                              <p:par>
                                <p:cTn id="86" presetID="49" presetClass="entr" presetSubtype="0" decel="100000" fill="hold"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p:cTn id="88" dur="500" fill="hold"/>
                                        <p:tgtEl>
                                          <p:spTgt spid="16"/>
                                        </p:tgtEl>
                                        <p:attrNameLst>
                                          <p:attrName>ppt_w</p:attrName>
                                        </p:attrNameLst>
                                      </p:cBhvr>
                                      <p:tavLst>
                                        <p:tav tm="0">
                                          <p:val>
                                            <p:fltVal val="0"/>
                                          </p:val>
                                        </p:tav>
                                        <p:tav tm="100000">
                                          <p:val>
                                            <p:strVal val="#ppt_w"/>
                                          </p:val>
                                        </p:tav>
                                      </p:tavLst>
                                    </p:anim>
                                    <p:anim calcmode="lin" valueType="num">
                                      <p:cBhvr>
                                        <p:cTn id="89" dur="500" fill="hold"/>
                                        <p:tgtEl>
                                          <p:spTgt spid="16"/>
                                        </p:tgtEl>
                                        <p:attrNameLst>
                                          <p:attrName>ppt_h</p:attrName>
                                        </p:attrNameLst>
                                      </p:cBhvr>
                                      <p:tavLst>
                                        <p:tav tm="0">
                                          <p:val>
                                            <p:fltVal val="0"/>
                                          </p:val>
                                        </p:tav>
                                        <p:tav tm="100000">
                                          <p:val>
                                            <p:strVal val="#ppt_h"/>
                                          </p:val>
                                        </p:tav>
                                      </p:tavLst>
                                    </p:anim>
                                    <p:anim calcmode="lin" valueType="num">
                                      <p:cBhvr>
                                        <p:cTn id="90" dur="500" fill="hold"/>
                                        <p:tgtEl>
                                          <p:spTgt spid="16"/>
                                        </p:tgtEl>
                                        <p:attrNameLst>
                                          <p:attrName>style.rotation</p:attrName>
                                        </p:attrNameLst>
                                      </p:cBhvr>
                                      <p:tavLst>
                                        <p:tav tm="0">
                                          <p:val>
                                            <p:fltVal val="360"/>
                                          </p:val>
                                        </p:tav>
                                        <p:tav tm="100000">
                                          <p:val>
                                            <p:fltVal val="0"/>
                                          </p:val>
                                        </p:tav>
                                      </p:tavLst>
                                    </p:anim>
                                    <p:animEffect transition="in" filter="fade">
                                      <p:cBhvr>
                                        <p:cTn id="91" dur="500"/>
                                        <p:tgtEl>
                                          <p:spTgt spid="16"/>
                                        </p:tgtEl>
                                      </p:cBhvr>
                                    </p:animEffect>
                                  </p:childTnLst>
                                </p:cTn>
                              </p:par>
                            </p:childTnLst>
                          </p:cTn>
                        </p:par>
                      </p:childTnLst>
                    </p:cTn>
                  </p:par>
                  <p:par>
                    <p:cTn id="92" fill="hold">
                      <p:stCondLst>
                        <p:cond delay="indefinite"/>
                      </p:stCondLst>
                      <p:childTnLst>
                        <p:par>
                          <p:cTn id="93" fill="hold">
                            <p:stCondLst>
                              <p:cond delay="0"/>
                            </p:stCondLst>
                            <p:childTnLst>
                              <p:par>
                                <p:cTn id="94" presetID="14" presetClass="exit" presetSubtype="10" fill="hold" nodeType="clickEffect">
                                  <p:stCondLst>
                                    <p:cond delay="0"/>
                                  </p:stCondLst>
                                  <p:childTnLst>
                                    <p:animEffect transition="out" filter="randombar(horizontal)">
                                      <p:cBhvr>
                                        <p:cTn id="95" dur="500"/>
                                        <p:tgtEl>
                                          <p:spTgt spid="17"/>
                                        </p:tgtEl>
                                      </p:cBhvr>
                                    </p:animEffect>
                                    <p:set>
                                      <p:cBhvr>
                                        <p:cTn id="96" dur="1" fill="hold">
                                          <p:stCondLst>
                                            <p:cond delay="499"/>
                                          </p:stCondLst>
                                        </p:cTn>
                                        <p:tgtEl>
                                          <p:spTgt spid="17"/>
                                        </p:tgtEl>
                                        <p:attrNameLst>
                                          <p:attrName>style.visibility</p:attrName>
                                        </p:attrNameLst>
                                      </p:cBhvr>
                                      <p:to>
                                        <p:strVal val="hidden"/>
                                      </p:to>
                                    </p:set>
                                  </p:childTnLst>
                                </p:cTn>
                              </p:par>
                              <p:par>
                                <p:cTn id="97" presetID="14" presetClass="exit" presetSubtype="10" fill="hold" grpId="1" nodeType="withEffect">
                                  <p:stCondLst>
                                    <p:cond delay="0"/>
                                  </p:stCondLst>
                                  <p:childTnLst>
                                    <p:animEffect transition="out" filter="randombar(horizontal)">
                                      <p:cBhvr>
                                        <p:cTn id="98" dur="500"/>
                                        <p:tgtEl>
                                          <p:spTgt spid="18"/>
                                        </p:tgtEl>
                                      </p:cBhvr>
                                    </p:animEffect>
                                    <p:set>
                                      <p:cBhvr>
                                        <p:cTn id="99" dur="1" fill="hold">
                                          <p:stCondLst>
                                            <p:cond delay="499"/>
                                          </p:stCondLst>
                                        </p:cTn>
                                        <p:tgtEl>
                                          <p:spTgt spid="18"/>
                                        </p:tgtEl>
                                        <p:attrNameLst>
                                          <p:attrName>style.visibility</p:attrName>
                                        </p:attrNameLst>
                                      </p:cBhvr>
                                      <p:to>
                                        <p:strVal val="hidden"/>
                                      </p:to>
                                    </p:set>
                                  </p:childTnLst>
                                </p:cTn>
                              </p:par>
                              <p:par>
                                <p:cTn id="100" presetID="14" presetClass="exit" presetSubtype="10" fill="hold" nodeType="withEffect">
                                  <p:stCondLst>
                                    <p:cond delay="0"/>
                                  </p:stCondLst>
                                  <p:childTnLst>
                                    <p:animEffect transition="out" filter="randombar(horizontal)">
                                      <p:cBhvr>
                                        <p:cTn id="101" dur="500"/>
                                        <p:tgtEl>
                                          <p:spTgt spid="16"/>
                                        </p:tgtEl>
                                      </p:cBhvr>
                                    </p:animEffect>
                                    <p:set>
                                      <p:cBhvr>
                                        <p:cTn id="102" dur="1" fill="hold">
                                          <p:stCondLst>
                                            <p:cond delay="499"/>
                                          </p:stCondLst>
                                        </p:cTn>
                                        <p:tgtEl>
                                          <p:spTgt spid="16"/>
                                        </p:tgtEl>
                                        <p:attrNameLst>
                                          <p:attrName>style.visibility</p:attrName>
                                        </p:attrNameLst>
                                      </p:cBhvr>
                                      <p:to>
                                        <p:strVal val="hidden"/>
                                      </p:to>
                                    </p:set>
                                  </p:childTnLst>
                                </p:cTn>
                              </p:par>
                              <p:par>
                                <p:cTn id="103" presetID="49" presetClass="entr" presetSubtype="0" decel="10000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 calcmode="lin" valueType="num">
                                      <p:cBhvr>
                                        <p:cTn id="105" dur="500" fill="hold"/>
                                        <p:tgtEl>
                                          <p:spTgt spid="21"/>
                                        </p:tgtEl>
                                        <p:attrNameLst>
                                          <p:attrName>ppt_w</p:attrName>
                                        </p:attrNameLst>
                                      </p:cBhvr>
                                      <p:tavLst>
                                        <p:tav tm="0">
                                          <p:val>
                                            <p:fltVal val="0"/>
                                          </p:val>
                                        </p:tav>
                                        <p:tav tm="100000">
                                          <p:val>
                                            <p:strVal val="#ppt_w"/>
                                          </p:val>
                                        </p:tav>
                                      </p:tavLst>
                                    </p:anim>
                                    <p:anim calcmode="lin" valueType="num">
                                      <p:cBhvr>
                                        <p:cTn id="106" dur="500" fill="hold"/>
                                        <p:tgtEl>
                                          <p:spTgt spid="21"/>
                                        </p:tgtEl>
                                        <p:attrNameLst>
                                          <p:attrName>ppt_h</p:attrName>
                                        </p:attrNameLst>
                                      </p:cBhvr>
                                      <p:tavLst>
                                        <p:tav tm="0">
                                          <p:val>
                                            <p:fltVal val="0"/>
                                          </p:val>
                                        </p:tav>
                                        <p:tav tm="100000">
                                          <p:val>
                                            <p:strVal val="#ppt_h"/>
                                          </p:val>
                                        </p:tav>
                                      </p:tavLst>
                                    </p:anim>
                                    <p:anim calcmode="lin" valueType="num">
                                      <p:cBhvr>
                                        <p:cTn id="107" dur="500" fill="hold"/>
                                        <p:tgtEl>
                                          <p:spTgt spid="21"/>
                                        </p:tgtEl>
                                        <p:attrNameLst>
                                          <p:attrName>style.rotation</p:attrName>
                                        </p:attrNameLst>
                                      </p:cBhvr>
                                      <p:tavLst>
                                        <p:tav tm="0">
                                          <p:val>
                                            <p:fltVal val="360"/>
                                          </p:val>
                                        </p:tav>
                                        <p:tav tm="100000">
                                          <p:val>
                                            <p:fltVal val="0"/>
                                          </p:val>
                                        </p:tav>
                                      </p:tavLst>
                                    </p:anim>
                                    <p:animEffect transition="in" filter="fade">
                                      <p:cBhvr>
                                        <p:cTn id="108" dur="500"/>
                                        <p:tgtEl>
                                          <p:spTgt spid="21"/>
                                        </p:tgtEl>
                                      </p:cBhvr>
                                    </p:animEffect>
                                  </p:childTnLst>
                                </p:cTn>
                              </p:par>
                              <p:par>
                                <p:cTn id="109" presetID="49" presetClass="entr" presetSubtype="0" decel="100000"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500" fill="hold"/>
                                        <p:tgtEl>
                                          <p:spTgt spid="22"/>
                                        </p:tgtEl>
                                        <p:attrNameLst>
                                          <p:attrName>ppt_w</p:attrName>
                                        </p:attrNameLst>
                                      </p:cBhvr>
                                      <p:tavLst>
                                        <p:tav tm="0">
                                          <p:val>
                                            <p:fltVal val="0"/>
                                          </p:val>
                                        </p:tav>
                                        <p:tav tm="100000">
                                          <p:val>
                                            <p:strVal val="#ppt_w"/>
                                          </p:val>
                                        </p:tav>
                                      </p:tavLst>
                                    </p:anim>
                                    <p:anim calcmode="lin" valueType="num">
                                      <p:cBhvr>
                                        <p:cTn id="112" dur="500" fill="hold"/>
                                        <p:tgtEl>
                                          <p:spTgt spid="22"/>
                                        </p:tgtEl>
                                        <p:attrNameLst>
                                          <p:attrName>ppt_h</p:attrName>
                                        </p:attrNameLst>
                                      </p:cBhvr>
                                      <p:tavLst>
                                        <p:tav tm="0">
                                          <p:val>
                                            <p:fltVal val="0"/>
                                          </p:val>
                                        </p:tav>
                                        <p:tav tm="100000">
                                          <p:val>
                                            <p:strVal val="#ppt_h"/>
                                          </p:val>
                                        </p:tav>
                                      </p:tavLst>
                                    </p:anim>
                                    <p:anim calcmode="lin" valueType="num">
                                      <p:cBhvr>
                                        <p:cTn id="113" dur="500" fill="hold"/>
                                        <p:tgtEl>
                                          <p:spTgt spid="22"/>
                                        </p:tgtEl>
                                        <p:attrNameLst>
                                          <p:attrName>style.rotation</p:attrName>
                                        </p:attrNameLst>
                                      </p:cBhvr>
                                      <p:tavLst>
                                        <p:tav tm="0">
                                          <p:val>
                                            <p:fltVal val="360"/>
                                          </p:val>
                                        </p:tav>
                                        <p:tav tm="100000">
                                          <p:val>
                                            <p:fltVal val="0"/>
                                          </p:val>
                                        </p:tav>
                                      </p:tavLst>
                                    </p:anim>
                                    <p:animEffect transition="in" filter="fade">
                                      <p:cBhvr>
                                        <p:cTn id="114" dur="500"/>
                                        <p:tgtEl>
                                          <p:spTgt spid="22"/>
                                        </p:tgtEl>
                                      </p:cBhvr>
                                    </p:animEffect>
                                  </p:childTnLst>
                                </p:cTn>
                              </p:par>
                              <p:par>
                                <p:cTn id="115" presetID="49" presetClass="entr" presetSubtype="0" decel="100000" fill="hold" nodeType="withEffect">
                                  <p:stCondLst>
                                    <p:cond delay="0"/>
                                  </p:stCondLst>
                                  <p:childTnLst>
                                    <p:set>
                                      <p:cBhvr>
                                        <p:cTn id="116" dur="1" fill="hold">
                                          <p:stCondLst>
                                            <p:cond delay="0"/>
                                          </p:stCondLst>
                                        </p:cTn>
                                        <p:tgtEl>
                                          <p:spTgt spid="20"/>
                                        </p:tgtEl>
                                        <p:attrNameLst>
                                          <p:attrName>style.visibility</p:attrName>
                                        </p:attrNameLst>
                                      </p:cBhvr>
                                      <p:to>
                                        <p:strVal val="visible"/>
                                      </p:to>
                                    </p:set>
                                    <p:anim calcmode="lin" valueType="num">
                                      <p:cBhvr>
                                        <p:cTn id="117" dur="500" fill="hold"/>
                                        <p:tgtEl>
                                          <p:spTgt spid="20"/>
                                        </p:tgtEl>
                                        <p:attrNameLst>
                                          <p:attrName>ppt_w</p:attrName>
                                        </p:attrNameLst>
                                      </p:cBhvr>
                                      <p:tavLst>
                                        <p:tav tm="0">
                                          <p:val>
                                            <p:fltVal val="0"/>
                                          </p:val>
                                        </p:tav>
                                        <p:tav tm="100000">
                                          <p:val>
                                            <p:strVal val="#ppt_w"/>
                                          </p:val>
                                        </p:tav>
                                      </p:tavLst>
                                    </p:anim>
                                    <p:anim calcmode="lin" valueType="num">
                                      <p:cBhvr>
                                        <p:cTn id="118" dur="500" fill="hold"/>
                                        <p:tgtEl>
                                          <p:spTgt spid="20"/>
                                        </p:tgtEl>
                                        <p:attrNameLst>
                                          <p:attrName>ppt_h</p:attrName>
                                        </p:attrNameLst>
                                      </p:cBhvr>
                                      <p:tavLst>
                                        <p:tav tm="0">
                                          <p:val>
                                            <p:fltVal val="0"/>
                                          </p:val>
                                        </p:tav>
                                        <p:tav tm="100000">
                                          <p:val>
                                            <p:strVal val="#ppt_h"/>
                                          </p:val>
                                        </p:tav>
                                      </p:tavLst>
                                    </p:anim>
                                    <p:anim calcmode="lin" valueType="num">
                                      <p:cBhvr>
                                        <p:cTn id="119" dur="500" fill="hold"/>
                                        <p:tgtEl>
                                          <p:spTgt spid="20"/>
                                        </p:tgtEl>
                                        <p:attrNameLst>
                                          <p:attrName>style.rotation</p:attrName>
                                        </p:attrNameLst>
                                      </p:cBhvr>
                                      <p:tavLst>
                                        <p:tav tm="0">
                                          <p:val>
                                            <p:fltVal val="360"/>
                                          </p:val>
                                        </p:tav>
                                        <p:tav tm="100000">
                                          <p:val>
                                            <p:fltVal val="0"/>
                                          </p:val>
                                        </p:tav>
                                      </p:tavLst>
                                    </p:anim>
                                    <p:animEffect transition="in" filter="fade">
                                      <p:cBhvr>
                                        <p:cTn id="120" dur="500"/>
                                        <p:tgtEl>
                                          <p:spTgt spid="20"/>
                                        </p:tgtEl>
                                      </p:cBhvr>
                                    </p:animEffect>
                                  </p:childTnLst>
                                </p:cTn>
                              </p:par>
                            </p:childTnLst>
                          </p:cTn>
                        </p:par>
                      </p:childTnLst>
                    </p:cTn>
                  </p:par>
                  <p:par>
                    <p:cTn id="121" fill="hold">
                      <p:stCondLst>
                        <p:cond delay="indefinite"/>
                      </p:stCondLst>
                      <p:childTnLst>
                        <p:par>
                          <p:cTn id="122" fill="hold">
                            <p:stCondLst>
                              <p:cond delay="0"/>
                            </p:stCondLst>
                            <p:childTnLst>
                              <p:par>
                                <p:cTn id="123" presetID="14" presetClass="exit" presetSubtype="10" fill="hold" nodeType="clickEffect">
                                  <p:stCondLst>
                                    <p:cond delay="0"/>
                                  </p:stCondLst>
                                  <p:childTnLst>
                                    <p:animEffect transition="out" filter="randombar(horizontal)">
                                      <p:cBhvr>
                                        <p:cTn id="124" dur="500"/>
                                        <p:tgtEl>
                                          <p:spTgt spid="21"/>
                                        </p:tgtEl>
                                      </p:cBhvr>
                                    </p:animEffect>
                                    <p:set>
                                      <p:cBhvr>
                                        <p:cTn id="125" dur="1" fill="hold">
                                          <p:stCondLst>
                                            <p:cond delay="499"/>
                                          </p:stCondLst>
                                        </p:cTn>
                                        <p:tgtEl>
                                          <p:spTgt spid="21"/>
                                        </p:tgtEl>
                                        <p:attrNameLst>
                                          <p:attrName>style.visibility</p:attrName>
                                        </p:attrNameLst>
                                      </p:cBhvr>
                                      <p:to>
                                        <p:strVal val="hidden"/>
                                      </p:to>
                                    </p:set>
                                  </p:childTnLst>
                                </p:cTn>
                              </p:par>
                              <p:par>
                                <p:cTn id="126" presetID="14" presetClass="exit" presetSubtype="10" fill="hold" grpId="1" nodeType="withEffect">
                                  <p:stCondLst>
                                    <p:cond delay="0"/>
                                  </p:stCondLst>
                                  <p:childTnLst>
                                    <p:animEffect transition="out" filter="randombar(horizontal)">
                                      <p:cBhvr>
                                        <p:cTn id="127" dur="500"/>
                                        <p:tgtEl>
                                          <p:spTgt spid="22"/>
                                        </p:tgtEl>
                                      </p:cBhvr>
                                    </p:animEffect>
                                    <p:set>
                                      <p:cBhvr>
                                        <p:cTn id="128" dur="1" fill="hold">
                                          <p:stCondLst>
                                            <p:cond delay="499"/>
                                          </p:stCondLst>
                                        </p:cTn>
                                        <p:tgtEl>
                                          <p:spTgt spid="22"/>
                                        </p:tgtEl>
                                        <p:attrNameLst>
                                          <p:attrName>style.visibility</p:attrName>
                                        </p:attrNameLst>
                                      </p:cBhvr>
                                      <p:to>
                                        <p:strVal val="hidden"/>
                                      </p:to>
                                    </p:set>
                                  </p:childTnLst>
                                </p:cTn>
                              </p:par>
                              <p:par>
                                <p:cTn id="129" presetID="14" presetClass="exit" presetSubtype="10" fill="hold" nodeType="withEffect">
                                  <p:stCondLst>
                                    <p:cond delay="0"/>
                                  </p:stCondLst>
                                  <p:childTnLst>
                                    <p:animEffect transition="out" filter="randombar(horizontal)">
                                      <p:cBhvr>
                                        <p:cTn id="130" dur="500"/>
                                        <p:tgtEl>
                                          <p:spTgt spid="20"/>
                                        </p:tgtEl>
                                      </p:cBhvr>
                                    </p:animEffect>
                                    <p:set>
                                      <p:cBhvr>
                                        <p:cTn id="131" dur="1" fill="hold">
                                          <p:stCondLst>
                                            <p:cond delay="499"/>
                                          </p:stCondLst>
                                        </p:cTn>
                                        <p:tgtEl>
                                          <p:spTgt spid="20"/>
                                        </p:tgtEl>
                                        <p:attrNameLst>
                                          <p:attrName>style.visibility</p:attrName>
                                        </p:attrNameLst>
                                      </p:cBhvr>
                                      <p:to>
                                        <p:strVal val="hidden"/>
                                      </p:to>
                                    </p:set>
                                  </p:childTnLst>
                                </p:cTn>
                              </p:par>
                              <p:par>
                                <p:cTn id="132" presetID="49" presetClass="entr" presetSubtype="0" decel="100000" fill="hold" nodeType="withEffect">
                                  <p:stCondLst>
                                    <p:cond delay="0"/>
                                  </p:stCondLst>
                                  <p:childTnLst>
                                    <p:set>
                                      <p:cBhvr>
                                        <p:cTn id="133" dur="1" fill="hold">
                                          <p:stCondLst>
                                            <p:cond delay="0"/>
                                          </p:stCondLst>
                                        </p:cTn>
                                        <p:tgtEl>
                                          <p:spTgt spid="24"/>
                                        </p:tgtEl>
                                        <p:attrNameLst>
                                          <p:attrName>style.visibility</p:attrName>
                                        </p:attrNameLst>
                                      </p:cBhvr>
                                      <p:to>
                                        <p:strVal val="visible"/>
                                      </p:to>
                                    </p:set>
                                    <p:anim calcmode="lin" valueType="num">
                                      <p:cBhvr>
                                        <p:cTn id="134" dur="500" fill="hold"/>
                                        <p:tgtEl>
                                          <p:spTgt spid="24"/>
                                        </p:tgtEl>
                                        <p:attrNameLst>
                                          <p:attrName>ppt_w</p:attrName>
                                        </p:attrNameLst>
                                      </p:cBhvr>
                                      <p:tavLst>
                                        <p:tav tm="0">
                                          <p:val>
                                            <p:fltVal val="0"/>
                                          </p:val>
                                        </p:tav>
                                        <p:tav tm="100000">
                                          <p:val>
                                            <p:strVal val="#ppt_w"/>
                                          </p:val>
                                        </p:tav>
                                      </p:tavLst>
                                    </p:anim>
                                    <p:anim calcmode="lin" valueType="num">
                                      <p:cBhvr>
                                        <p:cTn id="135" dur="500" fill="hold"/>
                                        <p:tgtEl>
                                          <p:spTgt spid="24"/>
                                        </p:tgtEl>
                                        <p:attrNameLst>
                                          <p:attrName>ppt_h</p:attrName>
                                        </p:attrNameLst>
                                      </p:cBhvr>
                                      <p:tavLst>
                                        <p:tav tm="0">
                                          <p:val>
                                            <p:fltVal val="0"/>
                                          </p:val>
                                        </p:tav>
                                        <p:tav tm="100000">
                                          <p:val>
                                            <p:strVal val="#ppt_h"/>
                                          </p:val>
                                        </p:tav>
                                      </p:tavLst>
                                    </p:anim>
                                    <p:anim calcmode="lin" valueType="num">
                                      <p:cBhvr>
                                        <p:cTn id="136" dur="500" fill="hold"/>
                                        <p:tgtEl>
                                          <p:spTgt spid="24"/>
                                        </p:tgtEl>
                                        <p:attrNameLst>
                                          <p:attrName>style.rotation</p:attrName>
                                        </p:attrNameLst>
                                      </p:cBhvr>
                                      <p:tavLst>
                                        <p:tav tm="0">
                                          <p:val>
                                            <p:fltVal val="360"/>
                                          </p:val>
                                        </p:tav>
                                        <p:tav tm="100000">
                                          <p:val>
                                            <p:fltVal val="0"/>
                                          </p:val>
                                        </p:tav>
                                      </p:tavLst>
                                    </p:anim>
                                    <p:animEffect transition="in" filter="fade">
                                      <p:cBhvr>
                                        <p:cTn id="137" dur="500"/>
                                        <p:tgtEl>
                                          <p:spTgt spid="24"/>
                                        </p:tgtEl>
                                      </p:cBhvr>
                                    </p:animEffect>
                                  </p:childTnLst>
                                </p:cTn>
                              </p:par>
                              <p:par>
                                <p:cTn id="138" presetID="49" presetClass="entr" presetSubtype="0" decel="100000" fill="hold" grpId="0" nodeType="withEffect">
                                  <p:stCondLst>
                                    <p:cond delay="0"/>
                                  </p:stCondLst>
                                  <p:childTnLst>
                                    <p:set>
                                      <p:cBhvr>
                                        <p:cTn id="139" dur="1" fill="hold">
                                          <p:stCondLst>
                                            <p:cond delay="0"/>
                                          </p:stCondLst>
                                        </p:cTn>
                                        <p:tgtEl>
                                          <p:spTgt spid="25"/>
                                        </p:tgtEl>
                                        <p:attrNameLst>
                                          <p:attrName>style.visibility</p:attrName>
                                        </p:attrNameLst>
                                      </p:cBhvr>
                                      <p:to>
                                        <p:strVal val="visible"/>
                                      </p:to>
                                    </p:set>
                                    <p:anim calcmode="lin" valueType="num">
                                      <p:cBhvr>
                                        <p:cTn id="140" dur="500" fill="hold"/>
                                        <p:tgtEl>
                                          <p:spTgt spid="25"/>
                                        </p:tgtEl>
                                        <p:attrNameLst>
                                          <p:attrName>ppt_w</p:attrName>
                                        </p:attrNameLst>
                                      </p:cBhvr>
                                      <p:tavLst>
                                        <p:tav tm="0">
                                          <p:val>
                                            <p:fltVal val="0"/>
                                          </p:val>
                                        </p:tav>
                                        <p:tav tm="100000">
                                          <p:val>
                                            <p:strVal val="#ppt_w"/>
                                          </p:val>
                                        </p:tav>
                                      </p:tavLst>
                                    </p:anim>
                                    <p:anim calcmode="lin" valueType="num">
                                      <p:cBhvr>
                                        <p:cTn id="141" dur="500" fill="hold"/>
                                        <p:tgtEl>
                                          <p:spTgt spid="25"/>
                                        </p:tgtEl>
                                        <p:attrNameLst>
                                          <p:attrName>ppt_h</p:attrName>
                                        </p:attrNameLst>
                                      </p:cBhvr>
                                      <p:tavLst>
                                        <p:tav tm="0">
                                          <p:val>
                                            <p:fltVal val="0"/>
                                          </p:val>
                                        </p:tav>
                                        <p:tav tm="100000">
                                          <p:val>
                                            <p:strVal val="#ppt_h"/>
                                          </p:val>
                                        </p:tav>
                                      </p:tavLst>
                                    </p:anim>
                                    <p:anim calcmode="lin" valueType="num">
                                      <p:cBhvr>
                                        <p:cTn id="142" dur="500" fill="hold"/>
                                        <p:tgtEl>
                                          <p:spTgt spid="25"/>
                                        </p:tgtEl>
                                        <p:attrNameLst>
                                          <p:attrName>style.rotation</p:attrName>
                                        </p:attrNameLst>
                                      </p:cBhvr>
                                      <p:tavLst>
                                        <p:tav tm="0">
                                          <p:val>
                                            <p:fltVal val="360"/>
                                          </p:val>
                                        </p:tav>
                                        <p:tav tm="100000">
                                          <p:val>
                                            <p:fltVal val="0"/>
                                          </p:val>
                                        </p:tav>
                                      </p:tavLst>
                                    </p:anim>
                                    <p:animEffect transition="in" filter="fade">
                                      <p:cBhvr>
                                        <p:cTn id="143" dur="500"/>
                                        <p:tgtEl>
                                          <p:spTgt spid="25"/>
                                        </p:tgtEl>
                                      </p:cBhvr>
                                    </p:animEffect>
                                  </p:childTnLst>
                                </p:cTn>
                              </p:par>
                              <p:par>
                                <p:cTn id="144" presetID="49" presetClass="entr" presetSubtype="0" decel="100000" fill="hold" nodeType="withEffect">
                                  <p:stCondLst>
                                    <p:cond delay="0"/>
                                  </p:stCondLst>
                                  <p:childTnLst>
                                    <p:set>
                                      <p:cBhvr>
                                        <p:cTn id="145" dur="1" fill="hold">
                                          <p:stCondLst>
                                            <p:cond delay="0"/>
                                          </p:stCondLst>
                                        </p:cTn>
                                        <p:tgtEl>
                                          <p:spTgt spid="23"/>
                                        </p:tgtEl>
                                        <p:attrNameLst>
                                          <p:attrName>style.visibility</p:attrName>
                                        </p:attrNameLst>
                                      </p:cBhvr>
                                      <p:to>
                                        <p:strVal val="visible"/>
                                      </p:to>
                                    </p:set>
                                    <p:anim calcmode="lin" valueType="num">
                                      <p:cBhvr>
                                        <p:cTn id="146" dur="500" fill="hold"/>
                                        <p:tgtEl>
                                          <p:spTgt spid="23"/>
                                        </p:tgtEl>
                                        <p:attrNameLst>
                                          <p:attrName>ppt_w</p:attrName>
                                        </p:attrNameLst>
                                      </p:cBhvr>
                                      <p:tavLst>
                                        <p:tav tm="0">
                                          <p:val>
                                            <p:fltVal val="0"/>
                                          </p:val>
                                        </p:tav>
                                        <p:tav tm="100000">
                                          <p:val>
                                            <p:strVal val="#ppt_w"/>
                                          </p:val>
                                        </p:tav>
                                      </p:tavLst>
                                    </p:anim>
                                    <p:anim calcmode="lin" valueType="num">
                                      <p:cBhvr>
                                        <p:cTn id="147" dur="500" fill="hold"/>
                                        <p:tgtEl>
                                          <p:spTgt spid="23"/>
                                        </p:tgtEl>
                                        <p:attrNameLst>
                                          <p:attrName>ppt_h</p:attrName>
                                        </p:attrNameLst>
                                      </p:cBhvr>
                                      <p:tavLst>
                                        <p:tav tm="0">
                                          <p:val>
                                            <p:fltVal val="0"/>
                                          </p:val>
                                        </p:tav>
                                        <p:tav tm="100000">
                                          <p:val>
                                            <p:strVal val="#ppt_h"/>
                                          </p:val>
                                        </p:tav>
                                      </p:tavLst>
                                    </p:anim>
                                    <p:anim calcmode="lin" valueType="num">
                                      <p:cBhvr>
                                        <p:cTn id="148" dur="500" fill="hold"/>
                                        <p:tgtEl>
                                          <p:spTgt spid="23"/>
                                        </p:tgtEl>
                                        <p:attrNameLst>
                                          <p:attrName>style.rotation</p:attrName>
                                        </p:attrNameLst>
                                      </p:cBhvr>
                                      <p:tavLst>
                                        <p:tav tm="0">
                                          <p:val>
                                            <p:fltVal val="360"/>
                                          </p:val>
                                        </p:tav>
                                        <p:tav tm="100000">
                                          <p:val>
                                            <p:fltVal val="0"/>
                                          </p:val>
                                        </p:tav>
                                      </p:tavLst>
                                    </p:anim>
                                    <p:animEffect transition="in" filter="fade">
                                      <p:cBhvr>
                                        <p:cTn id="149" dur="500"/>
                                        <p:tgtEl>
                                          <p:spTgt spid="23"/>
                                        </p:tgtEl>
                                      </p:cBhvr>
                                    </p:animEffect>
                                  </p:childTnLst>
                                </p:cTn>
                              </p:par>
                            </p:childTnLst>
                          </p:cTn>
                        </p:par>
                      </p:childTnLst>
                    </p:cTn>
                  </p:par>
                  <p:par>
                    <p:cTn id="150" fill="hold">
                      <p:stCondLst>
                        <p:cond delay="indefinite"/>
                      </p:stCondLst>
                      <p:childTnLst>
                        <p:par>
                          <p:cTn id="151" fill="hold">
                            <p:stCondLst>
                              <p:cond delay="0"/>
                            </p:stCondLst>
                            <p:childTnLst>
                              <p:par>
                                <p:cTn id="152" presetID="14" presetClass="exit" presetSubtype="10" fill="hold" nodeType="clickEffect">
                                  <p:stCondLst>
                                    <p:cond delay="0"/>
                                  </p:stCondLst>
                                  <p:childTnLst>
                                    <p:animEffect transition="out" filter="randombar(horizontal)">
                                      <p:cBhvr>
                                        <p:cTn id="153" dur="500"/>
                                        <p:tgtEl>
                                          <p:spTgt spid="24"/>
                                        </p:tgtEl>
                                      </p:cBhvr>
                                    </p:animEffect>
                                    <p:set>
                                      <p:cBhvr>
                                        <p:cTn id="154" dur="1" fill="hold">
                                          <p:stCondLst>
                                            <p:cond delay="499"/>
                                          </p:stCondLst>
                                        </p:cTn>
                                        <p:tgtEl>
                                          <p:spTgt spid="24"/>
                                        </p:tgtEl>
                                        <p:attrNameLst>
                                          <p:attrName>style.visibility</p:attrName>
                                        </p:attrNameLst>
                                      </p:cBhvr>
                                      <p:to>
                                        <p:strVal val="hidden"/>
                                      </p:to>
                                    </p:set>
                                  </p:childTnLst>
                                </p:cTn>
                              </p:par>
                              <p:par>
                                <p:cTn id="155" presetID="14" presetClass="exit" presetSubtype="10" fill="hold" grpId="1" nodeType="withEffect">
                                  <p:stCondLst>
                                    <p:cond delay="0"/>
                                  </p:stCondLst>
                                  <p:childTnLst>
                                    <p:animEffect transition="out" filter="randombar(horizontal)">
                                      <p:cBhvr>
                                        <p:cTn id="156" dur="500"/>
                                        <p:tgtEl>
                                          <p:spTgt spid="25"/>
                                        </p:tgtEl>
                                      </p:cBhvr>
                                    </p:animEffect>
                                    <p:set>
                                      <p:cBhvr>
                                        <p:cTn id="157" dur="1" fill="hold">
                                          <p:stCondLst>
                                            <p:cond delay="499"/>
                                          </p:stCondLst>
                                        </p:cTn>
                                        <p:tgtEl>
                                          <p:spTgt spid="25"/>
                                        </p:tgtEl>
                                        <p:attrNameLst>
                                          <p:attrName>style.visibility</p:attrName>
                                        </p:attrNameLst>
                                      </p:cBhvr>
                                      <p:to>
                                        <p:strVal val="hidden"/>
                                      </p:to>
                                    </p:set>
                                  </p:childTnLst>
                                </p:cTn>
                              </p:par>
                              <p:par>
                                <p:cTn id="158" presetID="14" presetClass="exit" presetSubtype="10" fill="hold" nodeType="withEffect">
                                  <p:stCondLst>
                                    <p:cond delay="0"/>
                                  </p:stCondLst>
                                  <p:childTnLst>
                                    <p:animEffect transition="out" filter="randombar(horizontal)">
                                      <p:cBhvr>
                                        <p:cTn id="159" dur="500"/>
                                        <p:tgtEl>
                                          <p:spTgt spid="23"/>
                                        </p:tgtEl>
                                      </p:cBhvr>
                                    </p:animEffect>
                                    <p:set>
                                      <p:cBhvr>
                                        <p:cTn id="160" dur="1" fill="hold">
                                          <p:stCondLst>
                                            <p:cond delay="499"/>
                                          </p:stCondLst>
                                        </p:cTn>
                                        <p:tgtEl>
                                          <p:spTgt spid="23"/>
                                        </p:tgtEl>
                                        <p:attrNameLst>
                                          <p:attrName>style.visibility</p:attrName>
                                        </p:attrNameLst>
                                      </p:cBhvr>
                                      <p:to>
                                        <p:strVal val="hidden"/>
                                      </p:to>
                                    </p:set>
                                  </p:childTnLst>
                                </p:cTn>
                              </p:par>
                              <p:par>
                                <p:cTn id="161" presetID="49" presetClass="entr" presetSubtype="0" decel="100000" fill="hold" nodeType="withEffect">
                                  <p:stCondLst>
                                    <p:cond delay="0"/>
                                  </p:stCondLst>
                                  <p:childTnLst>
                                    <p:set>
                                      <p:cBhvr>
                                        <p:cTn id="162" dur="1" fill="hold">
                                          <p:stCondLst>
                                            <p:cond delay="0"/>
                                          </p:stCondLst>
                                        </p:cTn>
                                        <p:tgtEl>
                                          <p:spTgt spid="27"/>
                                        </p:tgtEl>
                                        <p:attrNameLst>
                                          <p:attrName>style.visibility</p:attrName>
                                        </p:attrNameLst>
                                      </p:cBhvr>
                                      <p:to>
                                        <p:strVal val="visible"/>
                                      </p:to>
                                    </p:set>
                                    <p:anim calcmode="lin" valueType="num">
                                      <p:cBhvr>
                                        <p:cTn id="163" dur="500" fill="hold"/>
                                        <p:tgtEl>
                                          <p:spTgt spid="27"/>
                                        </p:tgtEl>
                                        <p:attrNameLst>
                                          <p:attrName>ppt_w</p:attrName>
                                        </p:attrNameLst>
                                      </p:cBhvr>
                                      <p:tavLst>
                                        <p:tav tm="0">
                                          <p:val>
                                            <p:fltVal val="0"/>
                                          </p:val>
                                        </p:tav>
                                        <p:tav tm="100000">
                                          <p:val>
                                            <p:strVal val="#ppt_w"/>
                                          </p:val>
                                        </p:tav>
                                      </p:tavLst>
                                    </p:anim>
                                    <p:anim calcmode="lin" valueType="num">
                                      <p:cBhvr>
                                        <p:cTn id="164" dur="500" fill="hold"/>
                                        <p:tgtEl>
                                          <p:spTgt spid="27"/>
                                        </p:tgtEl>
                                        <p:attrNameLst>
                                          <p:attrName>ppt_h</p:attrName>
                                        </p:attrNameLst>
                                      </p:cBhvr>
                                      <p:tavLst>
                                        <p:tav tm="0">
                                          <p:val>
                                            <p:fltVal val="0"/>
                                          </p:val>
                                        </p:tav>
                                        <p:tav tm="100000">
                                          <p:val>
                                            <p:strVal val="#ppt_h"/>
                                          </p:val>
                                        </p:tav>
                                      </p:tavLst>
                                    </p:anim>
                                    <p:anim calcmode="lin" valueType="num">
                                      <p:cBhvr>
                                        <p:cTn id="165" dur="500" fill="hold"/>
                                        <p:tgtEl>
                                          <p:spTgt spid="27"/>
                                        </p:tgtEl>
                                        <p:attrNameLst>
                                          <p:attrName>style.rotation</p:attrName>
                                        </p:attrNameLst>
                                      </p:cBhvr>
                                      <p:tavLst>
                                        <p:tav tm="0">
                                          <p:val>
                                            <p:fltVal val="360"/>
                                          </p:val>
                                        </p:tav>
                                        <p:tav tm="100000">
                                          <p:val>
                                            <p:fltVal val="0"/>
                                          </p:val>
                                        </p:tav>
                                      </p:tavLst>
                                    </p:anim>
                                    <p:animEffect transition="in" filter="fade">
                                      <p:cBhvr>
                                        <p:cTn id="166" dur="500"/>
                                        <p:tgtEl>
                                          <p:spTgt spid="27"/>
                                        </p:tgtEl>
                                      </p:cBhvr>
                                    </p:animEffect>
                                  </p:childTnLst>
                                </p:cTn>
                              </p:par>
                              <p:par>
                                <p:cTn id="167" presetID="49" presetClass="entr" presetSubtype="0" decel="100000"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 calcmode="lin" valueType="num">
                                      <p:cBhvr>
                                        <p:cTn id="169" dur="500" fill="hold"/>
                                        <p:tgtEl>
                                          <p:spTgt spid="28"/>
                                        </p:tgtEl>
                                        <p:attrNameLst>
                                          <p:attrName>ppt_w</p:attrName>
                                        </p:attrNameLst>
                                      </p:cBhvr>
                                      <p:tavLst>
                                        <p:tav tm="0">
                                          <p:val>
                                            <p:fltVal val="0"/>
                                          </p:val>
                                        </p:tav>
                                        <p:tav tm="100000">
                                          <p:val>
                                            <p:strVal val="#ppt_w"/>
                                          </p:val>
                                        </p:tav>
                                      </p:tavLst>
                                    </p:anim>
                                    <p:anim calcmode="lin" valueType="num">
                                      <p:cBhvr>
                                        <p:cTn id="170" dur="500" fill="hold"/>
                                        <p:tgtEl>
                                          <p:spTgt spid="28"/>
                                        </p:tgtEl>
                                        <p:attrNameLst>
                                          <p:attrName>ppt_h</p:attrName>
                                        </p:attrNameLst>
                                      </p:cBhvr>
                                      <p:tavLst>
                                        <p:tav tm="0">
                                          <p:val>
                                            <p:fltVal val="0"/>
                                          </p:val>
                                        </p:tav>
                                        <p:tav tm="100000">
                                          <p:val>
                                            <p:strVal val="#ppt_h"/>
                                          </p:val>
                                        </p:tav>
                                      </p:tavLst>
                                    </p:anim>
                                    <p:anim calcmode="lin" valueType="num">
                                      <p:cBhvr>
                                        <p:cTn id="171" dur="500" fill="hold"/>
                                        <p:tgtEl>
                                          <p:spTgt spid="28"/>
                                        </p:tgtEl>
                                        <p:attrNameLst>
                                          <p:attrName>style.rotation</p:attrName>
                                        </p:attrNameLst>
                                      </p:cBhvr>
                                      <p:tavLst>
                                        <p:tav tm="0">
                                          <p:val>
                                            <p:fltVal val="360"/>
                                          </p:val>
                                        </p:tav>
                                        <p:tav tm="100000">
                                          <p:val>
                                            <p:fltVal val="0"/>
                                          </p:val>
                                        </p:tav>
                                      </p:tavLst>
                                    </p:anim>
                                    <p:animEffect transition="in" filter="fade">
                                      <p:cBhvr>
                                        <p:cTn id="172" dur="500"/>
                                        <p:tgtEl>
                                          <p:spTgt spid="28"/>
                                        </p:tgtEl>
                                      </p:cBhvr>
                                    </p:animEffect>
                                  </p:childTnLst>
                                </p:cTn>
                              </p:par>
                              <p:par>
                                <p:cTn id="173" presetID="49" presetClass="entr" presetSubtype="0" decel="100000" fill="hold" nodeType="withEffect">
                                  <p:stCondLst>
                                    <p:cond delay="0"/>
                                  </p:stCondLst>
                                  <p:childTnLst>
                                    <p:set>
                                      <p:cBhvr>
                                        <p:cTn id="174" dur="1" fill="hold">
                                          <p:stCondLst>
                                            <p:cond delay="0"/>
                                          </p:stCondLst>
                                        </p:cTn>
                                        <p:tgtEl>
                                          <p:spTgt spid="26"/>
                                        </p:tgtEl>
                                        <p:attrNameLst>
                                          <p:attrName>style.visibility</p:attrName>
                                        </p:attrNameLst>
                                      </p:cBhvr>
                                      <p:to>
                                        <p:strVal val="visible"/>
                                      </p:to>
                                    </p:set>
                                    <p:anim calcmode="lin" valueType="num">
                                      <p:cBhvr>
                                        <p:cTn id="175" dur="500" fill="hold"/>
                                        <p:tgtEl>
                                          <p:spTgt spid="26"/>
                                        </p:tgtEl>
                                        <p:attrNameLst>
                                          <p:attrName>ppt_w</p:attrName>
                                        </p:attrNameLst>
                                      </p:cBhvr>
                                      <p:tavLst>
                                        <p:tav tm="0">
                                          <p:val>
                                            <p:fltVal val="0"/>
                                          </p:val>
                                        </p:tav>
                                        <p:tav tm="100000">
                                          <p:val>
                                            <p:strVal val="#ppt_w"/>
                                          </p:val>
                                        </p:tav>
                                      </p:tavLst>
                                    </p:anim>
                                    <p:anim calcmode="lin" valueType="num">
                                      <p:cBhvr>
                                        <p:cTn id="176" dur="500" fill="hold"/>
                                        <p:tgtEl>
                                          <p:spTgt spid="26"/>
                                        </p:tgtEl>
                                        <p:attrNameLst>
                                          <p:attrName>ppt_h</p:attrName>
                                        </p:attrNameLst>
                                      </p:cBhvr>
                                      <p:tavLst>
                                        <p:tav tm="0">
                                          <p:val>
                                            <p:fltVal val="0"/>
                                          </p:val>
                                        </p:tav>
                                        <p:tav tm="100000">
                                          <p:val>
                                            <p:strVal val="#ppt_h"/>
                                          </p:val>
                                        </p:tav>
                                      </p:tavLst>
                                    </p:anim>
                                    <p:anim calcmode="lin" valueType="num">
                                      <p:cBhvr>
                                        <p:cTn id="177" dur="500" fill="hold"/>
                                        <p:tgtEl>
                                          <p:spTgt spid="26"/>
                                        </p:tgtEl>
                                        <p:attrNameLst>
                                          <p:attrName>style.rotation</p:attrName>
                                        </p:attrNameLst>
                                      </p:cBhvr>
                                      <p:tavLst>
                                        <p:tav tm="0">
                                          <p:val>
                                            <p:fltVal val="360"/>
                                          </p:val>
                                        </p:tav>
                                        <p:tav tm="100000">
                                          <p:val>
                                            <p:fltVal val="0"/>
                                          </p:val>
                                        </p:tav>
                                      </p:tavLst>
                                    </p:anim>
                                    <p:animEffect transition="in" filter="fade">
                                      <p:cBhvr>
                                        <p:cTn id="178" dur="500"/>
                                        <p:tgtEl>
                                          <p:spTgt spid="26"/>
                                        </p:tgtEl>
                                      </p:cBhvr>
                                    </p:animEffect>
                                  </p:childTnLst>
                                </p:cTn>
                              </p:par>
                            </p:childTnLst>
                          </p:cTn>
                        </p:par>
                      </p:childTnLst>
                    </p:cTn>
                  </p:par>
                  <p:par>
                    <p:cTn id="179" fill="hold">
                      <p:stCondLst>
                        <p:cond delay="indefinite"/>
                      </p:stCondLst>
                      <p:childTnLst>
                        <p:par>
                          <p:cTn id="180" fill="hold">
                            <p:stCondLst>
                              <p:cond delay="0"/>
                            </p:stCondLst>
                            <p:childTnLst>
                              <p:par>
                                <p:cTn id="181" presetID="14" presetClass="exit" presetSubtype="10" fill="hold" nodeType="clickEffect">
                                  <p:stCondLst>
                                    <p:cond delay="0"/>
                                  </p:stCondLst>
                                  <p:childTnLst>
                                    <p:animEffect transition="out" filter="randombar(horizontal)">
                                      <p:cBhvr>
                                        <p:cTn id="182" dur="500"/>
                                        <p:tgtEl>
                                          <p:spTgt spid="27"/>
                                        </p:tgtEl>
                                      </p:cBhvr>
                                    </p:animEffect>
                                    <p:set>
                                      <p:cBhvr>
                                        <p:cTn id="183" dur="1" fill="hold">
                                          <p:stCondLst>
                                            <p:cond delay="499"/>
                                          </p:stCondLst>
                                        </p:cTn>
                                        <p:tgtEl>
                                          <p:spTgt spid="27"/>
                                        </p:tgtEl>
                                        <p:attrNameLst>
                                          <p:attrName>style.visibility</p:attrName>
                                        </p:attrNameLst>
                                      </p:cBhvr>
                                      <p:to>
                                        <p:strVal val="hidden"/>
                                      </p:to>
                                    </p:set>
                                  </p:childTnLst>
                                </p:cTn>
                              </p:par>
                              <p:par>
                                <p:cTn id="184" presetID="14" presetClass="exit" presetSubtype="10" fill="hold" grpId="1" nodeType="withEffect">
                                  <p:stCondLst>
                                    <p:cond delay="0"/>
                                  </p:stCondLst>
                                  <p:childTnLst>
                                    <p:animEffect transition="out" filter="randombar(horizontal)">
                                      <p:cBhvr>
                                        <p:cTn id="185" dur="500"/>
                                        <p:tgtEl>
                                          <p:spTgt spid="28"/>
                                        </p:tgtEl>
                                      </p:cBhvr>
                                    </p:animEffect>
                                    <p:set>
                                      <p:cBhvr>
                                        <p:cTn id="186" dur="1" fill="hold">
                                          <p:stCondLst>
                                            <p:cond delay="499"/>
                                          </p:stCondLst>
                                        </p:cTn>
                                        <p:tgtEl>
                                          <p:spTgt spid="28"/>
                                        </p:tgtEl>
                                        <p:attrNameLst>
                                          <p:attrName>style.visibility</p:attrName>
                                        </p:attrNameLst>
                                      </p:cBhvr>
                                      <p:to>
                                        <p:strVal val="hidden"/>
                                      </p:to>
                                    </p:set>
                                  </p:childTnLst>
                                </p:cTn>
                              </p:par>
                              <p:par>
                                <p:cTn id="187" presetID="14" presetClass="exit" presetSubtype="10" fill="hold" nodeType="withEffect">
                                  <p:stCondLst>
                                    <p:cond delay="0"/>
                                  </p:stCondLst>
                                  <p:childTnLst>
                                    <p:animEffect transition="out" filter="randombar(horizontal)">
                                      <p:cBhvr>
                                        <p:cTn id="188" dur="500"/>
                                        <p:tgtEl>
                                          <p:spTgt spid="26"/>
                                        </p:tgtEl>
                                      </p:cBhvr>
                                    </p:animEffect>
                                    <p:set>
                                      <p:cBhvr>
                                        <p:cTn id="189"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7" grpId="0" animBg="1"/>
      <p:bldP spid="7" grpId="1" animBg="1"/>
      <p:bldP spid="8" grpId="0"/>
      <p:bldP spid="8" grpId="1"/>
      <p:bldP spid="13" grpId="0"/>
      <p:bldP spid="13" grpId="1"/>
      <p:bldP spid="14" grpId="0" animBg="1"/>
      <p:bldP spid="14" grpId="1" animBg="1"/>
      <p:bldP spid="18" grpId="0"/>
      <p:bldP spid="18" grpId="1"/>
      <p:bldP spid="22" grpId="0"/>
      <p:bldP spid="22" grpId="1"/>
      <p:bldP spid="25" grpId="0"/>
      <p:bldP spid="25" grpId="1"/>
      <p:bldP spid="28" grpId="0"/>
      <p:bldP spid="2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upload.wikimedia.org/wikipedia/commons/b/bd/Mustapha_Kemal_Pasha_%26_members_of_his_Nationalist_Committee,_Sivas,_191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7592" b="5371"/>
          <a:stretch/>
        </p:blipFill>
        <p:spPr bwMode="auto">
          <a:xfrm>
            <a:off x="0" y="0"/>
            <a:ext cx="12192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266700" y="137766"/>
            <a:ext cx="11658601" cy="80645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solidFill>
                  <a:schemeClr val="bg1"/>
                </a:solidFill>
              </a:rPr>
              <a:t>KURTULUŞ SAVAŞI HAZIRLIK DÖNEMİ</a:t>
            </a:r>
            <a:endParaRPr lang="tr-TR" sz="4800" b="1" dirty="0">
              <a:solidFill>
                <a:schemeClr val="bg1"/>
              </a:solidFill>
            </a:endParaRPr>
          </a:p>
        </p:txBody>
      </p:sp>
      <p:sp>
        <p:nvSpPr>
          <p:cNvPr id="4" name="Dikdörtgen 3"/>
          <p:cNvSpPr/>
          <p:nvPr/>
        </p:nvSpPr>
        <p:spPr>
          <a:xfrm>
            <a:off x="1095417" y="1263646"/>
            <a:ext cx="1870032" cy="336550"/>
          </a:xfrm>
          <a:prstGeom prst="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30 Ekim 1918</a:t>
            </a:r>
            <a:endParaRPr lang="tr-TR" sz="1600" b="1" dirty="0">
              <a:solidFill>
                <a:schemeClr val="tx1"/>
              </a:solidFill>
            </a:endParaRPr>
          </a:p>
        </p:txBody>
      </p:sp>
      <p:sp>
        <p:nvSpPr>
          <p:cNvPr id="5" name="Dikdörtgen 4"/>
          <p:cNvSpPr/>
          <p:nvPr/>
        </p:nvSpPr>
        <p:spPr>
          <a:xfrm>
            <a:off x="1104856" y="3067046"/>
            <a:ext cx="1860592" cy="3365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22 Haziran 1919</a:t>
            </a:r>
            <a:endParaRPr lang="tr-TR" sz="1600" b="1" dirty="0">
              <a:solidFill>
                <a:schemeClr val="tx1"/>
              </a:solidFill>
            </a:endParaRPr>
          </a:p>
        </p:txBody>
      </p:sp>
      <p:sp>
        <p:nvSpPr>
          <p:cNvPr id="6" name="Dikdörtgen 5"/>
          <p:cNvSpPr/>
          <p:nvPr/>
        </p:nvSpPr>
        <p:spPr>
          <a:xfrm>
            <a:off x="1104855" y="2619371"/>
            <a:ext cx="1860593" cy="336550"/>
          </a:xfrm>
          <a:prstGeom prst="rect">
            <a:avLst/>
          </a:prstGeom>
          <a:solidFill>
            <a:schemeClr val="accent5">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28-29 </a:t>
            </a:r>
            <a:r>
              <a:rPr lang="tr-TR" sz="1600" b="1" dirty="0" smtClean="0">
                <a:solidFill>
                  <a:schemeClr val="tx1"/>
                </a:solidFill>
              </a:rPr>
              <a:t>Mayıs 1919</a:t>
            </a:r>
            <a:endParaRPr lang="tr-TR" sz="1600" b="1" dirty="0">
              <a:solidFill>
                <a:schemeClr val="tx1"/>
              </a:solidFill>
            </a:endParaRPr>
          </a:p>
        </p:txBody>
      </p:sp>
      <p:sp>
        <p:nvSpPr>
          <p:cNvPr id="7" name="Dikdörtgen 6"/>
          <p:cNvSpPr/>
          <p:nvPr/>
        </p:nvSpPr>
        <p:spPr>
          <a:xfrm>
            <a:off x="1095417" y="2171696"/>
            <a:ext cx="1870032" cy="336550"/>
          </a:xfrm>
          <a:prstGeom prst="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19 Mayıs 1919</a:t>
            </a:r>
            <a:endParaRPr lang="tr-TR" sz="1600" b="1" dirty="0">
              <a:solidFill>
                <a:schemeClr val="tx1"/>
              </a:solidFill>
            </a:endParaRPr>
          </a:p>
        </p:txBody>
      </p:sp>
      <p:sp>
        <p:nvSpPr>
          <p:cNvPr id="8" name="Dikdörtgen 7"/>
          <p:cNvSpPr/>
          <p:nvPr/>
        </p:nvSpPr>
        <p:spPr>
          <a:xfrm>
            <a:off x="1104856" y="1714496"/>
            <a:ext cx="1860593" cy="342900"/>
          </a:xfrm>
          <a:prstGeom prst="rect">
            <a:avLst/>
          </a:prstGeom>
          <a:solidFill>
            <a:schemeClr val="accent1">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15 Mayıs 1919</a:t>
            </a:r>
            <a:endParaRPr lang="tr-TR" sz="1600" b="1" dirty="0">
              <a:solidFill>
                <a:schemeClr val="tx1"/>
              </a:solidFill>
            </a:endParaRPr>
          </a:p>
        </p:txBody>
      </p:sp>
      <p:sp>
        <p:nvSpPr>
          <p:cNvPr id="9" name="Dikdörtgen 8"/>
          <p:cNvSpPr/>
          <p:nvPr/>
        </p:nvSpPr>
        <p:spPr>
          <a:xfrm>
            <a:off x="1095416" y="3514721"/>
            <a:ext cx="1870031" cy="336550"/>
          </a:xfrm>
          <a:prstGeom prst="rect">
            <a:avLst/>
          </a:prstGeom>
          <a:solidFill>
            <a:schemeClr val="bg2">
              <a:lumMod val="9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23 Temmuz 1919</a:t>
            </a:r>
            <a:endParaRPr lang="tr-TR" sz="1600" b="1" dirty="0">
              <a:solidFill>
                <a:schemeClr val="tx1"/>
              </a:solidFill>
            </a:endParaRPr>
          </a:p>
        </p:txBody>
      </p:sp>
      <p:sp>
        <p:nvSpPr>
          <p:cNvPr id="10" name="Dikdörtgen 9"/>
          <p:cNvSpPr/>
          <p:nvPr/>
        </p:nvSpPr>
        <p:spPr>
          <a:xfrm>
            <a:off x="1095415" y="3962396"/>
            <a:ext cx="1870031" cy="336550"/>
          </a:xfrm>
          <a:prstGeom prst="rect">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4-12 Eylül 1919</a:t>
            </a:r>
            <a:endParaRPr lang="tr-TR" sz="1600" b="1" dirty="0">
              <a:solidFill>
                <a:schemeClr val="tx1"/>
              </a:solidFill>
            </a:endParaRPr>
          </a:p>
        </p:txBody>
      </p:sp>
      <p:sp>
        <p:nvSpPr>
          <p:cNvPr id="11" name="Dikdörtgen 10"/>
          <p:cNvSpPr/>
          <p:nvPr/>
        </p:nvSpPr>
        <p:spPr>
          <a:xfrm>
            <a:off x="1104854" y="4410071"/>
            <a:ext cx="1860591" cy="33655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20-22 Ekim 1919</a:t>
            </a:r>
            <a:endParaRPr lang="tr-TR" sz="1600" b="1" dirty="0">
              <a:solidFill>
                <a:schemeClr val="tx1"/>
              </a:solidFill>
            </a:endParaRPr>
          </a:p>
        </p:txBody>
      </p:sp>
      <p:sp>
        <p:nvSpPr>
          <p:cNvPr id="12" name="Dikdörtgen 11"/>
          <p:cNvSpPr/>
          <p:nvPr/>
        </p:nvSpPr>
        <p:spPr>
          <a:xfrm>
            <a:off x="1114293" y="5318121"/>
            <a:ext cx="1860591" cy="33655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28 Ocak 1920</a:t>
            </a:r>
            <a:endParaRPr lang="tr-TR" sz="1600" b="1" dirty="0">
              <a:solidFill>
                <a:schemeClr val="tx1"/>
              </a:solidFill>
            </a:endParaRPr>
          </a:p>
        </p:txBody>
      </p:sp>
      <p:sp>
        <p:nvSpPr>
          <p:cNvPr id="13" name="Dikdörtgen 12"/>
          <p:cNvSpPr/>
          <p:nvPr/>
        </p:nvSpPr>
        <p:spPr>
          <a:xfrm>
            <a:off x="1100135" y="5778496"/>
            <a:ext cx="1860590" cy="336550"/>
          </a:xfrm>
          <a:prstGeom prst="rect">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23 Nisan 1920</a:t>
            </a:r>
            <a:endParaRPr lang="tr-TR" sz="1600" b="1" dirty="0">
              <a:solidFill>
                <a:schemeClr val="tx1"/>
              </a:solidFill>
            </a:endParaRPr>
          </a:p>
        </p:txBody>
      </p:sp>
      <p:sp>
        <p:nvSpPr>
          <p:cNvPr id="14" name="Dikdörtgen 13"/>
          <p:cNvSpPr/>
          <p:nvPr/>
        </p:nvSpPr>
        <p:spPr>
          <a:xfrm>
            <a:off x="3146467" y="1263646"/>
            <a:ext cx="5406843" cy="336550"/>
          </a:xfrm>
          <a:prstGeom prst="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MONDROS ATEŞKES ANTLAŞMASI</a:t>
            </a:r>
            <a:endParaRPr lang="tr-TR" b="1" dirty="0">
              <a:solidFill>
                <a:schemeClr val="tx1"/>
              </a:solidFill>
            </a:endParaRPr>
          </a:p>
        </p:txBody>
      </p:sp>
      <p:sp>
        <p:nvSpPr>
          <p:cNvPr id="15" name="Dikdörtgen 14"/>
          <p:cNvSpPr/>
          <p:nvPr/>
        </p:nvSpPr>
        <p:spPr>
          <a:xfrm>
            <a:off x="3155903" y="3067046"/>
            <a:ext cx="5391750" cy="336550"/>
          </a:xfrm>
          <a:prstGeom prst="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AMASYA GENELGESİ</a:t>
            </a:r>
            <a:endParaRPr lang="tr-TR" b="1" dirty="0">
              <a:solidFill>
                <a:schemeClr val="tx1"/>
              </a:solidFill>
            </a:endParaRPr>
          </a:p>
        </p:txBody>
      </p:sp>
      <p:sp>
        <p:nvSpPr>
          <p:cNvPr id="16" name="Dikdörtgen 15"/>
          <p:cNvSpPr/>
          <p:nvPr/>
        </p:nvSpPr>
        <p:spPr>
          <a:xfrm>
            <a:off x="3155903" y="2619371"/>
            <a:ext cx="5386092" cy="336550"/>
          </a:xfrm>
          <a:prstGeom prst="rect">
            <a:avLst/>
          </a:prstGeom>
          <a:solidFill>
            <a:schemeClr val="accent5">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HAVZA GENELGESİ</a:t>
            </a:r>
            <a:endParaRPr lang="tr-TR" b="1" dirty="0">
              <a:solidFill>
                <a:schemeClr val="tx1"/>
              </a:solidFill>
            </a:endParaRPr>
          </a:p>
        </p:txBody>
      </p:sp>
      <p:sp>
        <p:nvSpPr>
          <p:cNvPr id="17" name="Dikdörtgen 16"/>
          <p:cNvSpPr/>
          <p:nvPr/>
        </p:nvSpPr>
        <p:spPr>
          <a:xfrm>
            <a:off x="3155904" y="2171696"/>
            <a:ext cx="5391752" cy="336550"/>
          </a:xfrm>
          <a:prstGeom prst="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SAMSUNA ÇIKIŞ</a:t>
            </a:r>
            <a:endParaRPr lang="tr-TR" b="1" dirty="0">
              <a:solidFill>
                <a:schemeClr val="tx1"/>
              </a:solidFill>
            </a:endParaRPr>
          </a:p>
        </p:txBody>
      </p:sp>
      <p:sp>
        <p:nvSpPr>
          <p:cNvPr id="18" name="Dikdörtgen 17"/>
          <p:cNvSpPr/>
          <p:nvPr/>
        </p:nvSpPr>
        <p:spPr>
          <a:xfrm>
            <a:off x="3146467" y="1714496"/>
            <a:ext cx="5406843" cy="336550"/>
          </a:xfrm>
          <a:prstGeom prst="rect">
            <a:avLst/>
          </a:prstGeom>
          <a:solidFill>
            <a:schemeClr val="accent1">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İZMİR’İN İŞGALİ</a:t>
            </a:r>
            <a:endParaRPr lang="tr-TR" b="1" dirty="0">
              <a:solidFill>
                <a:schemeClr val="tx1"/>
              </a:solidFill>
            </a:endParaRPr>
          </a:p>
        </p:txBody>
      </p:sp>
      <p:sp>
        <p:nvSpPr>
          <p:cNvPr id="19" name="Dikdörtgen 18"/>
          <p:cNvSpPr/>
          <p:nvPr/>
        </p:nvSpPr>
        <p:spPr>
          <a:xfrm>
            <a:off x="3155902" y="3514721"/>
            <a:ext cx="5391750" cy="336550"/>
          </a:xfrm>
          <a:prstGeom prst="rect">
            <a:avLst/>
          </a:prstGeom>
          <a:solidFill>
            <a:schemeClr val="bg2">
              <a:lumMod val="9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ERZURUM KONGRESİ</a:t>
            </a:r>
            <a:endParaRPr lang="tr-TR" b="1" dirty="0">
              <a:solidFill>
                <a:schemeClr val="tx1"/>
              </a:solidFill>
            </a:endParaRPr>
          </a:p>
        </p:txBody>
      </p:sp>
      <p:sp>
        <p:nvSpPr>
          <p:cNvPr id="20" name="Dikdörtgen 19"/>
          <p:cNvSpPr/>
          <p:nvPr/>
        </p:nvSpPr>
        <p:spPr>
          <a:xfrm>
            <a:off x="3155901" y="3962396"/>
            <a:ext cx="5391750" cy="336550"/>
          </a:xfrm>
          <a:prstGeom prst="rect">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SİVAS KONGRESİ</a:t>
            </a:r>
            <a:endParaRPr lang="tr-TR" b="1" dirty="0">
              <a:solidFill>
                <a:schemeClr val="tx1"/>
              </a:solidFill>
            </a:endParaRPr>
          </a:p>
        </p:txBody>
      </p:sp>
      <p:sp>
        <p:nvSpPr>
          <p:cNvPr id="21" name="Dikdörtgen 20"/>
          <p:cNvSpPr/>
          <p:nvPr/>
        </p:nvSpPr>
        <p:spPr>
          <a:xfrm>
            <a:off x="3146468" y="4419596"/>
            <a:ext cx="5406835" cy="336550"/>
          </a:xfrm>
          <a:prstGeom prst="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AMASYA </a:t>
            </a:r>
            <a:r>
              <a:rPr lang="tr-TR" sz="1600" b="1" dirty="0" smtClean="0">
                <a:solidFill>
                  <a:schemeClr val="tx1"/>
                </a:solidFill>
              </a:rPr>
              <a:t>GÖRÜŞMELERİ</a:t>
            </a:r>
            <a:endParaRPr lang="tr-TR" sz="1600" b="1" dirty="0">
              <a:solidFill>
                <a:schemeClr val="tx1"/>
              </a:solidFill>
            </a:endParaRPr>
          </a:p>
        </p:txBody>
      </p:sp>
      <p:sp>
        <p:nvSpPr>
          <p:cNvPr id="22" name="Dikdörtgen 21"/>
          <p:cNvSpPr/>
          <p:nvPr/>
        </p:nvSpPr>
        <p:spPr>
          <a:xfrm>
            <a:off x="3144583" y="5318121"/>
            <a:ext cx="5406835" cy="336550"/>
          </a:xfrm>
          <a:prstGeom prst="rect">
            <a:avLst/>
          </a:prstGeom>
          <a:solidFill>
            <a:schemeClr val="bg1">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MİSAKIMİLLİ KARARLARI</a:t>
            </a:r>
            <a:endParaRPr lang="tr-TR" b="1" dirty="0">
              <a:solidFill>
                <a:schemeClr val="tx1"/>
              </a:solidFill>
            </a:endParaRPr>
          </a:p>
        </p:txBody>
      </p:sp>
      <p:sp>
        <p:nvSpPr>
          <p:cNvPr id="23" name="Dikdörtgen 22"/>
          <p:cNvSpPr/>
          <p:nvPr/>
        </p:nvSpPr>
        <p:spPr>
          <a:xfrm>
            <a:off x="3150239" y="5778496"/>
            <a:ext cx="5391756" cy="336550"/>
          </a:xfrm>
          <a:prstGeom prst="rect">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TBMM'NİN AÇILMASI</a:t>
            </a:r>
            <a:endParaRPr lang="tr-TR" b="1" dirty="0">
              <a:solidFill>
                <a:schemeClr val="tx1"/>
              </a:solidFill>
            </a:endParaRPr>
          </a:p>
        </p:txBody>
      </p:sp>
      <p:sp>
        <p:nvSpPr>
          <p:cNvPr id="25" name="Dikdörtgen 24"/>
          <p:cNvSpPr/>
          <p:nvPr/>
        </p:nvSpPr>
        <p:spPr>
          <a:xfrm>
            <a:off x="1095415" y="4857746"/>
            <a:ext cx="1879469" cy="336550"/>
          </a:xfrm>
          <a:prstGeom prst="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27 Aralık 1919</a:t>
            </a:r>
            <a:endParaRPr lang="tr-TR" sz="1600" b="1" dirty="0">
              <a:solidFill>
                <a:schemeClr val="tx1"/>
              </a:solidFill>
            </a:endParaRPr>
          </a:p>
        </p:txBody>
      </p:sp>
      <p:sp>
        <p:nvSpPr>
          <p:cNvPr id="26" name="Dikdörtgen 25"/>
          <p:cNvSpPr/>
          <p:nvPr/>
        </p:nvSpPr>
        <p:spPr>
          <a:xfrm>
            <a:off x="3146468" y="4857747"/>
            <a:ext cx="5419417" cy="336550"/>
          </a:xfrm>
          <a:prstGeom prst="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rPr>
              <a:t>TEMSİL HEYETİNİN ANKARA’YA GELİŞİ</a:t>
            </a:r>
            <a:endParaRPr lang="tr-TR" sz="1600" b="1" dirty="0">
              <a:solidFill>
                <a:schemeClr val="tx1"/>
              </a:solidFill>
            </a:endParaRPr>
          </a:p>
        </p:txBody>
      </p:sp>
      <p:sp>
        <p:nvSpPr>
          <p:cNvPr id="24" name="Sağ Ok Belirtme Çizgisi 23"/>
          <p:cNvSpPr/>
          <p:nvPr/>
        </p:nvSpPr>
        <p:spPr>
          <a:xfrm rot="5400000">
            <a:off x="-1902654" y="3433000"/>
            <a:ext cx="5176907" cy="838200"/>
          </a:xfrm>
          <a:prstGeom prst="rightArrowCallout">
            <a:avLst>
              <a:gd name="adj1" fmla="val 20833"/>
              <a:gd name="adj2" fmla="val 50000"/>
              <a:gd name="adj3" fmla="val 31547"/>
              <a:gd name="adj4" fmla="val 9371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074" name="Picture 2" descr="https://fbcdn-sphotos-g-a.akamaihd.net/hphotos-ak-xpt1/v/t1.0-9/14937447_1478683195495148_2630417421005728134_n.jpg?oh=472695f0927b05f9bdfc248154830efd&amp;oe=58D45D70&amp;__gda__=1489930224_d2d6f6eb4006df92c3c9cdab0b2fa20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16829"/>
          <a:stretch/>
        </p:blipFill>
        <p:spPr bwMode="auto">
          <a:xfrm>
            <a:off x="8669624" y="1263646"/>
            <a:ext cx="3255677" cy="4851400"/>
          </a:xfrm>
          <a:prstGeom prst="rect">
            <a:avLst/>
          </a:prstGeom>
          <a:noFill/>
          <a:ln>
            <a:solidFill>
              <a:srgbClr val="FF0000"/>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7965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26"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80">
                                          <p:stCondLst>
                                            <p:cond delay="0"/>
                                          </p:stCondLst>
                                        </p:cTn>
                                        <p:tgtEl>
                                          <p:spTgt spid="4"/>
                                        </p:tgtEl>
                                      </p:cBhvr>
                                    </p:animEffect>
                                    <p:anim calcmode="lin" valueType="num">
                                      <p:cBhvr>
                                        <p:cTn id="1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6" dur="26">
                                          <p:stCondLst>
                                            <p:cond delay="650"/>
                                          </p:stCondLst>
                                        </p:cTn>
                                        <p:tgtEl>
                                          <p:spTgt spid="4"/>
                                        </p:tgtEl>
                                      </p:cBhvr>
                                      <p:to x="100000" y="60000"/>
                                    </p:animScale>
                                    <p:animScale>
                                      <p:cBhvr>
                                        <p:cTn id="17" dur="166" decel="50000">
                                          <p:stCondLst>
                                            <p:cond delay="676"/>
                                          </p:stCondLst>
                                        </p:cTn>
                                        <p:tgtEl>
                                          <p:spTgt spid="4"/>
                                        </p:tgtEl>
                                      </p:cBhvr>
                                      <p:to x="100000" y="100000"/>
                                    </p:animScale>
                                    <p:animScale>
                                      <p:cBhvr>
                                        <p:cTn id="18" dur="26">
                                          <p:stCondLst>
                                            <p:cond delay="1312"/>
                                          </p:stCondLst>
                                        </p:cTn>
                                        <p:tgtEl>
                                          <p:spTgt spid="4"/>
                                        </p:tgtEl>
                                      </p:cBhvr>
                                      <p:to x="100000" y="80000"/>
                                    </p:animScale>
                                    <p:animScale>
                                      <p:cBhvr>
                                        <p:cTn id="19" dur="166" decel="50000">
                                          <p:stCondLst>
                                            <p:cond delay="1338"/>
                                          </p:stCondLst>
                                        </p:cTn>
                                        <p:tgtEl>
                                          <p:spTgt spid="4"/>
                                        </p:tgtEl>
                                      </p:cBhvr>
                                      <p:to x="100000" y="100000"/>
                                    </p:animScale>
                                    <p:animScale>
                                      <p:cBhvr>
                                        <p:cTn id="20" dur="26">
                                          <p:stCondLst>
                                            <p:cond delay="1642"/>
                                          </p:stCondLst>
                                        </p:cTn>
                                        <p:tgtEl>
                                          <p:spTgt spid="4"/>
                                        </p:tgtEl>
                                      </p:cBhvr>
                                      <p:to x="100000" y="90000"/>
                                    </p:animScale>
                                    <p:animScale>
                                      <p:cBhvr>
                                        <p:cTn id="21" dur="166" decel="50000">
                                          <p:stCondLst>
                                            <p:cond delay="1668"/>
                                          </p:stCondLst>
                                        </p:cTn>
                                        <p:tgtEl>
                                          <p:spTgt spid="4"/>
                                        </p:tgtEl>
                                      </p:cBhvr>
                                      <p:to x="100000" y="100000"/>
                                    </p:animScale>
                                    <p:animScale>
                                      <p:cBhvr>
                                        <p:cTn id="22" dur="26">
                                          <p:stCondLst>
                                            <p:cond delay="1808"/>
                                          </p:stCondLst>
                                        </p:cTn>
                                        <p:tgtEl>
                                          <p:spTgt spid="4"/>
                                        </p:tgtEl>
                                      </p:cBhvr>
                                      <p:to x="100000" y="95000"/>
                                    </p:animScale>
                                    <p:animScale>
                                      <p:cBhvr>
                                        <p:cTn id="23" dur="166" decel="50000">
                                          <p:stCondLst>
                                            <p:cond delay="1834"/>
                                          </p:stCondLst>
                                        </p:cTn>
                                        <p:tgtEl>
                                          <p:spTgt spid="4"/>
                                        </p:tgtEl>
                                      </p:cBhvr>
                                      <p:to x="100000" y="100000"/>
                                    </p:animScale>
                                  </p:childTnLst>
                                </p:cTn>
                              </p:par>
                              <p:par>
                                <p:cTn id="24" presetID="26"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80">
                                          <p:stCondLst>
                                            <p:cond delay="0"/>
                                          </p:stCondLst>
                                        </p:cTn>
                                        <p:tgtEl>
                                          <p:spTgt spid="14"/>
                                        </p:tgtEl>
                                      </p:cBhvr>
                                    </p:animEffect>
                                    <p:anim calcmode="lin" valueType="num">
                                      <p:cBhvr>
                                        <p:cTn id="27"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2" dur="26">
                                          <p:stCondLst>
                                            <p:cond delay="650"/>
                                          </p:stCondLst>
                                        </p:cTn>
                                        <p:tgtEl>
                                          <p:spTgt spid="14"/>
                                        </p:tgtEl>
                                      </p:cBhvr>
                                      <p:to x="100000" y="60000"/>
                                    </p:animScale>
                                    <p:animScale>
                                      <p:cBhvr>
                                        <p:cTn id="33" dur="166" decel="50000">
                                          <p:stCondLst>
                                            <p:cond delay="676"/>
                                          </p:stCondLst>
                                        </p:cTn>
                                        <p:tgtEl>
                                          <p:spTgt spid="14"/>
                                        </p:tgtEl>
                                      </p:cBhvr>
                                      <p:to x="100000" y="100000"/>
                                    </p:animScale>
                                    <p:animScale>
                                      <p:cBhvr>
                                        <p:cTn id="34" dur="26">
                                          <p:stCondLst>
                                            <p:cond delay="1312"/>
                                          </p:stCondLst>
                                        </p:cTn>
                                        <p:tgtEl>
                                          <p:spTgt spid="14"/>
                                        </p:tgtEl>
                                      </p:cBhvr>
                                      <p:to x="100000" y="80000"/>
                                    </p:animScale>
                                    <p:animScale>
                                      <p:cBhvr>
                                        <p:cTn id="35" dur="166" decel="50000">
                                          <p:stCondLst>
                                            <p:cond delay="1338"/>
                                          </p:stCondLst>
                                        </p:cTn>
                                        <p:tgtEl>
                                          <p:spTgt spid="14"/>
                                        </p:tgtEl>
                                      </p:cBhvr>
                                      <p:to x="100000" y="100000"/>
                                    </p:animScale>
                                    <p:animScale>
                                      <p:cBhvr>
                                        <p:cTn id="36" dur="26">
                                          <p:stCondLst>
                                            <p:cond delay="1642"/>
                                          </p:stCondLst>
                                        </p:cTn>
                                        <p:tgtEl>
                                          <p:spTgt spid="14"/>
                                        </p:tgtEl>
                                      </p:cBhvr>
                                      <p:to x="100000" y="90000"/>
                                    </p:animScale>
                                    <p:animScale>
                                      <p:cBhvr>
                                        <p:cTn id="37" dur="166" decel="50000">
                                          <p:stCondLst>
                                            <p:cond delay="1668"/>
                                          </p:stCondLst>
                                        </p:cTn>
                                        <p:tgtEl>
                                          <p:spTgt spid="14"/>
                                        </p:tgtEl>
                                      </p:cBhvr>
                                      <p:to x="100000" y="100000"/>
                                    </p:animScale>
                                    <p:animScale>
                                      <p:cBhvr>
                                        <p:cTn id="38" dur="26">
                                          <p:stCondLst>
                                            <p:cond delay="1808"/>
                                          </p:stCondLst>
                                        </p:cTn>
                                        <p:tgtEl>
                                          <p:spTgt spid="14"/>
                                        </p:tgtEl>
                                      </p:cBhvr>
                                      <p:to x="100000" y="95000"/>
                                    </p:animScale>
                                    <p:animScale>
                                      <p:cBhvr>
                                        <p:cTn id="39" dur="166" decel="50000">
                                          <p:stCondLst>
                                            <p:cond delay="1834"/>
                                          </p:stCondLst>
                                        </p:cTn>
                                        <p:tgtEl>
                                          <p:spTgt spid="14"/>
                                        </p:tgtEl>
                                      </p:cBhvr>
                                      <p:to x="100000" y="100000"/>
                                    </p:animScale>
                                  </p:childTnLst>
                                </p:cTn>
                              </p:par>
                              <p:par>
                                <p:cTn id="40" presetID="53" presetClass="entr" presetSubtype="16" fill="hold" nodeType="withEffect">
                                  <p:stCondLst>
                                    <p:cond delay="0"/>
                                  </p:stCondLst>
                                  <p:childTnLst>
                                    <p:set>
                                      <p:cBhvr>
                                        <p:cTn id="41" dur="1" fill="hold">
                                          <p:stCondLst>
                                            <p:cond delay="0"/>
                                          </p:stCondLst>
                                        </p:cTn>
                                        <p:tgtEl>
                                          <p:spTgt spid="3074"/>
                                        </p:tgtEl>
                                        <p:attrNameLst>
                                          <p:attrName>style.visibility</p:attrName>
                                        </p:attrNameLst>
                                      </p:cBhvr>
                                      <p:to>
                                        <p:strVal val="visible"/>
                                      </p:to>
                                    </p:set>
                                    <p:anim calcmode="lin" valueType="num">
                                      <p:cBhvr>
                                        <p:cTn id="42" dur="500" fill="hold"/>
                                        <p:tgtEl>
                                          <p:spTgt spid="3074"/>
                                        </p:tgtEl>
                                        <p:attrNameLst>
                                          <p:attrName>ppt_w</p:attrName>
                                        </p:attrNameLst>
                                      </p:cBhvr>
                                      <p:tavLst>
                                        <p:tav tm="0">
                                          <p:val>
                                            <p:fltVal val="0"/>
                                          </p:val>
                                        </p:tav>
                                        <p:tav tm="100000">
                                          <p:val>
                                            <p:strVal val="#ppt_w"/>
                                          </p:val>
                                        </p:tav>
                                      </p:tavLst>
                                    </p:anim>
                                    <p:anim calcmode="lin" valueType="num">
                                      <p:cBhvr>
                                        <p:cTn id="43" dur="500" fill="hold"/>
                                        <p:tgtEl>
                                          <p:spTgt spid="3074"/>
                                        </p:tgtEl>
                                        <p:attrNameLst>
                                          <p:attrName>ppt_h</p:attrName>
                                        </p:attrNameLst>
                                      </p:cBhvr>
                                      <p:tavLst>
                                        <p:tav tm="0">
                                          <p:val>
                                            <p:fltVal val="0"/>
                                          </p:val>
                                        </p:tav>
                                        <p:tav tm="100000">
                                          <p:val>
                                            <p:strVal val="#ppt_h"/>
                                          </p:val>
                                        </p:tav>
                                      </p:tavLst>
                                    </p:anim>
                                    <p:animEffect transition="in" filter="fade">
                                      <p:cBhvr>
                                        <p:cTn id="44" dur="500"/>
                                        <p:tgtEl>
                                          <p:spTgt spid="307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80">
                                          <p:stCondLst>
                                            <p:cond delay="0"/>
                                          </p:stCondLst>
                                        </p:cTn>
                                        <p:tgtEl>
                                          <p:spTgt spid="8"/>
                                        </p:tgtEl>
                                      </p:cBhvr>
                                    </p:animEffect>
                                    <p:anim calcmode="lin" valueType="num">
                                      <p:cBhvr>
                                        <p:cTn id="5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5" dur="26">
                                          <p:stCondLst>
                                            <p:cond delay="650"/>
                                          </p:stCondLst>
                                        </p:cTn>
                                        <p:tgtEl>
                                          <p:spTgt spid="8"/>
                                        </p:tgtEl>
                                      </p:cBhvr>
                                      <p:to x="100000" y="60000"/>
                                    </p:animScale>
                                    <p:animScale>
                                      <p:cBhvr>
                                        <p:cTn id="56" dur="166" decel="50000">
                                          <p:stCondLst>
                                            <p:cond delay="676"/>
                                          </p:stCondLst>
                                        </p:cTn>
                                        <p:tgtEl>
                                          <p:spTgt spid="8"/>
                                        </p:tgtEl>
                                      </p:cBhvr>
                                      <p:to x="100000" y="100000"/>
                                    </p:animScale>
                                    <p:animScale>
                                      <p:cBhvr>
                                        <p:cTn id="57" dur="26">
                                          <p:stCondLst>
                                            <p:cond delay="1312"/>
                                          </p:stCondLst>
                                        </p:cTn>
                                        <p:tgtEl>
                                          <p:spTgt spid="8"/>
                                        </p:tgtEl>
                                      </p:cBhvr>
                                      <p:to x="100000" y="80000"/>
                                    </p:animScale>
                                    <p:animScale>
                                      <p:cBhvr>
                                        <p:cTn id="58" dur="166" decel="50000">
                                          <p:stCondLst>
                                            <p:cond delay="1338"/>
                                          </p:stCondLst>
                                        </p:cTn>
                                        <p:tgtEl>
                                          <p:spTgt spid="8"/>
                                        </p:tgtEl>
                                      </p:cBhvr>
                                      <p:to x="100000" y="100000"/>
                                    </p:animScale>
                                    <p:animScale>
                                      <p:cBhvr>
                                        <p:cTn id="59" dur="26">
                                          <p:stCondLst>
                                            <p:cond delay="1642"/>
                                          </p:stCondLst>
                                        </p:cTn>
                                        <p:tgtEl>
                                          <p:spTgt spid="8"/>
                                        </p:tgtEl>
                                      </p:cBhvr>
                                      <p:to x="100000" y="90000"/>
                                    </p:animScale>
                                    <p:animScale>
                                      <p:cBhvr>
                                        <p:cTn id="60" dur="166" decel="50000">
                                          <p:stCondLst>
                                            <p:cond delay="1668"/>
                                          </p:stCondLst>
                                        </p:cTn>
                                        <p:tgtEl>
                                          <p:spTgt spid="8"/>
                                        </p:tgtEl>
                                      </p:cBhvr>
                                      <p:to x="100000" y="100000"/>
                                    </p:animScale>
                                    <p:animScale>
                                      <p:cBhvr>
                                        <p:cTn id="61" dur="26">
                                          <p:stCondLst>
                                            <p:cond delay="1808"/>
                                          </p:stCondLst>
                                        </p:cTn>
                                        <p:tgtEl>
                                          <p:spTgt spid="8"/>
                                        </p:tgtEl>
                                      </p:cBhvr>
                                      <p:to x="100000" y="95000"/>
                                    </p:animScale>
                                    <p:animScale>
                                      <p:cBhvr>
                                        <p:cTn id="62" dur="166" decel="50000">
                                          <p:stCondLst>
                                            <p:cond delay="1834"/>
                                          </p:stCondLst>
                                        </p:cTn>
                                        <p:tgtEl>
                                          <p:spTgt spid="8"/>
                                        </p:tgtEl>
                                      </p:cBhvr>
                                      <p:to x="100000" y="100000"/>
                                    </p:animScale>
                                  </p:childTnLst>
                                </p:cTn>
                              </p:par>
                              <p:par>
                                <p:cTn id="63" presetID="26"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down)">
                                      <p:cBhvr>
                                        <p:cTn id="65" dur="580">
                                          <p:stCondLst>
                                            <p:cond delay="0"/>
                                          </p:stCondLst>
                                        </p:cTn>
                                        <p:tgtEl>
                                          <p:spTgt spid="18"/>
                                        </p:tgtEl>
                                      </p:cBhvr>
                                    </p:animEffect>
                                    <p:anim calcmode="lin" valueType="num">
                                      <p:cBhvr>
                                        <p:cTn id="6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1" dur="26">
                                          <p:stCondLst>
                                            <p:cond delay="650"/>
                                          </p:stCondLst>
                                        </p:cTn>
                                        <p:tgtEl>
                                          <p:spTgt spid="18"/>
                                        </p:tgtEl>
                                      </p:cBhvr>
                                      <p:to x="100000" y="60000"/>
                                    </p:animScale>
                                    <p:animScale>
                                      <p:cBhvr>
                                        <p:cTn id="72" dur="166" decel="50000">
                                          <p:stCondLst>
                                            <p:cond delay="676"/>
                                          </p:stCondLst>
                                        </p:cTn>
                                        <p:tgtEl>
                                          <p:spTgt spid="18"/>
                                        </p:tgtEl>
                                      </p:cBhvr>
                                      <p:to x="100000" y="100000"/>
                                    </p:animScale>
                                    <p:animScale>
                                      <p:cBhvr>
                                        <p:cTn id="73" dur="26">
                                          <p:stCondLst>
                                            <p:cond delay="1312"/>
                                          </p:stCondLst>
                                        </p:cTn>
                                        <p:tgtEl>
                                          <p:spTgt spid="18"/>
                                        </p:tgtEl>
                                      </p:cBhvr>
                                      <p:to x="100000" y="80000"/>
                                    </p:animScale>
                                    <p:animScale>
                                      <p:cBhvr>
                                        <p:cTn id="74" dur="166" decel="50000">
                                          <p:stCondLst>
                                            <p:cond delay="1338"/>
                                          </p:stCondLst>
                                        </p:cTn>
                                        <p:tgtEl>
                                          <p:spTgt spid="18"/>
                                        </p:tgtEl>
                                      </p:cBhvr>
                                      <p:to x="100000" y="100000"/>
                                    </p:animScale>
                                    <p:animScale>
                                      <p:cBhvr>
                                        <p:cTn id="75" dur="26">
                                          <p:stCondLst>
                                            <p:cond delay="1642"/>
                                          </p:stCondLst>
                                        </p:cTn>
                                        <p:tgtEl>
                                          <p:spTgt spid="18"/>
                                        </p:tgtEl>
                                      </p:cBhvr>
                                      <p:to x="100000" y="90000"/>
                                    </p:animScale>
                                    <p:animScale>
                                      <p:cBhvr>
                                        <p:cTn id="76" dur="166" decel="50000">
                                          <p:stCondLst>
                                            <p:cond delay="1668"/>
                                          </p:stCondLst>
                                        </p:cTn>
                                        <p:tgtEl>
                                          <p:spTgt spid="18"/>
                                        </p:tgtEl>
                                      </p:cBhvr>
                                      <p:to x="100000" y="100000"/>
                                    </p:animScale>
                                    <p:animScale>
                                      <p:cBhvr>
                                        <p:cTn id="77" dur="26">
                                          <p:stCondLst>
                                            <p:cond delay="1808"/>
                                          </p:stCondLst>
                                        </p:cTn>
                                        <p:tgtEl>
                                          <p:spTgt spid="18"/>
                                        </p:tgtEl>
                                      </p:cBhvr>
                                      <p:to x="100000" y="95000"/>
                                    </p:animScale>
                                    <p:animScale>
                                      <p:cBhvr>
                                        <p:cTn id="78" dur="166" decel="50000">
                                          <p:stCondLst>
                                            <p:cond delay="1834"/>
                                          </p:stCondLst>
                                        </p:cTn>
                                        <p:tgtEl>
                                          <p:spTgt spid="18"/>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grpId="0" nodeType="click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wipe(down)">
                                      <p:cBhvr>
                                        <p:cTn id="83" dur="580">
                                          <p:stCondLst>
                                            <p:cond delay="0"/>
                                          </p:stCondLst>
                                        </p:cTn>
                                        <p:tgtEl>
                                          <p:spTgt spid="7"/>
                                        </p:tgtEl>
                                      </p:cBhvr>
                                    </p:animEffect>
                                    <p:anim calcmode="lin" valueType="num">
                                      <p:cBhvr>
                                        <p:cTn id="8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9" dur="26">
                                          <p:stCondLst>
                                            <p:cond delay="650"/>
                                          </p:stCondLst>
                                        </p:cTn>
                                        <p:tgtEl>
                                          <p:spTgt spid="7"/>
                                        </p:tgtEl>
                                      </p:cBhvr>
                                      <p:to x="100000" y="60000"/>
                                    </p:animScale>
                                    <p:animScale>
                                      <p:cBhvr>
                                        <p:cTn id="90" dur="166" decel="50000">
                                          <p:stCondLst>
                                            <p:cond delay="676"/>
                                          </p:stCondLst>
                                        </p:cTn>
                                        <p:tgtEl>
                                          <p:spTgt spid="7"/>
                                        </p:tgtEl>
                                      </p:cBhvr>
                                      <p:to x="100000" y="100000"/>
                                    </p:animScale>
                                    <p:animScale>
                                      <p:cBhvr>
                                        <p:cTn id="91" dur="26">
                                          <p:stCondLst>
                                            <p:cond delay="1312"/>
                                          </p:stCondLst>
                                        </p:cTn>
                                        <p:tgtEl>
                                          <p:spTgt spid="7"/>
                                        </p:tgtEl>
                                      </p:cBhvr>
                                      <p:to x="100000" y="80000"/>
                                    </p:animScale>
                                    <p:animScale>
                                      <p:cBhvr>
                                        <p:cTn id="92" dur="166" decel="50000">
                                          <p:stCondLst>
                                            <p:cond delay="1338"/>
                                          </p:stCondLst>
                                        </p:cTn>
                                        <p:tgtEl>
                                          <p:spTgt spid="7"/>
                                        </p:tgtEl>
                                      </p:cBhvr>
                                      <p:to x="100000" y="100000"/>
                                    </p:animScale>
                                    <p:animScale>
                                      <p:cBhvr>
                                        <p:cTn id="93" dur="26">
                                          <p:stCondLst>
                                            <p:cond delay="1642"/>
                                          </p:stCondLst>
                                        </p:cTn>
                                        <p:tgtEl>
                                          <p:spTgt spid="7"/>
                                        </p:tgtEl>
                                      </p:cBhvr>
                                      <p:to x="100000" y="90000"/>
                                    </p:animScale>
                                    <p:animScale>
                                      <p:cBhvr>
                                        <p:cTn id="94" dur="166" decel="50000">
                                          <p:stCondLst>
                                            <p:cond delay="1668"/>
                                          </p:stCondLst>
                                        </p:cTn>
                                        <p:tgtEl>
                                          <p:spTgt spid="7"/>
                                        </p:tgtEl>
                                      </p:cBhvr>
                                      <p:to x="100000" y="100000"/>
                                    </p:animScale>
                                    <p:animScale>
                                      <p:cBhvr>
                                        <p:cTn id="95" dur="26">
                                          <p:stCondLst>
                                            <p:cond delay="1808"/>
                                          </p:stCondLst>
                                        </p:cTn>
                                        <p:tgtEl>
                                          <p:spTgt spid="7"/>
                                        </p:tgtEl>
                                      </p:cBhvr>
                                      <p:to x="100000" y="95000"/>
                                    </p:animScale>
                                    <p:animScale>
                                      <p:cBhvr>
                                        <p:cTn id="96" dur="166" decel="50000">
                                          <p:stCondLst>
                                            <p:cond delay="1834"/>
                                          </p:stCondLst>
                                        </p:cTn>
                                        <p:tgtEl>
                                          <p:spTgt spid="7"/>
                                        </p:tgtEl>
                                      </p:cBhvr>
                                      <p:to x="100000" y="100000"/>
                                    </p:animScale>
                                  </p:childTnLst>
                                </p:cTn>
                              </p:par>
                              <p:par>
                                <p:cTn id="97" presetID="26" presetClass="entr" presetSubtype="0"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80">
                                          <p:stCondLst>
                                            <p:cond delay="0"/>
                                          </p:stCondLst>
                                        </p:cTn>
                                        <p:tgtEl>
                                          <p:spTgt spid="17"/>
                                        </p:tgtEl>
                                      </p:cBhvr>
                                    </p:animEffect>
                                    <p:anim calcmode="lin" valueType="num">
                                      <p:cBhvr>
                                        <p:cTn id="10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05" dur="26">
                                          <p:stCondLst>
                                            <p:cond delay="650"/>
                                          </p:stCondLst>
                                        </p:cTn>
                                        <p:tgtEl>
                                          <p:spTgt spid="17"/>
                                        </p:tgtEl>
                                      </p:cBhvr>
                                      <p:to x="100000" y="60000"/>
                                    </p:animScale>
                                    <p:animScale>
                                      <p:cBhvr>
                                        <p:cTn id="106" dur="166" decel="50000">
                                          <p:stCondLst>
                                            <p:cond delay="676"/>
                                          </p:stCondLst>
                                        </p:cTn>
                                        <p:tgtEl>
                                          <p:spTgt spid="17"/>
                                        </p:tgtEl>
                                      </p:cBhvr>
                                      <p:to x="100000" y="100000"/>
                                    </p:animScale>
                                    <p:animScale>
                                      <p:cBhvr>
                                        <p:cTn id="107" dur="26">
                                          <p:stCondLst>
                                            <p:cond delay="1312"/>
                                          </p:stCondLst>
                                        </p:cTn>
                                        <p:tgtEl>
                                          <p:spTgt spid="17"/>
                                        </p:tgtEl>
                                      </p:cBhvr>
                                      <p:to x="100000" y="80000"/>
                                    </p:animScale>
                                    <p:animScale>
                                      <p:cBhvr>
                                        <p:cTn id="108" dur="166" decel="50000">
                                          <p:stCondLst>
                                            <p:cond delay="1338"/>
                                          </p:stCondLst>
                                        </p:cTn>
                                        <p:tgtEl>
                                          <p:spTgt spid="17"/>
                                        </p:tgtEl>
                                      </p:cBhvr>
                                      <p:to x="100000" y="100000"/>
                                    </p:animScale>
                                    <p:animScale>
                                      <p:cBhvr>
                                        <p:cTn id="109" dur="26">
                                          <p:stCondLst>
                                            <p:cond delay="1642"/>
                                          </p:stCondLst>
                                        </p:cTn>
                                        <p:tgtEl>
                                          <p:spTgt spid="17"/>
                                        </p:tgtEl>
                                      </p:cBhvr>
                                      <p:to x="100000" y="90000"/>
                                    </p:animScale>
                                    <p:animScale>
                                      <p:cBhvr>
                                        <p:cTn id="110" dur="166" decel="50000">
                                          <p:stCondLst>
                                            <p:cond delay="1668"/>
                                          </p:stCondLst>
                                        </p:cTn>
                                        <p:tgtEl>
                                          <p:spTgt spid="17"/>
                                        </p:tgtEl>
                                      </p:cBhvr>
                                      <p:to x="100000" y="100000"/>
                                    </p:animScale>
                                    <p:animScale>
                                      <p:cBhvr>
                                        <p:cTn id="111" dur="26">
                                          <p:stCondLst>
                                            <p:cond delay="1808"/>
                                          </p:stCondLst>
                                        </p:cTn>
                                        <p:tgtEl>
                                          <p:spTgt spid="17"/>
                                        </p:tgtEl>
                                      </p:cBhvr>
                                      <p:to x="100000" y="95000"/>
                                    </p:animScale>
                                    <p:animScale>
                                      <p:cBhvr>
                                        <p:cTn id="112" dur="166" decel="50000">
                                          <p:stCondLst>
                                            <p:cond delay="1834"/>
                                          </p:stCondLst>
                                        </p:cTn>
                                        <p:tgtEl>
                                          <p:spTgt spid="17"/>
                                        </p:tgtEl>
                                      </p:cBhvr>
                                      <p:to x="100000" y="100000"/>
                                    </p:animScale>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wipe(down)">
                                      <p:cBhvr>
                                        <p:cTn id="117" dur="580">
                                          <p:stCondLst>
                                            <p:cond delay="0"/>
                                          </p:stCondLst>
                                        </p:cTn>
                                        <p:tgtEl>
                                          <p:spTgt spid="16"/>
                                        </p:tgtEl>
                                      </p:cBhvr>
                                    </p:animEffect>
                                    <p:anim calcmode="lin" valueType="num">
                                      <p:cBhvr>
                                        <p:cTn id="11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23" dur="26">
                                          <p:stCondLst>
                                            <p:cond delay="650"/>
                                          </p:stCondLst>
                                        </p:cTn>
                                        <p:tgtEl>
                                          <p:spTgt spid="16"/>
                                        </p:tgtEl>
                                      </p:cBhvr>
                                      <p:to x="100000" y="60000"/>
                                    </p:animScale>
                                    <p:animScale>
                                      <p:cBhvr>
                                        <p:cTn id="124" dur="166" decel="50000">
                                          <p:stCondLst>
                                            <p:cond delay="676"/>
                                          </p:stCondLst>
                                        </p:cTn>
                                        <p:tgtEl>
                                          <p:spTgt spid="16"/>
                                        </p:tgtEl>
                                      </p:cBhvr>
                                      <p:to x="100000" y="100000"/>
                                    </p:animScale>
                                    <p:animScale>
                                      <p:cBhvr>
                                        <p:cTn id="125" dur="26">
                                          <p:stCondLst>
                                            <p:cond delay="1312"/>
                                          </p:stCondLst>
                                        </p:cTn>
                                        <p:tgtEl>
                                          <p:spTgt spid="16"/>
                                        </p:tgtEl>
                                      </p:cBhvr>
                                      <p:to x="100000" y="80000"/>
                                    </p:animScale>
                                    <p:animScale>
                                      <p:cBhvr>
                                        <p:cTn id="126" dur="166" decel="50000">
                                          <p:stCondLst>
                                            <p:cond delay="1338"/>
                                          </p:stCondLst>
                                        </p:cTn>
                                        <p:tgtEl>
                                          <p:spTgt spid="16"/>
                                        </p:tgtEl>
                                      </p:cBhvr>
                                      <p:to x="100000" y="100000"/>
                                    </p:animScale>
                                    <p:animScale>
                                      <p:cBhvr>
                                        <p:cTn id="127" dur="26">
                                          <p:stCondLst>
                                            <p:cond delay="1642"/>
                                          </p:stCondLst>
                                        </p:cTn>
                                        <p:tgtEl>
                                          <p:spTgt spid="16"/>
                                        </p:tgtEl>
                                      </p:cBhvr>
                                      <p:to x="100000" y="90000"/>
                                    </p:animScale>
                                    <p:animScale>
                                      <p:cBhvr>
                                        <p:cTn id="128" dur="166" decel="50000">
                                          <p:stCondLst>
                                            <p:cond delay="1668"/>
                                          </p:stCondLst>
                                        </p:cTn>
                                        <p:tgtEl>
                                          <p:spTgt spid="16"/>
                                        </p:tgtEl>
                                      </p:cBhvr>
                                      <p:to x="100000" y="100000"/>
                                    </p:animScale>
                                    <p:animScale>
                                      <p:cBhvr>
                                        <p:cTn id="129" dur="26">
                                          <p:stCondLst>
                                            <p:cond delay="1808"/>
                                          </p:stCondLst>
                                        </p:cTn>
                                        <p:tgtEl>
                                          <p:spTgt spid="16"/>
                                        </p:tgtEl>
                                      </p:cBhvr>
                                      <p:to x="100000" y="95000"/>
                                    </p:animScale>
                                    <p:animScale>
                                      <p:cBhvr>
                                        <p:cTn id="130" dur="166" decel="50000">
                                          <p:stCondLst>
                                            <p:cond delay="1834"/>
                                          </p:stCondLst>
                                        </p:cTn>
                                        <p:tgtEl>
                                          <p:spTgt spid="16"/>
                                        </p:tgtEl>
                                      </p:cBhvr>
                                      <p:to x="100000" y="100000"/>
                                    </p:animScale>
                                  </p:childTnLst>
                                </p:cTn>
                              </p:par>
                              <p:par>
                                <p:cTn id="131" presetID="26" presetClass="entr" presetSubtype="0" fill="hold" grpId="0" nodeType="withEffect">
                                  <p:stCondLst>
                                    <p:cond delay="0"/>
                                  </p:stCondLst>
                                  <p:childTnLst>
                                    <p:set>
                                      <p:cBhvr>
                                        <p:cTn id="132" dur="1" fill="hold">
                                          <p:stCondLst>
                                            <p:cond delay="0"/>
                                          </p:stCondLst>
                                        </p:cTn>
                                        <p:tgtEl>
                                          <p:spTgt spid="6"/>
                                        </p:tgtEl>
                                        <p:attrNameLst>
                                          <p:attrName>style.visibility</p:attrName>
                                        </p:attrNameLst>
                                      </p:cBhvr>
                                      <p:to>
                                        <p:strVal val="visible"/>
                                      </p:to>
                                    </p:set>
                                    <p:animEffect transition="in" filter="wipe(down)">
                                      <p:cBhvr>
                                        <p:cTn id="133" dur="580">
                                          <p:stCondLst>
                                            <p:cond delay="0"/>
                                          </p:stCondLst>
                                        </p:cTn>
                                        <p:tgtEl>
                                          <p:spTgt spid="6"/>
                                        </p:tgtEl>
                                      </p:cBhvr>
                                    </p:animEffect>
                                    <p:anim calcmode="lin" valueType="num">
                                      <p:cBhvr>
                                        <p:cTn id="13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9" dur="26">
                                          <p:stCondLst>
                                            <p:cond delay="650"/>
                                          </p:stCondLst>
                                        </p:cTn>
                                        <p:tgtEl>
                                          <p:spTgt spid="6"/>
                                        </p:tgtEl>
                                      </p:cBhvr>
                                      <p:to x="100000" y="60000"/>
                                    </p:animScale>
                                    <p:animScale>
                                      <p:cBhvr>
                                        <p:cTn id="140" dur="166" decel="50000">
                                          <p:stCondLst>
                                            <p:cond delay="676"/>
                                          </p:stCondLst>
                                        </p:cTn>
                                        <p:tgtEl>
                                          <p:spTgt spid="6"/>
                                        </p:tgtEl>
                                      </p:cBhvr>
                                      <p:to x="100000" y="100000"/>
                                    </p:animScale>
                                    <p:animScale>
                                      <p:cBhvr>
                                        <p:cTn id="141" dur="26">
                                          <p:stCondLst>
                                            <p:cond delay="1312"/>
                                          </p:stCondLst>
                                        </p:cTn>
                                        <p:tgtEl>
                                          <p:spTgt spid="6"/>
                                        </p:tgtEl>
                                      </p:cBhvr>
                                      <p:to x="100000" y="80000"/>
                                    </p:animScale>
                                    <p:animScale>
                                      <p:cBhvr>
                                        <p:cTn id="142" dur="166" decel="50000">
                                          <p:stCondLst>
                                            <p:cond delay="1338"/>
                                          </p:stCondLst>
                                        </p:cTn>
                                        <p:tgtEl>
                                          <p:spTgt spid="6"/>
                                        </p:tgtEl>
                                      </p:cBhvr>
                                      <p:to x="100000" y="100000"/>
                                    </p:animScale>
                                    <p:animScale>
                                      <p:cBhvr>
                                        <p:cTn id="143" dur="26">
                                          <p:stCondLst>
                                            <p:cond delay="1642"/>
                                          </p:stCondLst>
                                        </p:cTn>
                                        <p:tgtEl>
                                          <p:spTgt spid="6"/>
                                        </p:tgtEl>
                                      </p:cBhvr>
                                      <p:to x="100000" y="90000"/>
                                    </p:animScale>
                                    <p:animScale>
                                      <p:cBhvr>
                                        <p:cTn id="144" dur="166" decel="50000">
                                          <p:stCondLst>
                                            <p:cond delay="1668"/>
                                          </p:stCondLst>
                                        </p:cTn>
                                        <p:tgtEl>
                                          <p:spTgt spid="6"/>
                                        </p:tgtEl>
                                      </p:cBhvr>
                                      <p:to x="100000" y="100000"/>
                                    </p:animScale>
                                    <p:animScale>
                                      <p:cBhvr>
                                        <p:cTn id="145" dur="26">
                                          <p:stCondLst>
                                            <p:cond delay="1808"/>
                                          </p:stCondLst>
                                        </p:cTn>
                                        <p:tgtEl>
                                          <p:spTgt spid="6"/>
                                        </p:tgtEl>
                                      </p:cBhvr>
                                      <p:to x="100000" y="95000"/>
                                    </p:animScale>
                                    <p:animScale>
                                      <p:cBhvr>
                                        <p:cTn id="146" dur="166" decel="50000">
                                          <p:stCondLst>
                                            <p:cond delay="1834"/>
                                          </p:stCondLst>
                                        </p:cTn>
                                        <p:tgtEl>
                                          <p:spTgt spid="6"/>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15"/>
                                        </p:tgtEl>
                                        <p:attrNameLst>
                                          <p:attrName>style.visibility</p:attrName>
                                        </p:attrNameLst>
                                      </p:cBhvr>
                                      <p:to>
                                        <p:strVal val="visible"/>
                                      </p:to>
                                    </p:set>
                                    <p:animEffect transition="in" filter="wipe(down)">
                                      <p:cBhvr>
                                        <p:cTn id="151" dur="580">
                                          <p:stCondLst>
                                            <p:cond delay="0"/>
                                          </p:stCondLst>
                                        </p:cTn>
                                        <p:tgtEl>
                                          <p:spTgt spid="15"/>
                                        </p:tgtEl>
                                      </p:cBhvr>
                                    </p:animEffect>
                                    <p:anim calcmode="lin" valueType="num">
                                      <p:cBhvr>
                                        <p:cTn id="15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57" dur="26">
                                          <p:stCondLst>
                                            <p:cond delay="650"/>
                                          </p:stCondLst>
                                        </p:cTn>
                                        <p:tgtEl>
                                          <p:spTgt spid="15"/>
                                        </p:tgtEl>
                                      </p:cBhvr>
                                      <p:to x="100000" y="60000"/>
                                    </p:animScale>
                                    <p:animScale>
                                      <p:cBhvr>
                                        <p:cTn id="158" dur="166" decel="50000">
                                          <p:stCondLst>
                                            <p:cond delay="676"/>
                                          </p:stCondLst>
                                        </p:cTn>
                                        <p:tgtEl>
                                          <p:spTgt spid="15"/>
                                        </p:tgtEl>
                                      </p:cBhvr>
                                      <p:to x="100000" y="100000"/>
                                    </p:animScale>
                                    <p:animScale>
                                      <p:cBhvr>
                                        <p:cTn id="159" dur="26">
                                          <p:stCondLst>
                                            <p:cond delay="1312"/>
                                          </p:stCondLst>
                                        </p:cTn>
                                        <p:tgtEl>
                                          <p:spTgt spid="15"/>
                                        </p:tgtEl>
                                      </p:cBhvr>
                                      <p:to x="100000" y="80000"/>
                                    </p:animScale>
                                    <p:animScale>
                                      <p:cBhvr>
                                        <p:cTn id="160" dur="166" decel="50000">
                                          <p:stCondLst>
                                            <p:cond delay="1338"/>
                                          </p:stCondLst>
                                        </p:cTn>
                                        <p:tgtEl>
                                          <p:spTgt spid="15"/>
                                        </p:tgtEl>
                                      </p:cBhvr>
                                      <p:to x="100000" y="100000"/>
                                    </p:animScale>
                                    <p:animScale>
                                      <p:cBhvr>
                                        <p:cTn id="161" dur="26">
                                          <p:stCondLst>
                                            <p:cond delay="1642"/>
                                          </p:stCondLst>
                                        </p:cTn>
                                        <p:tgtEl>
                                          <p:spTgt spid="15"/>
                                        </p:tgtEl>
                                      </p:cBhvr>
                                      <p:to x="100000" y="90000"/>
                                    </p:animScale>
                                    <p:animScale>
                                      <p:cBhvr>
                                        <p:cTn id="162" dur="166" decel="50000">
                                          <p:stCondLst>
                                            <p:cond delay="1668"/>
                                          </p:stCondLst>
                                        </p:cTn>
                                        <p:tgtEl>
                                          <p:spTgt spid="15"/>
                                        </p:tgtEl>
                                      </p:cBhvr>
                                      <p:to x="100000" y="100000"/>
                                    </p:animScale>
                                    <p:animScale>
                                      <p:cBhvr>
                                        <p:cTn id="163" dur="26">
                                          <p:stCondLst>
                                            <p:cond delay="1808"/>
                                          </p:stCondLst>
                                        </p:cTn>
                                        <p:tgtEl>
                                          <p:spTgt spid="15"/>
                                        </p:tgtEl>
                                      </p:cBhvr>
                                      <p:to x="100000" y="95000"/>
                                    </p:animScale>
                                    <p:animScale>
                                      <p:cBhvr>
                                        <p:cTn id="164" dur="166" decel="50000">
                                          <p:stCondLst>
                                            <p:cond delay="1834"/>
                                          </p:stCondLst>
                                        </p:cTn>
                                        <p:tgtEl>
                                          <p:spTgt spid="15"/>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down)">
                                      <p:cBhvr>
                                        <p:cTn id="167" dur="580">
                                          <p:stCondLst>
                                            <p:cond delay="0"/>
                                          </p:stCondLst>
                                        </p:cTn>
                                        <p:tgtEl>
                                          <p:spTgt spid="5"/>
                                        </p:tgtEl>
                                      </p:cBhvr>
                                    </p:animEffect>
                                    <p:anim calcmode="lin" valueType="num">
                                      <p:cBhvr>
                                        <p:cTn id="16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73" dur="26">
                                          <p:stCondLst>
                                            <p:cond delay="650"/>
                                          </p:stCondLst>
                                        </p:cTn>
                                        <p:tgtEl>
                                          <p:spTgt spid="5"/>
                                        </p:tgtEl>
                                      </p:cBhvr>
                                      <p:to x="100000" y="60000"/>
                                    </p:animScale>
                                    <p:animScale>
                                      <p:cBhvr>
                                        <p:cTn id="174" dur="166" decel="50000">
                                          <p:stCondLst>
                                            <p:cond delay="676"/>
                                          </p:stCondLst>
                                        </p:cTn>
                                        <p:tgtEl>
                                          <p:spTgt spid="5"/>
                                        </p:tgtEl>
                                      </p:cBhvr>
                                      <p:to x="100000" y="100000"/>
                                    </p:animScale>
                                    <p:animScale>
                                      <p:cBhvr>
                                        <p:cTn id="175" dur="26">
                                          <p:stCondLst>
                                            <p:cond delay="1312"/>
                                          </p:stCondLst>
                                        </p:cTn>
                                        <p:tgtEl>
                                          <p:spTgt spid="5"/>
                                        </p:tgtEl>
                                      </p:cBhvr>
                                      <p:to x="100000" y="80000"/>
                                    </p:animScale>
                                    <p:animScale>
                                      <p:cBhvr>
                                        <p:cTn id="176" dur="166" decel="50000">
                                          <p:stCondLst>
                                            <p:cond delay="1338"/>
                                          </p:stCondLst>
                                        </p:cTn>
                                        <p:tgtEl>
                                          <p:spTgt spid="5"/>
                                        </p:tgtEl>
                                      </p:cBhvr>
                                      <p:to x="100000" y="100000"/>
                                    </p:animScale>
                                    <p:animScale>
                                      <p:cBhvr>
                                        <p:cTn id="177" dur="26">
                                          <p:stCondLst>
                                            <p:cond delay="1642"/>
                                          </p:stCondLst>
                                        </p:cTn>
                                        <p:tgtEl>
                                          <p:spTgt spid="5"/>
                                        </p:tgtEl>
                                      </p:cBhvr>
                                      <p:to x="100000" y="90000"/>
                                    </p:animScale>
                                    <p:animScale>
                                      <p:cBhvr>
                                        <p:cTn id="178" dur="166" decel="50000">
                                          <p:stCondLst>
                                            <p:cond delay="1668"/>
                                          </p:stCondLst>
                                        </p:cTn>
                                        <p:tgtEl>
                                          <p:spTgt spid="5"/>
                                        </p:tgtEl>
                                      </p:cBhvr>
                                      <p:to x="100000" y="100000"/>
                                    </p:animScale>
                                    <p:animScale>
                                      <p:cBhvr>
                                        <p:cTn id="179" dur="26">
                                          <p:stCondLst>
                                            <p:cond delay="1808"/>
                                          </p:stCondLst>
                                        </p:cTn>
                                        <p:tgtEl>
                                          <p:spTgt spid="5"/>
                                        </p:tgtEl>
                                      </p:cBhvr>
                                      <p:to x="100000" y="95000"/>
                                    </p:animScale>
                                    <p:animScale>
                                      <p:cBhvr>
                                        <p:cTn id="180" dur="166" decel="50000">
                                          <p:stCondLst>
                                            <p:cond delay="1834"/>
                                          </p:stCondLst>
                                        </p:cTn>
                                        <p:tgtEl>
                                          <p:spTgt spid="5"/>
                                        </p:tgtEl>
                                      </p:cBhvr>
                                      <p:to x="100000" y="100000"/>
                                    </p:animScale>
                                  </p:childTnLst>
                                </p:cTn>
                              </p:par>
                            </p:childTnLst>
                          </p:cTn>
                        </p:par>
                      </p:childTnLst>
                    </p:cTn>
                  </p:par>
                  <p:par>
                    <p:cTn id="181" fill="hold">
                      <p:stCondLst>
                        <p:cond delay="indefinite"/>
                      </p:stCondLst>
                      <p:childTnLst>
                        <p:par>
                          <p:cTn id="182" fill="hold">
                            <p:stCondLst>
                              <p:cond delay="0"/>
                            </p:stCondLst>
                            <p:childTnLst>
                              <p:par>
                                <p:cTn id="183" presetID="26" presetClass="entr" presetSubtype="0" fill="hold" grpId="0" nodeType="clickEffect">
                                  <p:stCondLst>
                                    <p:cond delay="0"/>
                                  </p:stCondLst>
                                  <p:childTnLst>
                                    <p:set>
                                      <p:cBhvr>
                                        <p:cTn id="184" dur="1" fill="hold">
                                          <p:stCondLst>
                                            <p:cond delay="0"/>
                                          </p:stCondLst>
                                        </p:cTn>
                                        <p:tgtEl>
                                          <p:spTgt spid="19"/>
                                        </p:tgtEl>
                                        <p:attrNameLst>
                                          <p:attrName>style.visibility</p:attrName>
                                        </p:attrNameLst>
                                      </p:cBhvr>
                                      <p:to>
                                        <p:strVal val="visible"/>
                                      </p:to>
                                    </p:set>
                                    <p:animEffect transition="in" filter="wipe(down)">
                                      <p:cBhvr>
                                        <p:cTn id="185" dur="580">
                                          <p:stCondLst>
                                            <p:cond delay="0"/>
                                          </p:stCondLst>
                                        </p:cTn>
                                        <p:tgtEl>
                                          <p:spTgt spid="19"/>
                                        </p:tgtEl>
                                      </p:cBhvr>
                                    </p:animEffect>
                                    <p:anim calcmode="lin" valueType="num">
                                      <p:cBhvr>
                                        <p:cTn id="18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8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8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8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9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91" dur="26">
                                          <p:stCondLst>
                                            <p:cond delay="650"/>
                                          </p:stCondLst>
                                        </p:cTn>
                                        <p:tgtEl>
                                          <p:spTgt spid="19"/>
                                        </p:tgtEl>
                                      </p:cBhvr>
                                      <p:to x="100000" y="60000"/>
                                    </p:animScale>
                                    <p:animScale>
                                      <p:cBhvr>
                                        <p:cTn id="192" dur="166" decel="50000">
                                          <p:stCondLst>
                                            <p:cond delay="676"/>
                                          </p:stCondLst>
                                        </p:cTn>
                                        <p:tgtEl>
                                          <p:spTgt spid="19"/>
                                        </p:tgtEl>
                                      </p:cBhvr>
                                      <p:to x="100000" y="100000"/>
                                    </p:animScale>
                                    <p:animScale>
                                      <p:cBhvr>
                                        <p:cTn id="193" dur="26">
                                          <p:stCondLst>
                                            <p:cond delay="1312"/>
                                          </p:stCondLst>
                                        </p:cTn>
                                        <p:tgtEl>
                                          <p:spTgt spid="19"/>
                                        </p:tgtEl>
                                      </p:cBhvr>
                                      <p:to x="100000" y="80000"/>
                                    </p:animScale>
                                    <p:animScale>
                                      <p:cBhvr>
                                        <p:cTn id="194" dur="166" decel="50000">
                                          <p:stCondLst>
                                            <p:cond delay="1338"/>
                                          </p:stCondLst>
                                        </p:cTn>
                                        <p:tgtEl>
                                          <p:spTgt spid="19"/>
                                        </p:tgtEl>
                                      </p:cBhvr>
                                      <p:to x="100000" y="100000"/>
                                    </p:animScale>
                                    <p:animScale>
                                      <p:cBhvr>
                                        <p:cTn id="195" dur="26">
                                          <p:stCondLst>
                                            <p:cond delay="1642"/>
                                          </p:stCondLst>
                                        </p:cTn>
                                        <p:tgtEl>
                                          <p:spTgt spid="19"/>
                                        </p:tgtEl>
                                      </p:cBhvr>
                                      <p:to x="100000" y="90000"/>
                                    </p:animScale>
                                    <p:animScale>
                                      <p:cBhvr>
                                        <p:cTn id="196" dur="166" decel="50000">
                                          <p:stCondLst>
                                            <p:cond delay="1668"/>
                                          </p:stCondLst>
                                        </p:cTn>
                                        <p:tgtEl>
                                          <p:spTgt spid="19"/>
                                        </p:tgtEl>
                                      </p:cBhvr>
                                      <p:to x="100000" y="100000"/>
                                    </p:animScale>
                                    <p:animScale>
                                      <p:cBhvr>
                                        <p:cTn id="197" dur="26">
                                          <p:stCondLst>
                                            <p:cond delay="1808"/>
                                          </p:stCondLst>
                                        </p:cTn>
                                        <p:tgtEl>
                                          <p:spTgt spid="19"/>
                                        </p:tgtEl>
                                      </p:cBhvr>
                                      <p:to x="100000" y="95000"/>
                                    </p:animScale>
                                    <p:animScale>
                                      <p:cBhvr>
                                        <p:cTn id="198" dur="166" decel="50000">
                                          <p:stCondLst>
                                            <p:cond delay="1834"/>
                                          </p:stCondLst>
                                        </p:cTn>
                                        <p:tgtEl>
                                          <p:spTgt spid="19"/>
                                        </p:tgtEl>
                                      </p:cBhvr>
                                      <p:to x="100000" y="100000"/>
                                    </p:animScale>
                                  </p:childTnLst>
                                </p:cTn>
                              </p:par>
                              <p:par>
                                <p:cTn id="199" presetID="26" presetClass="entr" presetSubtype="0" fill="hold" grpId="0" nodeType="withEffect">
                                  <p:stCondLst>
                                    <p:cond delay="0"/>
                                  </p:stCondLst>
                                  <p:childTnLst>
                                    <p:set>
                                      <p:cBhvr>
                                        <p:cTn id="200" dur="1" fill="hold">
                                          <p:stCondLst>
                                            <p:cond delay="0"/>
                                          </p:stCondLst>
                                        </p:cTn>
                                        <p:tgtEl>
                                          <p:spTgt spid="9"/>
                                        </p:tgtEl>
                                        <p:attrNameLst>
                                          <p:attrName>style.visibility</p:attrName>
                                        </p:attrNameLst>
                                      </p:cBhvr>
                                      <p:to>
                                        <p:strVal val="visible"/>
                                      </p:to>
                                    </p:set>
                                    <p:animEffect transition="in" filter="wipe(down)">
                                      <p:cBhvr>
                                        <p:cTn id="201" dur="580">
                                          <p:stCondLst>
                                            <p:cond delay="0"/>
                                          </p:stCondLst>
                                        </p:cTn>
                                        <p:tgtEl>
                                          <p:spTgt spid="9"/>
                                        </p:tgtEl>
                                      </p:cBhvr>
                                    </p:animEffect>
                                    <p:anim calcmode="lin" valueType="num">
                                      <p:cBhvr>
                                        <p:cTn id="20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0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0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0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7" dur="26">
                                          <p:stCondLst>
                                            <p:cond delay="650"/>
                                          </p:stCondLst>
                                        </p:cTn>
                                        <p:tgtEl>
                                          <p:spTgt spid="9"/>
                                        </p:tgtEl>
                                      </p:cBhvr>
                                      <p:to x="100000" y="60000"/>
                                    </p:animScale>
                                    <p:animScale>
                                      <p:cBhvr>
                                        <p:cTn id="208" dur="166" decel="50000">
                                          <p:stCondLst>
                                            <p:cond delay="676"/>
                                          </p:stCondLst>
                                        </p:cTn>
                                        <p:tgtEl>
                                          <p:spTgt spid="9"/>
                                        </p:tgtEl>
                                      </p:cBhvr>
                                      <p:to x="100000" y="100000"/>
                                    </p:animScale>
                                    <p:animScale>
                                      <p:cBhvr>
                                        <p:cTn id="209" dur="26">
                                          <p:stCondLst>
                                            <p:cond delay="1312"/>
                                          </p:stCondLst>
                                        </p:cTn>
                                        <p:tgtEl>
                                          <p:spTgt spid="9"/>
                                        </p:tgtEl>
                                      </p:cBhvr>
                                      <p:to x="100000" y="80000"/>
                                    </p:animScale>
                                    <p:animScale>
                                      <p:cBhvr>
                                        <p:cTn id="210" dur="166" decel="50000">
                                          <p:stCondLst>
                                            <p:cond delay="1338"/>
                                          </p:stCondLst>
                                        </p:cTn>
                                        <p:tgtEl>
                                          <p:spTgt spid="9"/>
                                        </p:tgtEl>
                                      </p:cBhvr>
                                      <p:to x="100000" y="100000"/>
                                    </p:animScale>
                                    <p:animScale>
                                      <p:cBhvr>
                                        <p:cTn id="211" dur="26">
                                          <p:stCondLst>
                                            <p:cond delay="1642"/>
                                          </p:stCondLst>
                                        </p:cTn>
                                        <p:tgtEl>
                                          <p:spTgt spid="9"/>
                                        </p:tgtEl>
                                      </p:cBhvr>
                                      <p:to x="100000" y="90000"/>
                                    </p:animScale>
                                    <p:animScale>
                                      <p:cBhvr>
                                        <p:cTn id="212" dur="166" decel="50000">
                                          <p:stCondLst>
                                            <p:cond delay="1668"/>
                                          </p:stCondLst>
                                        </p:cTn>
                                        <p:tgtEl>
                                          <p:spTgt spid="9"/>
                                        </p:tgtEl>
                                      </p:cBhvr>
                                      <p:to x="100000" y="100000"/>
                                    </p:animScale>
                                    <p:animScale>
                                      <p:cBhvr>
                                        <p:cTn id="213" dur="26">
                                          <p:stCondLst>
                                            <p:cond delay="1808"/>
                                          </p:stCondLst>
                                        </p:cTn>
                                        <p:tgtEl>
                                          <p:spTgt spid="9"/>
                                        </p:tgtEl>
                                      </p:cBhvr>
                                      <p:to x="100000" y="95000"/>
                                    </p:animScale>
                                    <p:animScale>
                                      <p:cBhvr>
                                        <p:cTn id="214" dur="166" decel="50000">
                                          <p:stCondLst>
                                            <p:cond delay="1834"/>
                                          </p:stCondLst>
                                        </p:cTn>
                                        <p:tgtEl>
                                          <p:spTgt spid="9"/>
                                        </p:tgtEl>
                                      </p:cBhvr>
                                      <p:to x="100000" y="100000"/>
                                    </p:animScale>
                                  </p:childTnLst>
                                </p:cTn>
                              </p:par>
                            </p:childTnLst>
                          </p:cTn>
                        </p:par>
                      </p:childTnLst>
                    </p:cTn>
                  </p:par>
                  <p:par>
                    <p:cTn id="215" fill="hold">
                      <p:stCondLst>
                        <p:cond delay="indefinite"/>
                      </p:stCondLst>
                      <p:childTnLst>
                        <p:par>
                          <p:cTn id="216" fill="hold">
                            <p:stCondLst>
                              <p:cond delay="0"/>
                            </p:stCondLst>
                            <p:childTnLst>
                              <p:par>
                                <p:cTn id="217" presetID="26" presetClass="entr" presetSubtype="0" fill="hold" grpId="0" nodeType="clickEffect">
                                  <p:stCondLst>
                                    <p:cond delay="0"/>
                                  </p:stCondLst>
                                  <p:childTnLst>
                                    <p:set>
                                      <p:cBhvr>
                                        <p:cTn id="218" dur="1" fill="hold">
                                          <p:stCondLst>
                                            <p:cond delay="0"/>
                                          </p:stCondLst>
                                        </p:cTn>
                                        <p:tgtEl>
                                          <p:spTgt spid="20"/>
                                        </p:tgtEl>
                                        <p:attrNameLst>
                                          <p:attrName>style.visibility</p:attrName>
                                        </p:attrNameLst>
                                      </p:cBhvr>
                                      <p:to>
                                        <p:strVal val="visible"/>
                                      </p:to>
                                    </p:set>
                                    <p:animEffect transition="in" filter="wipe(down)">
                                      <p:cBhvr>
                                        <p:cTn id="219" dur="580">
                                          <p:stCondLst>
                                            <p:cond delay="0"/>
                                          </p:stCondLst>
                                        </p:cTn>
                                        <p:tgtEl>
                                          <p:spTgt spid="20"/>
                                        </p:tgtEl>
                                      </p:cBhvr>
                                    </p:animEffect>
                                    <p:anim calcmode="lin" valueType="num">
                                      <p:cBhvr>
                                        <p:cTn id="22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2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2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2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2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25" dur="26">
                                          <p:stCondLst>
                                            <p:cond delay="650"/>
                                          </p:stCondLst>
                                        </p:cTn>
                                        <p:tgtEl>
                                          <p:spTgt spid="20"/>
                                        </p:tgtEl>
                                      </p:cBhvr>
                                      <p:to x="100000" y="60000"/>
                                    </p:animScale>
                                    <p:animScale>
                                      <p:cBhvr>
                                        <p:cTn id="226" dur="166" decel="50000">
                                          <p:stCondLst>
                                            <p:cond delay="676"/>
                                          </p:stCondLst>
                                        </p:cTn>
                                        <p:tgtEl>
                                          <p:spTgt spid="20"/>
                                        </p:tgtEl>
                                      </p:cBhvr>
                                      <p:to x="100000" y="100000"/>
                                    </p:animScale>
                                    <p:animScale>
                                      <p:cBhvr>
                                        <p:cTn id="227" dur="26">
                                          <p:stCondLst>
                                            <p:cond delay="1312"/>
                                          </p:stCondLst>
                                        </p:cTn>
                                        <p:tgtEl>
                                          <p:spTgt spid="20"/>
                                        </p:tgtEl>
                                      </p:cBhvr>
                                      <p:to x="100000" y="80000"/>
                                    </p:animScale>
                                    <p:animScale>
                                      <p:cBhvr>
                                        <p:cTn id="228" dur="166" decel="50000">
                                          <p:stCondLst>
                                            <p:cond delay="1338"/>
                                          </p:stCondLst>
                                        </p:cTn>
                                        <p:tgtEl>
                                          <p:spTgt spid="20"/>
                                        </p:tgtEl>
                                      </p:cBhvr>
                                      <p:to x="100000" y="100000"/>
                                    </p:animScale>
                                    <p:animScale>
                                      <p:cBhvr>
                                        <p:cTn id="229" dur="26">
                                          <p:stCondLst>
                                            <p:cond delay="1642"/>
                                          </p:stCondLst>
                                        </p:cTn>
                                        <p:tgtEl>
                                          <p:spTgt spid="20"/>
                                        </p:tgtEl>
                                      </p:cBhvr>
                                      <p:to x="100000" y="90000"/>
                                    </p:animScale>
                                    <p:animScale>
                                      <p:cBhvr>
                                        <p:cTn id="230" dur="166" decel="50000">
                                          <p:stCondLst>
                                            <p:cond delay="1668"/>
                                          </p:stCondLst>
                                        </p:cTn>
                                        <p:tgtEl>
                                          <p:spTgt spid="20"/>
                                        </p:tgtEl>
                                      </p:cBhvr>
                                      <p:to x="100000" y="100000"/>
                                    </p:animScale>
                                    <p:animScale>
                                      <p:cBhvr>
                                        <p:cTn id="231" dur="26">
                                          <p:stCondLst>
                                            <p:cond delay="1808"/>
                                          </p:stCondLst>
                                        </p:cTn>
                                        <p:tgtEl>
                                          <p:spTgt spid="20"/>
                                        </p:tgtEl>
                                      </p:cBhvr>
                                      <p:to x="100000" y="95000"/>
                                    </p:animScale>
                                    <p:animScale>
                                      <p:cBhvr>
                                        <p:cTn id="232" dur="166" decel="50000">
                                          <p:stCondLst>
                                            <p:cond delay="1834"/>
                                          </p:stCondLst>
                                        </p:cTn>
                                        <p:tgtEl>
                                          <p:spTgt spid="20"/>
                                        </p:tgtEl>
                                      </p:cBhvr>
                                      <p:to x="100000" y="100000"/>
                                    </p:animScale>
                                  </p:childTnLst>
                                </p:cTn>
                              </p:par>
                              <p:par>
                                <p:cTn id="233" presetID="26" presetClass="entr" presetSubtype="0" fill="hold" grpId="0" nodeType="withEffect">
                                  <p:stCondLst>
                                    <p:cond delay="0"/>
                                  </p:stCondLst>
                                  <p:childTnLst>
                                    <p:set>
                                      <p:cBhvr>
                                        <p:cTn id="234" dur="1" fill="hold">
                                          <p:stCondLst>
                                            <p:cond delay="0"/>
                                          </p:stCondLst>
                                        </p:cTn>
                                        <p:tgtEl>
                                          <p:spTgt spid="10"/>
                                        </p:tgtEl>
                                        <p:attrNameLst>
                                          <p:attrName>style.visibility</p:attrName>
                                        </p:attrNameLst>
                                      </p:cBhvr>
                                      <p:to>
                                        <p:strVal val="visible"/>
                                      </p:to>
                                    </p:set>
                                    <p:animEffect transition="in" filter="wipe(down)">
                                      <p:cBhvr>
                                        <p:cTn id="235" dur="580">
                                          <p:stCondLst>
                                            <p:cond delay="0"/>
                                          </p:stCondLst>
                                        </p:cTn>
                                        <p:tgtEl>
                                          <p:spTgt spid="10"/>
                                        </p:tgtEl>
                                      </p:cBhvr>
                                    </p:animEffect>
                                    <p:anim calcmode="lin" valueType="num">
                                      <p:cBhvr>
                                        <p:cTn id="2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41" dur="26">
                                          <p:stCondLst>
                                            <p:cond delay="650"/>
                                          </p:stCondLst>
                                        </p:cTn>
                                        <p:tgtEl>
                                          <p:spTgt spid="10"/>
                                        </p:tgtEl>
                                      </p:cBhvr>
                                      <p:to x="100000" y="60000"/>
                                    </p:animScale>
                                    <p:animScale>
                                      <p:cBhvr>
                                        <p:cTn id="242" dur="166" decel="50000">
                                          <p:stCondLst>
                                            <p:cond delay="676"/>
                                          </p:stCondLst>
                                        </p:cTn>
                                        <p:tgtEl>
                                          <p:spTgt spid="10"/>
                                        </p:tgtEl>
                                      </p:cBhvr>
                                      <p:to x="100000" y="100000"/>
                                    </p:animScale>
                                    <p:animScale>
                                      <p:cBhvr>
                                        <p:cTn id="243" dur="26">
                                          <p:stCondLst>
                                            <p:cond delay="1312"/>
                                          </p:stCondLst>
                                        </p:cTn>
                                        <p:tgtEl>
                                          <p:spTgt spid="10"/>
                                        </p:tgtEl>
                                      </p:cBhvr>
                                      <p:to x="100000" y="80000"/>
                                    </p:animScale>
                                    <p:animScale>
                                      <p:cBhvr>
                                        <p:cTn id="244" dur="166" decel="50000">
                                          <p:stCondLst>
                                            <p:cond delay="1338"/>
                                          </p:stCondLst>
                                        </p:cTn>
                                        <p:tgtEl>
                                          <p:spTgt spid="10"/>
                                        </p:tgtEl>
                                      </p:cBhvr>
                                      <p:to x="100000" y="100000"/>
                                    </p:animScale>
                                    <p:animScale>
                                      <p:cBhvr>
                                        <p:cTn id="245" dur="26">
                                          <p:stCondLst>
                                            <p:cond delay="1642"/>
                                          </p:stCondLst>
                                        </p:cTn>
                                        <p:tgtEl>
                                          <p:spTgt spid="10"/>
                                        </p:tgtEl>
                                      </p:cBhvr>
                                      <p:to x="100000" y="90000"/>
                                    </p:animScale>
                                    <p:animScale>
                                      <p:cBhvr>
                                        <p:cTn id="246" dur="166" decel="50000">
                                          <p:stCondLst>
                                            <p:cond delay="1668"/>
                                          </p:stCondLst>
                                        </p:cTn>
                                        <p:tgtEl>
                                          <p:spTgt spid="10"/>
                                        </p:tgtEl>
                                      </p:cBhvr>
                                      <p:to x="100000" y="100000"/>
                                    </p:animScale>
                                    <p:animScale>
                                      <p:cBhvr>
                                        <p:cTn id="247" dur="26">
                                          <p:stCondLst>
                                            <p:cond delay="1808"/>
                                          </p:stCondLst>
                                        </p:cTn>
                                        <p:tgtEl>
                                          <p:spTgt spid="10"/>
                                        </p:tgtEl>
                                      </p:cBhvr>
                                      <p:to x="100000" y="95000"/>
                                    </p:animScale>
                                    <p:animScale>
                                      <p:cBhvr>
                                        <p:cTn id="248" dur="166" decel="50000">
                                          <p:stCondLst>
                                            <p:cond delay="1834"/>
                                          </p:stCondLst>
                                        </p:cTn>
                                        <p:tgtEl>
                                          <p:spTgt spid="10"/>
                                        </p:tgtEl>
                                      </p:cBhvr>
                                      <p:to x="100000" y="100000"/>
                                    </p:animScale>
                                  </p:childTnLst>
                                </p:cTn>
                              </p:par>
                            </p:childTnLst>
                          </p:cTn>
                        </p:par>
                      </p:childTnLst>
                    </p:cTn>
                  </p:par>
                  <p:par>
                    <p:cTn id="249" fill="hold">
                      <p:stCondLst>
                        <p:cond delay="indefinite"/>
                      </p:stCondLst>
                      <p:childTnLst>
                        <p:par>
                          <p:cTn id="250" fill="hold">
                            <p:stCondLst>
                              <p:cond delay="0"/>
                            </p:stCondLst>
                            <p:childTnLst>
                              <p:par>
                                <p:cTn id="251" presetID="26" presetClass="entr" presetSubtype="0" fill="hold" grpId="0" nodeType="clickEffect">
                                  <p:stCondLst>
                                    <p:cond delay="0"/>
                                  </p:stCondLst>
                                  <p:childTnLst>
                                    <p:set>
                                      <p:cBhvr>
                                        <p:cTn id="252" dur="1" fill="hold">
                                          <p:stCondLst>
                                            <p:cond delay="0"/>
                                          </p:stCondLst>
                                        </p:cTn>
                                        <p:tgtEl>
                                          <p:spTgt spid="11"/>
                                        </p:tgtEl>
                                        <p:attrNameLst>
                                          <p:attrName>style.visibility</p:attrName>
                                        </p:attrNameLst>
                                      </p:cBhvr>
                                      <p:to>
                                        <p:strVal val="visible"/>
                                      </p:to>
                                    </p:set>
                                    <p:animEffect transition="in" filter="wipe(down)">
                                      <p:cBhvr>
                                        <p:cTn id="253" dur="580">
                                          <p:stCondLst>
                                            <p:cond delay="0"/>
                                          </p:stCondLst>
                                        </p:cTn>
                                        <p:tgtEl>
                                          <p:spTgt spid="11"/>
                                        </p:tgtEl>
                                      </p:cBhvr>
                                    </p:animEffect>
                                    <p:anim calcmode="lin" valueType="num">
                                      <p:cBhvr>
                                        <p:cTn id="25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5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5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5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59" dur="26">
                                          <p:stCondLst>
                                            <p:cond delay="650"/>
                                          </p:stCondLst>
                                        </p:cTn>
                                        <p:tgtEl>
                                          <p:spTgt spid="11"/>
                                        </p:tgtEl>
                                      </p:cBhvr>
                                      <p:to x="100000" y="60000"/>
                                    </p:animScale>
                                    <p:animScale>
                                      <p:cBhvr>
                                        <p:cTn id="260" dur="166" decel="50000">
                                          <p:stCondLst>
                                            <p:cond delay="676"/>
                                          </p:stCondLst>
                                        </p:cTn>
                                        <p:tgtEl>
                                          <p:spTgt spid="11"/>
                                        </p:tgtEl>
                                      </p:cBhvr>
                                      <p:to x="100000" y="100000"/>
                                    </p:animScale>
                                    <p:animScale>
                                      <p:cBhvr>
                                        <p:cTn id="261" dur="26">
                                          <p:stCondLst>
                                            <p:cond delay="1312"/>
                                          </p:stCondLst>
                                        </p:cTn>
                                        <p:tgtEl>
                                          <p:spTgt spid="11"/>
                                        </p:tgtEl>
                                      </p:cBhvr>
                                      <p:to x="100000" y="80000"/>
                                    </p:animScale>
                                    <p:animScale>
                                      <p:cBhvr>
                                        <p:cTn id="262" dur="166" decel="50000">
                                          <p:stCondLst>
                                            <p:cond delay="1338"/>
                                          </p:stCondLst>
                                        </p:cTn>
                                        <p:tgtEl>
                                          <p:spTgt spid="11"/>
                                        </p:tgtEl>
                                      </p:cBhvr>
                                      <p:to x="100000" y="100000"/>
                                    </p:animScale>
                                    <p:animScale>
                                      <p:cBhvr>
                                        <p:cTn id="263" dur="26">
                                          <p:stCondLst>
                                            <p:cond delay="1642"/>
                                          </p:stCondLst>
                                        </p:cTn>
                                        <p:tgtEl>
                                          <p:spTgt spid="11"/>
                                        </p:tgtEl>
                                      </p:cBhvr>
                                      <p:to x="100000" y="90000"/>
                                    </p:animScale>
                                    <p:animScale>
                                      <p:cBhvr>
                                        <p:cTn id="264" dur="166" decel="50000">
                                          <p:stCondLst>
                                            <p:cond delay="1668"/>
                                          </p:stCondLst>
                                        </p:cTn>
                                        <p:tgtEl>
                                          <p:spTgt spid="11"/>
                                        </p:tgtEl>
                                      </p:cBhvr>
                                      <p:to x="100000" y="100000"/>
                                    </p:animScale>
                                    <p:animScale>
                                      <p:cBhvr>
                                        <p:cTn id="265" dur="26">
                                          <p:stCondLst>
                                            <p:cond delay="1808"/>
                                          </p:stCondLst>
                                        </p:cTn>
                                        <p:tgtEl>
                                          <p:spTgt spid="11"/>
                                        </p:tgtEl>
                                      </p:cBhvr>
                                      <p:to x="100000" y="95000"/>
                                    </p:animScale>
                                    <p:animScale>
                                      <p:cBhvr>
                                        <p:cTn id="266" dur="166" decel="50000">
                                          <p:stCondLst>
                                            <p:cond delay="1834"/>
                                          </p:stCondLst>
                                        </p:cTn>
                                        <p:tgtEl>
                                          <p:spTgt spid="11"/>
                                        </p:tgtEl>
                                      </p:cBhvr>
                                      <p:to x="100000" y="100000"/>
                                    </p:animScale>
                                  </p:childTnLst>
                                </p:cTn>
                              </p:par>
                              <p:par>
                                <p:cTn id="267" presetID="26" presetClass="entr" presetSubtype="0" fill="hold" grpId="0" nodeType="withEffect">
                                  <p:stCondLst>
                                    <p:cond delay="0"/>
                                  </p:stCondLst>
                                  <p:childTnLst>
                                    <p:set>
                                      <p:cBhvr>
                                        <p:cTn id="268" dur="1" fill="hold">
                                          <p:stCondLst>
                                            <p:cond delay="0"/>
                                          </p:stCondLst>
                                        </p:cTn>
                                        <p:tgtEl>
                                          <p:spTgt spid="21"/>
                                        </p:tgtEl>
                                        <p:attrNameLst>
                                          <p:attrName>style.visibility</p:attrName>
                                        </p:attrNameLst>
                                      </p:cBhvr>
                                      <p:to>
                                        <p:strVal val="visible"/>
                                      </p:to>
                                    </p:set>
                                    <p:animEffect transition="in" filter="wipe(down)">
                                      <p:cBhvr>
                                        <p:cTn id="269" dur="580">
                                          <p:stCondLst>
                                            <p:cond delay="0"/>
                                          </p:stCondLst>
                                        </p:cTn>
                                        <p:tgtEl>
                                          <p:spTgt spid="21"/>
                                        </p:tgtEl>
                                      </p:cBhvr>
                                    </p:animEffect>
                                    <p:anim calcmode="lin" valueType="num">
                                      <p:cBhvr>
                                        <p:cTn id="27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7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7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7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7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75" dur="26">
                                          <p:stCondLst>
                                            <p:cond delay="650"/>
                                          </p:stCondLst>
                                        </p:cTn>
                                        <p:tgtEl>
                                          <p:spTgt spid="21"/>
                                        </p:tgtEl>
                                      </p:cBhvr>
                                      <p:to x="100000" y="60000"/>
                                    </p:animScale>
                                    <p:animScale>
                                      <p:cBhvr>
                                        <p:cTn id="276" dur="166" decel="50000">
                                          <p:stCondLst>
                                            <p:cond delay="676"/>
                                          </p:stCondLst>
                                        </p:cTn>
                                        <p:tgtEl>
                                          <p:spTgt spid="21"/>
                                        </p:tgtEl>
                                      </p:cBhvr>
                                      <p:to x="100000" y="100000"/>
                                    </p:animScale>
                                    <p:animScale>
                                      <p:cBhvr>
                                        <p:cTn id="277" dur="26">
                                          <p:stCondLst>
                                            <p:cond delay="1312"/>
                                          </p:stCondLst>
                                        </p:cTn>
                                        <p:tgtEl>
                                          <p:spTgt spid="21"/>
                                        </p:tgtEl>
                                      </p:cBhvr>
                                      <p:to x="100000" y="80000"/>
                                    </p:animScale>
                                    <p:animScale>
                                      <p:cBhvr>
                                        <p:cTn id="278" dur="166" decel="50000">
                                          <p:stCondLst>
                                            <p:cond delay="1338"/>
                                          </p:stCondLst>
                                        </p:cTn>
                                        <p:tgtEl>
                                          <p:spTgt spid="21"/>
                                        </p:tgtEl>
                                      </p:cBhvr>
                                      <p:to x="100000" y="100000"/>
                                    </p:animScale>
                                    <p:animScale>
                                      <p:cBhvr>
                                        <p:cTn id="279" dur="26">
                                          <p:stCondLst>
                                            <p:cond delay="1642"/>
                                          </p:stCondLst>
                                        </p:cTn>
                                        <p:tgtEl>
                                          <p:spTgt spid="21"/>
                                        </p:tgtEl>
                                      </p:cBhvr>
                                      <p:to x="100000" y="90000"/>
                                    </p:animScale>
                                    <p:animScale>
                                      <p:cBhvr>
                                        <p:cTn id="280" dur="166" decel="50000">
                                          <p:stCondLst>
                                            <p:cond delay="1668"/>
                                          </p:stCondLst>
                                        </p:cTn>
                                        <p:tgtEl>
                                          <p:spTgt spid="21"/>
                                        </p:tgtEl>
                                      </p:cBhvr>
                                      <p:to x="100000" y="100000"/>
                                    </p:animScale>
                                    <p:animScale>
                                      <p:cBhvr>
                                        <p:cTn id="281" dur="26">
                                          <p:stCondLst>
                                            <p:cond delay="1808"/>
                                          </p:stCondLst>
                                        </p:cTn>
                                        <p:tgtEl>
                                          <p:spTgt spid="21"/>
                                        </p:tgtEl>
                                      </p:cBhvr>
                                      <p:to x="100000" y="95000"/>
                                    </p:animScale>
                                    <p:animScale>
                                      <p:cBhvr>
                                        <p:cTn id="282" dur="166" decel="50000">
                                          <p:stCondLst>
                                            <p:cond delay="1834"/>
                                          </p:stCondLst>
                                        </p:cTn>
                                        <p:tgtEl>
                                          <p:spTgt spid="21"/>
                                        </p:tgtEl>
                                      </p:cBhvr>
                                      <p:to x="100000" y="100000"/>
                                    </p:animScale>
                                  </p:childTnLst>
                                </p:cTn>
                              </p:par>
                            </p:childTnLst>
                          </p:cTn>
                        </p:par>
                      </p:childTnLst>
                    </p:cTn>
                  </p:par>
                  <p:par>
                    <p:cTn id="283" fill="hold">
                      <p:stCondLst>
                        <p:cond delay="indefinite"/>
                      </p:stCondLst>
                      <p:childTnLst>
                        <p:par>
                          <p:cTn id="284" fill="hold">
                            <p:stCondLst>
                              <p:cond delay="0"/>
                            </p:stCondLst>
                            <p:childTnLst>
                              <p:par>
                                <p:cTn id="285" presetID="26" presetClass="entr" presetSubtype="0" fill="hold" grpId="0" nodeType="clickEffect">
                                  <p:stCondLst>
                                    <p:cond delay="0"/>
                                  </p:stCondLst>
                                  <p:childTnLst>
                                    <p:set>
                                      <p:cBhvr>
                                        <p:cTn id="286" dur="1" fill="hold">
                                          <p:stCondLst>
                                            <p:cond delay="0"/>
                                          </p:stCondLst>
                                        </p:cTn>
                                        <p:tgtEl>
                                          <p:spTgt spid="25"/>
                                        </p:tgtEl>
                                        <p:attrNameLst>
                                          <p:attrName>style.visibility</p:attrName>
                                        </p:attrNameLst>
                                      </p:cBhvr>
                                      <p:to>
                                        <p:strVal val="visible"/>
                                      </p:to>
                                    </p:set>
                                    <p:animEffect transition="in" filter="wipe(down)">
                                      <p:cBhvr>
                                        <p:cTn id="287" dur="580">
                                          <p:stCondLst>
                                            <p:cond delay="0"/>
                                          </p:stCondLst>
                                        </p:cTn>
                                        <p:tgtEl>
                                          <p:spTgt spid="25"/>
                                        </p:tgtEl>
                                      </p:cBhvr>
                                    </p:animEffect>
                                    <p:anim calcmode="lin" valueType="num">
                                      <p:cBhvr>
                                        <p:cTn id="28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8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9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29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293" dur="26">
                                          <p:stCondLst>
                                            <p:cond delay="650"/>
                                          </p:stCondLst>
                                        </p:cTn>
                                        <p:tgtEl>
                                          <p:spTgt spid="25"/>
                                        </p:tgtEl>
                                      </p:cBhvr>
                                      <p:to x="100000" y="60000"/>
                                    </p:animScale>
                                    <p:animScale>
                                      <p:cBhvr>
                                        <p:cTn id="294" dur="166" decel="50000">
                                          <p:stCondLst>
                                            <p:cond delay="676"/>
                                          </p:stCondLst>
                                        </p:cTn>
                                        <p:tgtEl>
                                          <p:spTgt spid="25"/>
                                        </p:tgtEl>
                                      </p:cBhvr>
                                      <p:to x="100000" y="100000"/>
                                    </p:animScale>
                                    <p:animScale>
                                      <p:cBhvr>
                                        <p:cTn id="295" dur="26">
                                          <p:stCondLst>
                                            <p:cond delay="1312"/>
                                          </p:stCondLst>
                                        </p:cTn>
                                        <p:tgtEl>
                                          <p:spTgt spid="25"/>
                                        </p:tgtEl>
                                      </p:cBhvr>
                                      <p:to x="100000" y="80000"/>
                                    </p:animScale>
                                    <p:animScale>
                                      <p:cBhvr>
                                        <p:cTn id="296" dur="166" decel="50000">
                                          <p:stCondLst>
                                            <p:cond delay="1338"/>
                                          </p:stCondLst>
                                        </p:cTn>
                                        <p:tgtEl>
                                          <p:spTgt spid="25"/>
                                        </p:tgtEl>
                                      </p:cBhvr>
                                      <p:to x="100000" y="100000"/>
                                    </p:animScale>
                                    <p:animScale>
                                      <p:cBhvr>
                                        <p:cTn id="297" dur="26">
                                          <p:stCondLst>
                                            <p:cond delay="1642"/>
                                          </p:stCondLst>
                                        </p:cTn>
                                        <p:tgtEl>
                                          <p:spTgt spid="25"/>
                                        </p:tgtEl>
                                      </p:cBhvr>
                                      <p:to x="100000" y="90000"/>
                                    </p:animScale>
                                    <p:animScale>
                                      <p:cBhvr>
                                        <p:cTn id="298" dur="166" decel="50000">
                                          <p:stCondLst>
                                            <p:cond delay="1668"/>
                                          </p:stCondLst>
                                        </p:cTn>
                                        <p:tgtEl>
                                          <p:spTgt spid="25"/>
                                        </p:tgtEl>
                                      </p:cBhvr>
                                      <p:to x="100000" y="100000"/>
                                    </p:animScale>
                                    <p:animScale>
                                      <p:cBhvr>
                                        <p:cTn id="299" dur="26">
                                          <p:stCondLst>
                                            <p:cond delay="1808"/>
                                          </p:stCondLst>
                                        </p:cTn>
                                        <p:tgtEl>
                                          <p:spTgt spid="25"/>
                                        </p:tgtEl>
                                      </p:cBhvr>
                                      <p:to x="100000" y="95000"/>
                                    </p:animScale>
                                    <p:animScale>
                                      <p:cBhvr>
                                        <p:cTn id="300" dur="166" decel="50000">
                                          <p:stCondLst>
                                            <p:cond delay="1834"/>
                                          </p:stCondLst>
                                        </p:cTn>
                                        <p:tgtEl>
                                          <p:spTgt spid="25"/>
                                        </p:tgtEl>
                                      </p:cBhvr>
                                      <p:to x="100000" y="100000"/>
                                    </p:animScale>
                                  </p:childTnLst>
                                </p:cTn>
                              </p:par>
                              <p:par>
                                <p:cTn id="301" presetID="26" presetClass="entr" presetSubtype="0" fill="hold" grpId="0" nodeType="withEffect">
                                  <p:stCondLst>
                                    <p:cond delay="0"/>
                                  </p:stCondLst>
                                  <p:childTnLst>
                                    <p:set>
                                      <p:cBhvr>
                                        <p:cTn id="302" dur="1" fill="hold">
                                          <p:stCondLst>
                                            <p:cond delay="0"/>
                                          </p:stCondLst>
                                        </p:cTn>
                                        <p:tgtEl>
                                          <p:spTgt spid="26"/>
                                        </p:tgtEl>
                                        <p:attrNameLst>
                                          <p:attrName>style.visibility</p:attrName>
                                        </p:attrNameLst>
                                      </p:cBhvr>
                                      <p:to>
                                        <p:strVal val="visible"/>
                                      </p:to>
                                    </p:set>
                                    <p:animEffect transition="in" filter="wipe(down)">
                                      <p:cBhvr>
                                        <p:cTn id="303" dur="580">
                                          <p:stCondLst>
                                            <p:cond delay="0"/>
                                          </p:stCondLst>
                                        </p:cTn>
                                        <p:tgtEl>
                                          <p:spTgt spid="26"/>
                                        </p:tgtEl>
                                      </p:cBhvr>
                                    </p:animEffect>
                                    <p:anim calcmode="lin" valueType="num">
                                      <p:cBhvr>
                                        <p:cTn id="30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0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0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0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0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09" dur="26">
                                          <p:stCondLst>
                                            <p:cond delay="650"/>
                                          </p:stCondLst>
                                        </p:cTn>
                                        <p:tgtEl>
                                          <p:spTgt spid="26"/>
                                        </p:tgtEl>
                                      </p:cBhvr>
                                      <p:to x="100000" y="60000"/>
                                    </p:animScale>
                                    <p:animScale>
                                      <p:cBhvr>
                                        <p:cTn id="310" dur="166" decel="50000">
                                          <p:stCondLst>
                                            <p:cond delay="676"/>
                                          </p:stCondLst>
                                        </p:cTn>
                                        <p:tgtEl>
                                          <p:spTgt spid="26"/>
                                        </p:tgtEl>
                                      </p:cBhvr>
                                      <p:to x="100000" y="100000"/>
                                    </p:animScale>
                                    <p:animScale>
                                      <p:cBhvr>
                                        <p:cTn id="311" dur="26">
                                          <p:stCondLst>
                                            <p:cond delay="1312"/>
                                          </p:stCondLst>
                                        </p:cTn>
                                        <p:tgtEl>
                                          <p:spTgt spid="26"/>
                                        </p:tgtEl>
                                      </p:cBhvr>
                                      <p:to x="100000" y="80000"/>
                                    </p:animScale>
                                    <p:animScale>
                                      <p:cBhvr>
                                        <p:cTn id="312" dur="166" decel="50000">
                                          <p:stCondLst>
                                            <p:cond delay="1338"/>
                                          </p:stCondLst>
                                        </p:cTn>
                                        <p:tgtEl>
                                          <p:spTgt spid="26"/>
                                        </p:tgtEl>
                                      </p:cBhvr>
                                      <p:to x="100000" y="100000"/>
                                    </p:animScale>
                                    <p:animScale>
                                      <p:cBhvr>
                                        <p:cTn id="313" dur="26">
                                          <p:stCondLst>
                                            <p:cond delay="1642"/>
                                          </p:stCondLst>
                                        </p:cTn>
                                        <p:tgtEl>
                                          <p:spTgt spid="26"/>
                                        </p:tgtEl>
                                      </p:cBhvr>
                                      <p:to x="100000" y="90000"/>
                                    </p:animScale>
                                    <p:animScale>
                                      <p:cBhvr>
                                        <p:cTn id="314" dur="166" decel="50000">
                                          <p:stCondLst>
                                            <p:cond delay="1668"/>
                                          </p:stCondLst>
                                        </p:cTn>
                                        <p:tgtEl>
                                          <p:spTgt spid="26"/>
                                        </p:tgtEl>
                                      </p:cBhvr>
                                      <p:to x="100000" y="100000"/>
                                    </p:animScale>
                                    <p:animScale>
                                      <p:cBhvr>
                                        <p:cTn id="315" dur="26">
                                          <p:stCondLst>
                                            <p:cond delay="1808"/>
                                          </p:stCondLst>
                                        </p:cTn>
                                        <p:tgtEl>
                                          <p:spTgt spid="26"/>
                                        </p:tgtEl>
                                      </p:cBhvr>
                                      <p:to x="100000" y="95000"/>
                                    </p:animScale>
                                    <p:animScale>
                                      <p:cBhvr>
                                        <p:cTn id="316" dur="166" decel="50000">
                                          <p:stCondLst>
                                            <p:cond delay="1834"/>
                                          </p:stCondLst>
                                        </p:cTn>
                                        <p:tgtEl>
                                          <p:spTgt spid="26"/>
                                        </p:tgtEl>
                                      </p:cBhvr>
                                      <p:to x="100000" y="100000"/>
                                    </p:animScale>
                                  </p:childTnLst>
                                </p:cTn>
                              </p:par>
                            </p:childTnLst>
                          </p:cTn>
                        </p:par>
                      </p:childTnLst>
                    </p:cTn>
                  </p:par>
                  <p:par>
                    <p:cTn id="317" fill="hold">
                      <p:stCondLst>
                        <p:cond delay="indefinite"/>
                      </p:stCondLst>
                      <p:childTnLst>
                        <p:par>
                          <p:cTn id="318" fill="hold">
                            <p:stCondLst>
                              <p:cond delay="0"/>
                            </p:stCondLst>
                            <p:childTnLst>
                              <p:par>
                                <p:cTn id="319" presetID="26" presetClass="entr" presetSubtype="0" fill="hold" grpId="0" nodeType="clickEffect">
                                  <p:stCondLst>
                                    <p:cond delay="0"/>
                                  </p:stCondLst>
                                  <p:childTnLst>
                                    <p:set>
                                      <p:cBhvr>
                                        <p:cTn id="320" dur="1" fill="hold">
                                          <p:stCondLst>
                                            <p:cond delay="0"/>
                                          </p:stCondLst>
                                        </p:cTn>
                                        <p:tgtEl>
                                          <p:spTgt spid="12"/>
                                        </p:tgtEl>
                                        <p:attrNameLst>
                                          <p:attrName>style.visibility</p:attrName>
                                        </p:attrNameLst>
                                      </p:cBhvr>
                                      <p:to>
                                        <p:strVal val="visible"/>
                                      </p:to>
                                    </p:set>
                                    <p:animEffect transition="in" filter="wipe(down)">
                                      <p:cBhvr>
                                        <p:cTn id="321" dur="580">
                                          <p:stCondLst>
                                            <p:cond delay="0"/>
                                          </p:stCondLst>
                                        </p:cTn>
                                        <p:tgtEl>
                                          <p:spTgt spid="12"/>
                                        </p:tgtEl>
                                      </p:cBhvr>
                                    </p:animEffect>
                                    <p:anim calcmode="lin" valueType="num">
                                      <p:cBhvr>
                                        <p:cTn id="322"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23"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4"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25"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26"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27" dur="26">
                                          <p:stCondLst>
                                            <p:cond delay="650"/>
                                          </p:stCondLst>
                                        </p:cTn>
                                        <p:tgtEl>
                                          <p:spTgt spid="12"/>
                                        </p:tgtEl>
                                      </p:cBhvr>
                                      <p:to x="100000" y="60000"/>
                                    </p:animScale>
                                    <p:animScale>
                                      <p:cBhvr>
                                        <p:cTn id="328" dur="166" decel="50000">
                                          <p:stCondLst>
                                            <p:cond delay="676"/>
                                          </p:stCondLst>
                                        </p:cTn>
                                        <p:tgtEl>
                                          <p:spTgt spid="12"/>
                                        </p:tgtEl>
                                      </p:cBhvr>
                                      <p:to x="100000" y="100000"/>
                                    </p:animScale>
                                    <p:animScale>
                                      <p:cBhvr>
                                        <p:cTn id="329" dur="26">
                                          <p:stCondLst>
                                            <p:cond delay="1312"/>
                                          </p:stCondLst>
                                        </p:cTn>
                                        <p:tgtEl>
                                          <p:spTgt spid="12"/>
                                        </p:tgtEl>
                                      </p:cBhvr>
                                      <p:to x="100000" y="80000"/>
                                    </p:animScale>
                                    <p:animScale>
                                      <p:cBhvr>
                                        <p:cTn id="330" dur="166" decel="50000">
                                          <p:stCondLst>
                                            <p:cond delay="1338"/>
                                          </p:stCondLst>
                                        </p:cTn>
                                        <p:tgtEl>
                                          <p:spTgt spid="12"/>
                                        </p:tgtEl>
                                      </p:cBhvr>
                                      <p:to x="100000" y="100000"/>
                                    </p:animScale>
                                    <p:animScale>
                                      <p:cBhvr>
                                        <p:cTn id="331" dur="26">
                                          <p:stCondLst>
                                            <p:cond delay="1642"/>
                                          </p:stCondLst>
                                        </p:cTn>
                                        <p:tgtEl>
                                          <p:spTgt spid="12"/>
                                        </p:tgtEl>
                                      </p:cBhvr>
                                      <p:to x="100000" y="90000"/>
                                    </p:animScale>
                                    <p:animScale>
                                      <p:cBhvr>
                                        <p:cTn id="332" dur="166" decel="50000">
                                          <p:stCondLst>
                                            <p:cond delay="1668"/>
                                          </p:stCondLst>
                                        </p:cTn>
                                        <p:tgtEl>
                                          <p:spTgt spid="12"/>
                                        </p:tgtEl>
                                      </p:cBhvr>
                                      <p:to x="100000" y="100000"/>
                                    </p:animScale>
                                    <p:animScale>
                                      <p:cBhvr>
                                        <p:cTn id="333" dur="26">
                                          <p:stCondLst>
                                            <p:cond delay="1808"/>
                                          </p:stCondLst>
                                        </p:cTn>
                                        <p:tgtEl>
                                          <p:spTgt spid="12"/>
                                        </p:tgtEl>
                                      </p:cBhvr>
                                      <p:to x="100000" y="95000"/>
                                    </p:animScale>
                                    <p:animScale>
                                      <p:cBhvr>
                                        <p:cTn id="334" dur="166" decel="50000">
                                          <p:stCondLst>
                                            <p:cond delay="1834"/>
                                          </p:stCondLst>
                                        </p:cTn>
                                        <p:tgtEl>
                                          <p:spTgt spid="12"/>
                                        </p:tgtEl>
                                      </p:cBhvr>
                                      <p:to x="100000" y="100000"/>
                                    </p:animScale>
                                  </p:childTnLst>
                                </p:cTn>
                              </p:par>
                              <p:par>
                                <p:cTn id="335" presetID="26" presetClass="entr" presetSubtype="0" fill="hold" grpId="0" nodeType="withEffect">
                                  <p:stCondLst>
                                    <p:cond delay="0"/>
                                  </p:stCondLst>
                                  <p:childTnLst>
                                    <p:set>
                                      <p:cBhvr>
                                        <p:cTn id="336" dur="1" fill="hold">
                                          <p:stCondLst>
                                            <p:cond delay="0"/>
                                          </p:stCondLst>
                                        </p:cTn>
                                        <p:tgtEl>
                                          <p:spTgt spid="22"/>
                                        </p:tgtEl>
                                        <p:attrNameLst>
                                          <p:attrName>style.visibility</p:attrName>
                                        </p:attrNameLst>
                                      </p:cBhvr>
                                      <p:to>
                                        <p:strVal val="visible"/>
                                      </p:to>
                                    </p:set>
                                    <p:animEffect transition="in" filter="wipe(down)">
                                      <p:cBhvr>
                                        <p:cTn id="337" dur="580">
                                          <p:stCondLst>
                                            <p:cond delay="0"/>
                                          </p:stCondLst>
                                        </p:cTn>
                                        <p:tgtEl>
                                          <p:spTgt spid="22"/>
                                        </p:tgtEl>
                                      </p:cBhvr>
                                    </p:animEffect>
                                    <p:anim calcmode="lin" valueType="num">
                                      <p:cBhvr>
                                        <p:cTn id="33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33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34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34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34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343" dur="26">
                                          <p:stCondLst>
                                            <p:cond delay="650"/>
                                          </p:stCondLst>
                                        </p:cTn>
                                        <p:tgtEl>
                                          <p:spTgt spid="22"/>
                                        </p:tgtEl>
                                      </p:cBhvr>
                                      <p:to x="100000" y="60000"/>
                                    </p:animScale>
                                    <p:animScale>
                                      <p:cBhvr>
                                        <p:cTn id="344" dur="166" decel="50000">
                                          <p:stCondLst>
                                            <p:cond delay="676"/>
                                          </p:stCondLst>
                                        </p:cTn>
                                        <p:tgtEl>
                                          <p:spTgt spid="22"/>
                                        </p:tgtEl>
                                      </p:cBhvr>
                                      <p:to x="100000" y="100000"/>
                                    </p:animScale>
                                    <p:animScale>
                                      <p:cBhvr>
                                        <p:cTn id="345" dur="26">
                                          <p:stCondLst>
                                            <p:cond delay="1312"/>
                                          </p:stCondLst>
                                        </p:cTn>
                                        <p:tgtEl>
                                          <p:spTgt spid="22"/>
                                        </p:tgtEl>
                                      </p:cBhvr>
                                      <p:to x="100000" y="80000"/>
                                    </p:animScale>
                                    <p:animScale>
                                      <p:cBhvr>
                                        <p:cTn id="346" dur="166" decel="50000">
                                          <p:stCondLst>
                                            <p:cond delay="1338"/>
                                          </p:stCondLst>
                                        </p:cTn>
                                        <p:tgtEl>
                                          <p:spTgt spid="22"/>
                                        </p:tgtEl>
                                      </p:cBhvr>
                                      <p:to x="100000" y="100000"/>
                                    </p:animScale>
                                    <p:animScale>
                                      <p:cBhvr>
                                        <p:cTn id="347" dur="26">
                                          <p:stCondLst>
                                            <p:cond delay="1642"/>
                                          </p:stCondLst>
                                        </p:cTn>
                                        <p:tgtEl>
                                          <p:spTgt spid="22"/>
                                        </p:tgtEl>
                                      </p:cBhvr>
                                      <p:to x="100000" y="90000"/>
                                    </p:animScale>
                                    <p:animScale>
                                      <p:cBhvr>
                                        <p:cTn id="348" dur="166" decel="50000">
                                          <p:stCondLst>
                                            <p:cond delay="1668"/>
                                          </p:stCondLst>
                                        </p:cTn>
                                        <p:tgtEl>
                                          <p:spTgt spid="22"/>
                                        </p:tgtEl>
                                      </p:cBhvr>
                                      <p:to x="100000" y="100000"/>
                                    </p:animScale>
                                    <p:animScale>
                                      <p:cBhvr>
                                        <p:cTn id="349" dur="26">
                                          <p:stCondLst>
                                            <p:cond delay="1808"/>
                                          </p:stCondLst>
                                        </p:cTn>
                                        <p:tgtEl>
                                          <p:spTgt spid="22"/>
                                        </p:tgtEl>
                                      </p:cBhvr>
                                      <p:to x="100000" y="95000"/>
                                    </p:animScale>
                                    <p:animScale>
                                      <p:cBhvr>
                                        <p:cTn id="350" dur="166" decel="50000">
                                          <p:stCondLst>
                                            <p:cond delay="1834"/>
                                          </p:stCondLst>
                                        </p:cTn>
                                        <p:tgtEl>
                                          <p:spTgt spid="22"/>
                                        </p:tgtEl>
                                      </p:cBhvr>
                                      <p:to x="100000" y="100000"/>
                                    </p:animScale>
                                  </p:childTnLst>
                                </p:cTn>
                              </p:par>
                            </p:childTnLst>
                          </p:cTn>
                        </p:par>
                      </p:childTnLst>
                    </p:cTn>
                  </p:par>
                  <p:par>
                    <p:cTn id="351" fill="hold">
                      <p:stCondLst>
                        <p:cond delay="indefinite"/>
                      </p:stCondLst>
                      <p:childTnLst>
                        <p:par>
                          <p:cTn id="352" fill="hold">
                            <p:stCondLst>
                              <p:cond delay="0"/>
                            </p:stCondLst>
                            <p:childTnLst>
                              <p:par>
                                <p:cTn id="353" presetID="26" presetClass="entr" presetSubtype="0" fill="hold" grpId="0" nodeType="clickEffect">
                                  <p:stCondLst>
                                    <p:cond delay="0"/>
                                  </p:stCondLst>
                                  <p:childTnLst>
                                    <p:set>
                                      <p:cBhvr>
                                        <p:cTn id="354" dur="1" fill="hold">
                                          <p:stCondLst>
                                            <p:cond delay="0"/>
                                          </p:stCondLst>
                                        </p:cTn>
                                        <p:tgtEl>
                                          <p:spTgt spid="13"/>
                                        </p:tgtEl>
                                        <p:attrNameLst>
                                          <p:attrName>style.visibility</p:attrName>
                                        </p:attrNameLst>
                                      </p:cBhvr>
                                      <p:to>
                                        <p:strVal val="visible"/>
                                      </p:to>
                                    </p:set>
                                    <p:animEffect transition="in" filter="wipe(down)">
                                      <p:cBhvr>
                                        <p:cTn id="355" dur="580">
                                          <p:stCondLst>
                                            <p:cond delay="0"/>
                                          </p:stCondLst>
                                        </p:cTn>
                                        <p:tgtEl>
                                          <p:spTgt spid="13"/>
                                        </p:tgtEl>
                                      </p:cBhvr>
                                    </p:animEffect>
                                    <p:anim calcmode="lin" valueType="num">
                                      <p:cBhvr>
                                        <p:cTn id="35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5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5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5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6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61" dur="26">
                                          <p:stCondLst>
                                            <p:cond delay="650"/>
                                          </p:stCondLst>
                                        </p:cTn>
                                        <p:tgtEl>
                                          <p:spTgt spid="13"/>
                                        </p:tgtEl>
                                      </p:cBhvr>
                                      <p:to x="100000" y="60000"/>
                                    </p:animScale>
                                    <p:animScale>
                                      <p:cBhvr>
                                        <p:cTn id="362" dur="166" decel="50000">
                                          <p:stCondLst>
                                            <p:cond delay="676"/>
                                          </p:stCondLst>
                                        </p:cTn>
                                        <p:tgtEl>
                                          <p:spTgt spid="13"/>
                                        </p:tgtEl>
                                      </p:cBhvr>
                                      <p:to x="100000" y="100000"/>
                                    </p:animScale>
                                    <p:animScale>
                                      <p:cBhvr>
                                        <p:cTn id="363" dur="26">
                                          <p:stCondLst>
                                            <p:cond delay="1312"/>
                                          </p:stCondLst>
                                        </p:cTn>
                                        <p:tgtEl>
                                          <p:spTgt spid="13"/>
                                        </p:tgtEl>
                                      </p:cBhvr>
                                      <p:to x="100000" y="80000"/>
                                    </p:animScale>
                                    <p:animScale>
                                      <p:cBhvr>
                                        <p:cTn id="364" dur="166" decel="50000">
                                          <p:stCondLst>
                                            <p:cond delay="1338"/>
                                          </p:stCondLst>
                                        </p:cTn>
                                        <p:tgtEl>
                                          <p:spTgt spid="13"/>
                                        </p:tgtEl>
                                      </p:cBhvr>
                                      <p:to x="100000" y="100000"/>
                                    </p:animScale>
                                    <p:animScale>
                                      <p:cBhvr>
                                        <p:cTn id="365" dur="26">
                                          <p:stCondLst>
                                            <p:cond delay="1642"/>
                                          </p:stCondLst>
                                        </p:cTn>
                                        <p:tgtEl>
                                          <p:spTgt spid="13"/>
                                        </p:tgtEl>
                                      </p:cBhvr>
                                      <p:to x="100000" y="90000"/>
                                    </p:animScale>
                                    <p:animScale>
                                      <p:cBhvr>
                                        <p:cTn id="366" dur="166" decel="50000">
                                          <p:stCondLst>
                                            <p:cond delay="1668"/>
                                          </p:stCondLst>
                                        </p:cTn>
                                        <p:tgtEl>
                                          <p:spTgt spid="13"/>
                                        </p:tgtEl>
                                      </p:cBhvr>
                                      <p:to x="100000" y="100000"/>
                                    </p:animScale>
                                    <p:animScale>
                                      <p:cBhvr>
                                        <p:cTn id="367" dur="26">
                                          <p:stCondLst>
                                            <p:cond delay="1808"/>
                                          </p:stCondLst>
                                        </p:cTn>
                                        <p:tgtEl>
                                          <p:spTgt spid="13"/>
                                        </p:tgtEl>
                                      </p:cBhvr>
                                      <p:to x="100000" y="95000"/>
                                    </p:animScale>
                                    <p:animScale>
                                      <p:cBhvr>
                                        <p:cTn id="368" dur="166" decel="50000">
                                          <p:stCondLst>
                                            <p:cond delay="1834"/>
                                          </p:stCondLst>
                                        </p:cTn>
                                        <p:tgtEl>
                                          <p:spTgt spid="13"/>
                                        </p:tgtEl>
                                      </p:cBhvr>
                                      <p:to x="100000" y="100000"/>
                                    </p:animScale>
                                  </p:childTnLst>
                                </p:cTn>
                              </p:par>
                              <p:par>
                                <p:cTn id="369" presetID="26" presetClass="entr" presetSubtype="0" fill="hold" grpId="0" nodeType="withEffect">
                                  <p:stCondLst>
                                    <p:cond delay="0"/>
                                  </p:stCondLst>
                                  <p:childTnLst>
                                    <p:set>
                                      <p:cBhvr>
                                        <p:cTn id="370" dur="1" fill="hold">
                                          <p:stCondLst>
                                            <p:cond delay="0"/>
                                          </p:stCondLst>
                                        </p:cTn>
                                        <p:tgtEl>
                                          <p:spTgt spid="23"/>
                                        </p:tgtEl>
                                        <p:attrNameLst>
                                          <p:attrName>style.visibility</p:attrName>
                                        </p:attrNameLst>
                                      </p:cBhvr>
                                      <p:to>
                                        <p:strVal val="visible"/>
                                      </p:to>
                                    </p:set>
                                    <p:animEffect transition="in" filter="wipe(down)">
                                      <p:cBhvr>
                                        <p:cTn id="371" dur="580">
                                          <p:stCondLst>
                                            <p:cond delay="0"/>
                                          </p:stCondLst>
                                        </p:cTn>
                                        <p:tgtEl>
                                          <p:spTgt spid="23"/>
                                        </p:tgtEl>
                                      </p:cBhvr>
                                    </p:animEffect>
                                    <p:anim calcmode="lin" valueType="num">
                                      <p:cBhvr>
                                        <p:cTn id="37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7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7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37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7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77" dur="26">
                                          <p:stCondLst>
                                            <p:cond delay="650"/>
                                          </p:stCondLst>
                                        </p:cTn>
                                        <p:tgtEl>
                                          <p:spTgt spid="23"/>
                                        </p:tgtEl>
                                      </p:cBhvr>
                                      <p:to x="100000" y="60000"/>
                                    </p:animScale>
                                    <p:animScale>
                                      <p:cBhvr>
                                        <p:cTn id="378" dur="166" decel="50000">
                                          <p:stCondLst>
                                            <p:cond delay="676"/>
                                          </p:stCondLst>
                                        </p:cTn>
                                        <p:tgtEl>
                                          <p:spTgt spid="23"/>
                                        </p:tgtEl>
                                      </p:cBhvr>
                                      <p:to x="100000" y="100000"/>
                                    </p:animScale>
                                    <p:animScale>
                                      <p:cBhvr>
                                        <p:cTn id="379" dur="26">
                                          <p:stCondLst>
                                            <p:cond delay="1312"/>
                                          </p:stCondLst>
                                        </p:cTn>
                                        <p:tgtEl>
                                          <p:spTgt spid="23"/>
                                        </p:tgtEl>
                                      </p:cBhvr>
                                      <p:to x="100000" y="80000"/>
                                    </p:animScale>
                                    <p:animScale>
                                      <p:cBhvr>
                                        <p:cTn id="380" dur="166" decel="50000">
                                          <p:stCondLst>
                                            <p:cond delay="1338"/>
                                          </p:stCondLst>
                                        </p:cTn>
                                        <p:tgtEl>
                                          <p:spTgt spid="23"/>
                                        </p:tgtEl>
                                      </p:cBhvr>
                                      <p:to x="100000" y="100000"/>
                                    </p:animScale>
                                    <p:animScale>
                                      <p:cBhvr>
                                        <p:cTn id="381" dur="26">
                                          <p:stCondLst>
                                            <p:cond delay="1642"/>
                                          </p:stCondLst>
                                        </p:cTn>
                                        <p:tgtEl>
                                          <p:spTgt spid="23"/>
                                        </p:tgtEl>
                                      </p:cBhvr>
                                      <p:to x="100000" y="90000"/>
                                    </p:animScale>
                                    <p:animScale>
                                      <p:cBhvr>
                                        <p:cTn id="382" dur="166" decel="50000">
                                          <p:stCondLst>
                                            <p:cond delay="1668"/>
                                          </p:stCondLst>
                                        </p:cTn>
                                        <p:tgtEl>
                                          <p:spTgt spid="23"/>
                                        </p:tgtEl>
                                      </p:cBhvr>
                                      <p:to x="100000" y="100000"/>
                                    </p:animScale>
                                    <p:animScale>
                                      <p:cBhvr>
                                        <p:cTn id="383" dur="26">
                                          <p:stCondLst>
                                            <p:cond delay="1808"/>
                                          </p:stCondLst>
                                        </p:cTn>
                                        <p:tgtEl>
                                          <p:spTgt spid="23"/>
                                        </p:tgtEl>
                                      </p:cBhvr>
                                      <p:to x="100000" y="95000"/>
                                    </p:animScale>
                                    <p:animScale>
                                      <p:cBhvr>
                                        <p:cTn id="384"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animBg="1"/>
      <p:bldP spid="26" grpId="0" animBg="1"/>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TotalTime>
  <Words>948</Words>
  <PresentationFormat>Özel</PresentationFormat>
  <Paragraphs>138</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Office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2016-11-04T14:52:21Z</dcterms:created>
  <dcterms:modified xsi:type="dcterms:W3CDTF">2016-12-15T07:01:13Z</dcterms:modified>
  <cp:category>www.sorubak.com</cp:category>
</cp:coreProperties>
</file>