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5.xml" ContentType="application/vnd.openxmlformats-officedocument.drawingml.diagramLayout+xml"/>
  <Override PartName="/ppt/diagrams/data6.xml" ContentType="application/vnd.openxmlformats-officedocument.drawingml.diagramData+xml"/>
  <Override PartName="/ppt/diagrams/layout3.xml" ContentType="application/vnd.openxmlformats-officedocument.drawingml.diagramLayout+xml"/>
  <Override PartName="/ppt/diagrams/data4.xml" ContentType="application/vnd.openxmlformats-officedocument.drawingml.diagramData+xml"/>
  <Override PartName="/ppt/diagrams/layout1.xml" ContentType="application/vnd.openxmlformats-officedocument.drawingml.diagramLayout+xml"/>
  <Override PartName="/ppt/diagrams/data2.xml" ContentType="application/vnd.openxmlformats-officedocument.drawingml.diagramData+xml"/>
  <Override PartName="/ppt/diagrams/colors6.xml" ContentType="application/vnd.openxmlformats-officedocument.drawingml.diagramColors+xml"/>
  <Override PartName="/ppt/diagrams/drawing7.xml" ContentType="application/vnd.ms-office.drawingml.diagramDrawing+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colors4.xml" ContentType="application/vnd.openxmlformats-officedocument.drawingml.diagramColors+xml"/>
  <Override PartName="/ppt/diagrams/drawing5.xml" ContentType="application/vnd.ms-office.drawingml.diagramDrawing+xml"/>
  <Override PartName="/ppt/diagrams/quickStyle7.xml" ContentType="application/vnd.openxmlformats-officedocument.drawingml.diagramStyl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diagrams/drawing3.xml" ContentType="application/vnd.ms-office.drawingml.diagramDrawing+xml"/>
  <Override PartName="/ppt/notesSlides/notesSlide1.xml" ContentType="application/vnd.openxmlformats-officedocument.presentationml.notesSlide+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Default Extension="wav" ContentType="audio/wav"/>
  <Override PartName="/ppt/diagrams/layout6.xml" ContentType="application/vnd.openxmlformats-officedocument.drawingml.diagram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diagrams/layout4.xml" ContentType="application/vnd.openxmlformats-officedocument.drawingml.diagramLayout+xml"/>
  <Override PartName="/ppt/diagrams/data7.xml" ContentType="application/vnd.openxmlformats-officedocument.drawingml.diagramData+xml"/>
  <Override PartName="/ppt/slideLayouts/slideLayout10.xml" ContentType="application/vnd.openxmlformats-officedocument.presentationml.slideLayout+xml"/>
  <Default Extension="gif" ContentType="image/gif"/>
  <Override PartName="/ppt/diagrams/layout2.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diagrams/data3.xml" ContentType="application/vnd.openxmlformats-officedocument.drawingml.diagramData+xml"/>
  <Override PartName="/ppt/diagrams/colors5.xml" ContentType="application/vnd.openxmlformats-officedocument.drawingml.diagramColors+xml"/>
  <Override PartName="/ppt/diagrams/drawing6.xml" ContentType="application/vnd.ms-office.drawingml.diagramDrawing+xml"/>
  <Override PartName="/ppt/slides/slide8.xml" ContentType="application/vnd.openxmlformats-officedocument.presentationml.slide+xml"/>
  <Override PartName="/ppt/slides/slide49.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ppt/diagrams/quickStyle6.xml" ContentType="application/vnd.openxmlformats-officedocument.drawingml.diagramStyl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diagrams/layout7.xml" ContentType="application/vnd.openxmlformats-officedocument.drawingml.diagram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notesMasterIdLst>
    <p:notesMasterId r:id="rId57"/>
  </p:notesMasterIdLst>
  <p:sldIdLst>
    <p:sldId id="256" r:id="rId2"/>
    <p:sldId id="258" r:id="rId3"/>
    <p:sldId id="259" r:id="rId4"/>
    <p:sldId id="260" r:id="rId5"/>
    <p:sldId id="261" r:id="rId6"/>
    <p:sldId id="262" r:id="rId7"/>
    <p:sldId id="263" r:id="rId8"/>
    <p:sldId id="264" r:id="rId9"/>
    <p:sldId id="265" r:id="rId10"/>
    <p:sldId id="266" r:id="rId11"/>
    <p:sldId id="267" r:id="rId12"/>
    <p:sldId id="270" r:id="rId13"/>
    <p:sldId id="269" r:id="rId14"/>
    <p:sldId id="287" r:id="rId15"/>
    <p:sldId id="288" r:id="rId16"/>
    <p:sldId id="289" r:id="rId17"/>
    <p:sldId id="291" r:id="rId18"/>
    <p:sldId id="272" r:id="rId19"/>
    <p:sldId id="273" r:id="rId20"/>
    <p:sldId id="274" r:id="rId21"/>
    <p:sldId id="278" r:id="rId22"/>
    <p:sldId id="279" r:id="rId23"/>
    <p:sldId id="280" r:id="rId24"/>
    <p:sldId id="281" r:id="rId25"/>
    <p:sldId id="282" r:id="rId26"/>
    <p:sldId id="283" r:id="rId27"/>
    <p:sldId id="284" r:id="rId28"/>
    <p:sldId id="285" r:id="rId29"/>
    <p:sldId id="292" r:id="rId30"/>
    <p:sldId id="293" r:id="rId31"/>
    <p:sldId id="294" r:id="rId32"/>
    <p:sldId id="295" r:id="rId33"/>
    <p:sldId id="315" r:id="rId34"/>
    <p:sldId id="296" r:id="rId35"/>
    <p:sldId id="297" r:id="rId36"/>
    <p:sldId id="298" r:id="rId37"/>
    <p:sldId id="299" r:id="rId38"/>
    <p:sldId id="316" r:id="rId39"/>
    <p:sldId id="300" r:id="rId40"/>
    <p:sldId id="301" r:id="rId41"/>
    <p:sldId id="302" r:id="rId42"/>
    <p:sldId id="303" r:id="rId43"/>
    <p:sldId id="304" r:id="rId44"/>
    <p:sldId id="306" r:id="rId45"/>
    <p:sldId id="305" r:id="rId46"/>
    <p:sldId id="307" r:id="rId47"/>
    <p:sldId id="308" r:id="rId48"/>
    <p:sldId id="309" r:id="rId49"/>
    <p:sldId id="318" r:id="rId50"/>
    <p:sldId id="310" r:id="rId51"/>
    <p:sldId id="311" r:id="rId52"/>
    <p:sldId id="312" r:id="rId53"/>
    <p:sldId id="313" r:id="rId54"/>
    <p:sldId id="314" r:id="rId55"/>
    <p:sldId id="317" r:id="rId56"/>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6" d="100"/>
          <a:sy n="86" d="100"/>
        </p:scale>
        <p:origin x="-1080"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diagrams/_rels/data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gif"/><Relationship Id="rId1" Type="http://schemas.openxmlformats.org/officeDocument/2006/relationships/image" Target="../media/image32.jpeg"/></Relationships>
</file>

<file path=ppt/diagrams/_rels/data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image" Target="../media/image35.jpeg"/></Relationships>
</file>

<file path=ppt/diagrams/_rels/data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gif"/><Relationship Id="rId1" Type="http://schemas.openxmlformats.org/officeDocument/2006/relationships/image" Target="../media/image32.jpeg"/></Relationships>
</file>

<file path=ppt/diagrams/_rels/data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image" Target="../media/image35.jpeg"/></Relationships>
</file>

<file path=ppt/diagrams/_rels/drawing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gif"/><Relationship Id="rId1" Type="http://schemas.openxmlformats.org/officeDocument/2006/relationships/image" Target="../media/image32.jpeg"/></Relationships>
</file>

<file path=ppt/diagrams/_rels/drawing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image" Target="../media/image35.jpeg"/></Relationships>
</file>

<file path=ppt/diagrams/_rels/drawing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gif"/><Relationship Id="rId1" Type="http://schemas.openxmlformats.org/officeDocument/2006/relationships/image" Target="../media/image32.jpeg"/></Relationships>
</file>

<file path=ppt/diagrams/_rels/drawing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image" Target="../media/image35.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B0E60F9-D465-4306-9F46-4AE79AFA930C}" type="doc">
      <dgm:prSet loTypeId="urn:microsoft.com/office/officeart/2005/8/layout/radial3" loCatId="cycle" qsTypeId="urn:microsoft.com/office/officeart/2005/8/quickstyle/simple1" qsCatId="simple" csTypeId="urn:microsoft.com/office/officeart/2005/8/colors/accent1_2" csCatId="accent1" phldr="1"/>
      <dgm:spPr>
        <a:scene3d>
          <a:camera prst="orthographicFront">
            <a:rot lat="0" lon="0" rev="0"/>
          </a:camera>
          <a:lightRig rig="balanced" dir="t">
            <a:rot lat="0" lon="0" rev="8700000"/>
          </a:lightRig>
        </a:scene3d>
      </dgm:spPr>
      <dgm:t>
        <a:bodyPr/>
        <a:lstStyle/>
        <a:p>
          <a:endParaRPr lang="tr-TR"/>
        </a:p>
      </dgm:t>
    </dgm:pt>
    <dgm:pt modelId="{FF0B61A1-2478-4AD2-9553-5CAE3D70582A}">
      <dgm:prSet phldrT="[Metin]"/>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dgm:spPr>
      <dgm:t>
        <a:bodyPr/>
        <a:lstStyle/>
        <a:p>
          <a:r>
            <a:rPr lang="tr-TR" dirty="0" smtClean="0"/>
            <a:t>İttifak Devletleri</a:t>
          </a:r>
          <a:endParaRPr lang="tr-TR" dirty="0"/>
        </a:p>
      </dgm:t>
    </dgm:pt>
    <dgm:pt modelId="{F4248955-5B28-4DE9-8202-4D54E06BC60B}" type="parTrans" cxnId="{2BFEAEC4-6AAE-4CD3-BC83-F21013B14053}">
      <dgm:prSet/>
      <dgm:spPr/>
      <dgm:t>
        <a:bodyPr/>
        <a:lstStyle/>
        <a:p>
          <a:endParaRPr lang="tr-TR"/>
        </a:p>
      </dgm:t>
    </dgm:pt>
    <dgm:pt modelId="{E3334C72-6176-45F9-B3ED-9EB81017BE3A}" type="sibTrans" cxnId="{2BFEAEC4-6AAE-4CD3-BC83-F21013B14053}">
      <dgm:prSet/>
      <dgm:spPr/>
      <dgm:t>
        <a:bodyPr/>
        <a:lstStyle/>
        <a:p>
          <a:endParaRPr lang="tr-TR"/>
        </a:p>
      </dgm:t>
    </dgm:pt>
    <dgm:pt modelId="{CB255277-0438-4D10-90BD-5D1E7851077B}">
      <dgm:prSet phldrT="[Metin]"/>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dgm:spPr>
      <dgm:t>
        <a:bodyPr/>
        <a:lstStyle/>
        <a:p>
          <a:r>
            <a:rPr lang="tr-TR" dirty="0" smtClean="0"/>
            <a:t>Almanya</a:t>
          </a:r>
          <a:endParaRPr lang="tr-TR" dirty="0"/>
        </a:p>
      </dgm:t>
    </dgm:pt>
    <dgm:pt modelId="{9AA4F1B1-2978-49E1-A132-35652B6AACBA}" type="parTrans" cxnId="{BD93C5B6-12A5-439D-B94E-C3B894B2E1B0}">
      <dgm:prSet/>
      <dgm:spPr/>
      <dgm:t>
        <a:bodyPr/>
        <a:lstStyle/>
        <a:p>
          <a:endParaRPr lang="tr-TR"/>
        </a:p>
      </dgm:t>
    </dgm:pt>
    <dgm:pt modelId="{B50FD350-E0CC-424E-9496-D07DA5361D63}" type="sibTrans" cxnId="{BD93C5B6-12A5-439D-B94E-C3B894B2E1B0}">
      <dgm:prSet/>
      <dgm:spPr/>
      <dgm:t>
        <a:bodyPr/>
        <a:lstStyle/>
        <a:p>
          <a:endParaRPr lang="tr-TR"/>
        </a:p>
      </dgm:t>
    </dgm:pt>
    <dgm:pt modelId="{4E686DDE-486F-4222-860F-2AA8373769E2}">
      <dgm:prSet phldrT="[Metin]"/>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dgm:spPr>
      <dgm:t>
        <a:bodyPr/>
        <a:lstStyle/>
        <a:p>
          <a:r>
            <a:rPr lang="tr-TR" dirty="0" smtClean="0"/>
            <a:t>İtalya</a:t>
          </a:r>
          <a:endParaRPr lang="tr-TR" dirty="0"/>
        </a:p>
      </dgm:t>
    </dgm:pt>
    <dgm:pt modelId="{EF3C8C82-448E-47DA-A3EB-D19FFBCCBBE9}" type="parTrans" cxnId="{F2BE9DC8-46C4-420D-81C9-AEFAF9A3E6E0}">
      <dgm:prSet/>
      <dgm:spPr/>
      <dgm:t>
        <a:bodyPr/>
        <a:lstStyle/>
        <a:p>
          <a:endParaRPr lang="tr-TR"/>
        </a:p>
      </dgm:t>
    </dgm:pt>
    <dgm:pt modelId="{FF20B3A5-70CB-47F1-9119-001C9F15EF2A}" type="sibTrans" cxnId="{F2BE9DC8-46C4-420D-81C9-AEFAF9A3E6E0}">
      <dgm:prSet/>
      <dgm:spPr/>
      <dgm:t>
        <a:bodyPr/>
        <a:lstStyle/>
        <a:p>
          <a:endParaRPr lang="tr-TR"/>
        </a:p>
      </dgm:t>
    </dgm:pt>
    <dgm:pt modelId="{BA949432-063E-40FD-B6E2-9430B57220F5}">
      <dgm:prSet phldrT="[Metin]"/>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dgm:spPr>
      <dgm:t>
        <a:bodyPr/>
        <a:lstStyle/>
        <a:p>
          <a:r>
            <a:rPr lang="tr-TR" dirty="0" smtClean="0"/>
            <a:t>Avusturya-Macaristan</a:t>
          </a:r>
          <a:endParaRPr lang="tr-TR" dirty="0"/>
        </a:p>
      </dgm:t>
    </dgm:pt>
    <dgm:pt modelId="{F162D6D5-1073-4B0E-A673-B1CE3E3665CC}" type="parTrans" cxnId="{00CB7F4B-5535-4E00-B68A-F7F54511B0DD}">
      <dgm:prSet/>
      <dgm:spPr/>
      <dgm:t>
        <a:bodyPr/>
        <a:lstStyle/>
        <a:p>
          <a:endParaRPr lang="tr-TR"/>
        </a:p>
      </dgm:t>
    </dgm:pt>
    <dgm:pt modelId="{975839C0-2671-4691-944A-9B6A77A152AB}" type="sibTrans" cxnId="{00CB7F4B-5535-4E00-B68A-F7F54511B0DD}">
      <dgm:prSet/>
      <dgm:spPr/>
      <dgm:t>
        <a:bodyPr/>
        <a:lstStyle/>
        <a:p>
          <a:endParaRPr lang="tr-TR"/>
        </a:p>
      </dgm:t>
    </dgm:pt>
    <dgm:pt modelId="{F4BEFA3B-FB51-4247-914E-97B4DDC65696}" type="pres">
      <dgm:prSet presAssocID="{EB0E60F9-D465-4306-9F46-4AE79AFA930C}" presName="composite" presStyleCnt="0">
        <dgm:presLayoutVars>
          <dgm:chMax val="1"/>
          <dgm:dir/>
          <dgm:resizeHandles val="exact"/>
        </dgm:presLayoutVars>
      </dgm:prSet>
      <dgm:spPr/>
      <dgm:t>
        <a:bodyPr/>
        <a:lstStyle/>
        <a:p>
          <a:endParaRPr lang="tr-TR"/>
        </a:p>
      </dgm:t>
    </dgm:pt>
    <dgm:pt modelId="{6082625D-A2C3-429B-974E-D80617BB393A}" type="pres">
      <dgm:prSet presAssocID="{EB0E60F9-D465-4306-9F46-4AE79AFA930C}" presName="radial" presStyleCnt="0">
        <dgm:presLayoutVars>
          <dgm:animLvl val="ctr"/>
        </dgm:presLayoutVars>
      </dgm:prSet>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dgm:spPr>
    </dgm:pt>
    <dgm:pt modelId="{CC806D1C-958C-4A46-9B6E-33F09E662F4A}" type="pres">
      <dgm:prSet presAssocID="{FF0B61A1-2478-4AD2-9553-5CAE3D70582A}" presName="centerShape" presStyleLbl="vennNode1" presStyleIdx="0" presStyleCnt="4"/>
      <dgm:spPr/>
      <dgm:t>
        <a:bodyPr/>
        <a:lstStyle/>
        <a:p>
          <a:endParaRPr lang="tr-TR"/>
        </a:p>
      </dgm:t>
    </dgm:pt>
    <dgm:pt modelId="{7CDFDE6D-9CC8-48B9-AEDE-EC321E163ACC}" type="pres">
      <dgm:prSet presAssocID="{CB255277-0438-4D10-90BD-5D1E7851077B}" presName="node" presStyleLbl="vennNode1" presStyleIdx="1" presStyleCnt="4">
        <dgm:presLayoutVars>
          <dgm:bulletEnabled val="1"/>
        </dgm:presLayoutVars>
      </dgm:prSet>
      <dgm:spPr/>
      <dgm:t>
        <a:bodyPr/>
        <a:lstStyle/>
        <a:p>
          <a:endParaRPr lang="tr-TR"/>
        </a:p>
      </dgm:t>
    </dgm:pt>
    <dgm:pt modelId="{0D5C784A-3FF3-48AC-B4CD-69A5167BEF3C}" type="pres">
      <dgm:prSet presAssocID="{4E686DDE-486F-4222-860F-2AA8373769E2}" presName="node" presStyleLbl="vennNode1" presStyleIdx="2" presStyleCnt="4">
        <dgm:presLayoutVars>
          <dgm:bulletEnabled val="1"/>
        </dgm:presLayoutVars>
      </dgm:prSet>
      <dgm:spPr/>
      <dgm:t>
        <a:bodyPr/>
        <a:lstStyle/>
        <a:p>
          <a:endParaRPr lang="tr-TR"/>
        </a:p>
      </dgm:t>
    </dgm:pt>
    <dgm:pt modelId="{4127E990-CC9F-4598-BDFB-A958A4ECE057}" type="pres">
      <dgm:prSet presAssocID="{BA949432-063E-40FD-B6E2-9430B57220F5}" presName="node" presStyleLbl="vennNode1" presStyleIdx="3" presStyleCnt="4">
        <dgm:presLayoutVars>
          <dgm:bulletEnabled val="1"/>
        </dgm:presLayoutVars>
      </dgm:prSet>
      <dgm:spPr/>
      <dgm:t>
        <a:bodyPr/>
        <a:lstStyle/>
        <a:p>
          <a:endParaRPr lang="tr-TR"/>
        </a:p>
      </dgm:t>
    </dgm:pt>
  </dgm:ptLst>
  <dgm:cxnLst>
    <dgm:cxn modelId="{BD93C5B6-12A5-439D-B94E-C3B894B2E1B0}" srcId="{FF0B61A1-2478-4AD2-9553-5CAE3D70582A}" destId="{CB255277-0438-4D10-90BD-5D1E7851077B}" srcOrd="0" destOrd="0" parTransId="{9AA4F1B1-2978-49E1-A132-35652B6AACBA}" sibTransId="{B50FD350-E0CC-424E-9496-D07DA5361D63}"/>
    <dgm:cxn modelId="{58600AE3-8462-472D-B74D-007961C34920}" type="presOf" srcId="{EB0E60F9-D465-4306-9F46-4AE79AFA930C}" destId="{F4BEFA3B-FB51-4247-914E-97B4DDC65696}" srcOrd="0" destOrd="0" presId="urn:microsoft.com/office/officeart/2005/8/layout/radial3"/>
    <dgm:cxn modelId="{2BFEAEC4-6AAE-4CD3-BC83-F21013B14053}" srcId="{EB0E60F9-D465-4306-9F46-4AE79AFA930C}" destId="{FF0B61A1-2478-4AD2-9553-5CAE3D70582A}" srcOrd="0" destOrd="0" parTransId="{F4248955-5B28-4DE9-8202-4D54E06BC60B}" sibTransId="{E3334C72-6176-45F9-B3ED-9EB81017BE3A}"/>
    <dgm:cxn modelId="{2F8AA410-F34A-4B96-A893-C4FB6E82B346}" type="presOf" srcId="{FF0B61A1-2478-4AD2-9553-5CAE3D70582A}" destId="{CC806D1C-958C-4A46-9B6E-33F09E662F4A}" srcOrd="0" destOrd="0" presId="urn:microsoft.com/office/officeart/2005/8/layout/radial3"/>
    <dgm:cxn modelId="{00CB7F4B-5535-4E00-B68A-F7F54511B0DD}" srcId="{FF0B61A1-2478-4AD2-9553-5CAE3D70582A}" destId="{BA949432-063E-40FD-B6E2-9430B57220F5}" srcOrd="2" destOrd="0" parTransId="{F162D6D5-1073-4B0E-A673-B1CE3E3665CC}" sibTransId="{975839C0-2671-4691-944A-9B6A77A152AB}"/>
    <dgm:cxn modelId="{F2BE9DC8-46C4-420D-81C9-AEFAF9A3E6E0}" srcId="{FF0B61A1-2478-4AD2-9553-5CAE3D70582A}" destId="{4E686DDE-486F-4222-860F-2AA8373769E2}" srcOrd="1" destOrd="0" parTransId="{EF3C8C82-448E-47DA-A3EB-D19FFBCCBBE9}" sibTransId="{FF20B3A5-70CB-47F1-9119-001C9F15EF2A}"/>
    <dgm:cxn modelId="{06DDF8B4-750B-4235-9E68-068C1C9FB031}" type="presOf" srcId="{BA949432-063E-40FD-B6E2-9430B57220F5}" destId="{4127E990-CC9F-4598-BDFB-A958A4ECE057}" srcOrd="0" destOrd="0" presId="urn:microsoft.com/office/officeart/2005/8/layout/radial3"/>
    <dgm:cxn modelId="{49374F78-E9B6-4535-902D-99ECB3D609F6}" type="presOf" srcId="{4E686DDE-486F-4222-860F-2AA8373769E2}" destId="{0D5C784A-3FF3-48AC-B4CD-69A5167BEF3C}" srcOrd="0" destOrd="0" presId="urn:microsoft.com/office/officeart/2005/8/layout/radial3"/>
    <dgm:cxn modelId="{78345879-876A-4B19-ADF5-BD55FF5D3DAF}" type="presOf" srcId="{CB255277-0438-4D10-90BD-5D1E7851077B}" destId="{7CDFDE6D-9CC8-48B9-AEDE-EC321E163ACC}" srcOrd="0" destOrd="0" presId="urn:microsoft.com/office/officeart/2005/8/layout/radial3"/>
    <dgm:cxn modelId="{61059A59-0184-4970-8F17-A821DCB618A6}" type="presParOf" srcId="{F4BEFA3B-FB51-4247-914E-97B4DDC65696}" destId="{6082625D-A2C3-429B-974E-D80617BB393A}" srcOrd="0" destOrd="0" presId="urn:microsoft.com/office/officeart/2005/8/layout/radial3"/>
    <dgm:cxn modelId="{709BB618-F1DD-43FB-914D-065C285067CB}" type="presParOf" srcId="{6082625D-A2C3-429B-974E-D80617BB393A}" destId="{CC806D1C-958C-4A46-9B6E-33F09E662F4A}" srcOrd="0" destOrd="0" presId="urn:microsoft.com/office/officeart/2005/8/layout/radial3"/>
    <dgm:cxn modelId="{B3FD6D22-54CD-44B8-93F2-0E910CCEB629}" type="presParOf" srcId="{6082625D-A2C3-429B-974E-D80617BB393A}" destId="{7CDFDE6D-9CC8-48B9-AEDE-EC321E163ACC}" srcOrd="1" destOrd="0" presId="urn:microsoft.com/office/officeart/2005/8/layout/radial3"/>
    <dgm:cxn modelId="{12FAFB09-B2D6-4109-B36E-1BC6C2E67E15}" type="presParOf" srcId="{6082625D-A2C3-429B-974E-D80617BB393A}" destId="{0D5C784A-3FF3-48AC-B4CD-69A5167BEF3C}" srcOrd="2" destOrd="0" presId="urn:microsoft.com/office/officeart/2005/8/layout/radial3"/>
    <dgm:cxn modelId="{6D2BFE62-5B14-4B0C-B5A0-73B99D63FBF7}" type="presParOf" srcId="{6082625D-A2C3-429B-974E-D80617BB393A}" destId="{4127E990-CC9F-4598-BDFB-A958A4ECE057}" srcOrd="3" destOrd="0" presId="urn:microsoft.com/office/officeart/2005/8/layout/radial3"/>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B0E60F9-D465-4306-9F46-4AE79AFA930C}" type="doc">
      <dgm:prSet loTypeId="urn:microsoft.com/office/officeart/2005/8/layout/radial3" loCatId="cycle" qsTypeId="urn:microsoft.com/office/officeart/2005/8/quickstyle/simple1" qsCatId="simple" csTypeId="urn:microsoft.com/office/officeart/2005/8/colors/accent1_2" csCatId="accent1" phldr="1"/>
      <dgm:spPr>
        <a:scene3d>
          <a:camera prst="orthographicFront">
            <a:rot lat="0" lon="0" rev="0"/>
          </a:camera>
          <a:lightRig rig="balanced" dir="t">
            <a:rot lat="0" lon="0" rev="8700000"/>
          </a:lightRig>
        </a:scene3d>
      </dgm:spPr>
      <dgm:t>
        <a:bodyPr/>
        <a:lstStyle/>
        <a:p>
          <a:endParaRPr lang="tr-TR"/>
        </a:p>
      </dgm:t>
    </dgm:pt>
    <dgm:pt modelId="{FF0B61A1-2478-4AD2-9553-5CAE3D70582A}">
      <dgm:prSet phldrT="[Metin]"/>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dgm:spPr>
      <dgm:t>
        <a:bodyPr/>
        <a:lstStyle/>
        <a:p>
          <a:r>
            <a:rPr lang="tr-TR" dirty="0" smtClean="0"/>
            <a:t>İtilaf Devletleri</a:t>
          </a:r>
          <a:endParaRPr lang="tr-TR" dirty="0"/>
        </a:p>
      </dgm:t>
    </dgm:pt>
    <dgm:pt modelId="{F4248955-5B28-4DE9-8202-4D54E06BC60B}" type="parTrans" cxnId="{2BFEAEC4-6AAE-4CD3-BC83-F21013B14053}">
      <dgm:prSet/>
      <dgm:spPr/>
      <dgm:t>
        <a:bodyPr/>
        <a:lstStyle/>
        <a:p>
          <a:endParaRPr lang="tr-TR"/>
        </a:p>
      </dgm:t>
    </dgm:pt>
    <dgm:pt modelId="{E3334C72-6176-45F9-B3ED-9EB81017BE3A}" type="sibTrans" cxnId="{2BFEAEC4-6AAE-4CD3-BC83-F21013B14053}">
      <dgm:prSet/>
      <dgm:spPr/>
      <dgm:t>
        <a:bodyPr/>
        <a:lstStyle/>
        <a:p>
          <a:endParaRPr lang="tr-TR"/>
        </a:p>
      </dgm:t>
    </dgm:pt>
    <dgm:pt modelId="{CB255277-0438-4D10-90BD-5D1E7851077B}">
      <dgm:prSet phldrT="[Metin]"/>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dgm:spPr>
      <dgm:t>
        <a:bodyPr/>
        <a:lstStyle/>
        <a:p>
          <a:r>
            <a:rPr lang="tr-TR" dirty="0" smtClean="0"/>
            <a:t>İngiltere</a:t>
          </a:r>
          <a:endParaRPr lang="tr-TR" dirty="0"/>
        </a:p>
      </dgm:t>
    </dgm:pt>
    <dgm:pt modelId="{9AA4F1B1-2978-49E1-A132-35652B6AACBA}" type="parTrans" cxnId="{BD93C5B6-12A5-439D-B94E-C3B894B2E1B0}">
      <dgm:prSet/>
      <dgm:spPr/>
      <dgm:t>
        <a:bodyPr/>
        <a:lstStyle/>
        <a:p>
          <a:endParaRPr lang="tr-TR"/>
        </a:p>
      </dgm:t>
    </dgm:pt>
    <dgm:pt modelId="{B50FD350-E0CC-424E-9496-D07DA5361D63}" type="sibTrans" cxnId="{BD93C5B6-12A5-439D-B94E-C3B894B2E1B0}">
      <dgm:prSet/>
      <dgm:spPr/>
      <dgm:t>
        <a:bodyPr/>
        <a:lstStyle/>
        <a:p>
          <a:endParaRPr lang="tr-TR"/>
        </a:p>
      </dgm:t>
    </dgm:pt>
    <dgm:pt modelId="{4E686DDE-486F-4222-860F-2AA8373769E2}">
      <dgm:prSet phldrT="[Metin]"/>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dgm:spPr>
      <dgm:t>
        <a:bodyPr/>
        <a:lstStyle/>
        <a:p>
          <a:r>
            <a:rPr lang="tr-TR" dirty="0" smtClean="0"/>
            <a:t>Rusya</a:t>
          </a:r>
          <a:endParaRPr lang="tr-TR" dirty="0"/>
        </a:p>
      </dgm:t>
    </dgm:pt>
    <dgm:pt modelId="{EF3C8C82-448E-47DA-A3EB-D19FFBCCBBE9}" type="parTrans" cxnId="{F2BE9DC8-46C4-420D-81C9-AEFAF9A3E6E0}">
      <dgm:prSet/>
      <dgm:spPr/>
      <dgm:t>
        <a:bodyPr/>
        <a:lstStyle/>
        <a:p>
          <a:endParaRPr lang="tr-TR"/>
        </a:p>
      </dgm:t>
    </dgm:pt>
    <dgm:pt modelId="{FF20B3A5-70CB-47F1-9119-001C9F15EF2A}" type="sibTrans" cxnId="{F2BE9DC8-46C4-420D-81C9-AEFAF9A3E6E0}">
      <dgm:prSet/>
      <dgm:spPr/>
      <dgm:t>
        <a:bodyPr/>
        <a:lstStyle/>
        <a:p>
          <a:endParaRPr lang="tr-TR"/>
        </a:p>
      </dgm:t>
    </dgm:pt>
    <dgm:pt modelId="{BA949432-063E-40FD-B6E2-9430B57220F5}">
      <dgm:prSet phldrT="[Metin]"/>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dgm:spPr>
      <dgm:t>
        <a:bodyPr/>
        <a:lstStyle/>
        <a:p>
          <a:r>
            <a:rPr lang="tr-TR" dirty="0" smtClean="0"/>
            <a:t>Fransa</a:t>
          </a:r>
          <a:endParaRPr lang="tr-TR" dirty="0"/>
        </a:p>
      </dgm:t>
    </dgm:pt>
    <dgm:pt modelId="{F162D6D5-1073-4B0E-A673-B1CE3E3665CC}" type="parTrans" cxnId="{00CB7F4B-5535-4E00-B68A-F7F54511B0DD}">
      <dgm:prSet/>
      <dgm:spPr/>
      <dgm:t>
        <a:bodyPr/>
        <a:lstStyle/>
        <a:p>
          <a:endParaRPr lang="tr-TR"/>
        </a:p>
      </dgm:t>
    </dgm:pt>
    <dgm:pt modelId="{975839C0-2671-4691-944A-9B6A77A152AB}" type="sibTrans" cxnId="{00CB7F4B-5535-4E00-B68A-F7F54511B0DD}">
      <dgm:prSet/>
      <dgm:spPr/>
      <dgm:t>
        <a:bodyPr/>
        <a:lstStyle/>
        <a:p>
          <a:endParaRPr lang="tr-TR"/>
        </a:p>
      </dgm:t>
    </dgm:pt>
    <dgm:pt modelId="{F4BEFA3B-FB51-4247-914E-97B4DDC65696}" type="pres">
      <dgm:prSet presAssocID="{EB0E60F9-D465-4306-9F46-4AE79AFA930C}" presName="composite" presStyleCnt="0">
        <dgm:presLayoutVars>
          <dgm:chMax val="1"/>
          <dgm:dir/>
          <dgm:resizeHandles val="exact"/>
        </dgm:presLayoutVars>
      </dgm:prSet>
      <dgm:spPr/>
      <dgm:t>
        <a:bodyPr/>
        <a:lstStyle/>
        <a:p>
          <a:endParaRPr lang="tr-TR"/>
        </a:p>
      </dgm:t>
    </dgm:pt>
    <dgm:pt modelId="{6082625D-A2C3-429B-974E-D80617BB393A}" type="pres">
      <dgm:prSet presAssocID="{EB0E60F9-D465-4306-9F46-4AE79AFA930C}" presName="radial" presStyleCnt="0">
        <dgm:presLayoutVars>
          <dgm:animLvl val="ctr"/>
        </dgm:presLayoutVars>
      </dgm:prSet>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dgm:spPr>
    </dgm:pt>
    <dgm:pt modelId="{CC806D1C-958C-4A46-9B6E-33F09E662F4A}" type="pres">
      <dgm:prSet presAssocID="{FF0B61A1-2478-4AD2-9553-5CAE3D70582A}" presName="centerShape" presStyleLbl="vennNode1" presStyleIdx="0" presStyleCnt="4"/>
      <dgm:spPr/>
      <dgm:t>
        <a:bodyPr/>
        <a:lstStyle/>
        <a:p>
          <a:endParaRPr lang="tr-TR"/>
        </a:p>
      </dgm:t>
    </dgm:pt>
    <dgm:pt modelId="{7CDFDE6D-9CC8-48B9-AEDE-EC321E163ACC}" type="pres">
      <dgm:prSet presAssocID="{CB255277-0438-4D10-90BD-5D1E7851077B}" presName="node" presStyleLbl="vennNode1" presStyleIdx="1" presStyleCnt="4">
        <dgm:presLayoutVars>
          <dgm:bulletEnabled val="1"/>
        </dgm:presLayoutVars>
      </dgm:prSet>
      <dgm:spPr/>
      <dgm:t>
        <a:bodyPr/>
        <a:lstStyle/>
        <a:p>
          <a:endParaRPr lang="tr-TR"/>
        </a:p>
      </dgm:t>
    </dgm:pt>
    <dgm:pt modelId="{0D5C784A-3FF3-48AC-B4CD-69A5167BEF3C}" type="pres">
      <dgm:prSet presAssocID="{4E686DDE-486F-4222-860F-2AA8373769E2}" presName="node" presStyleLbl="vennNode1" presStyleIdx="2" presStyleCnt="4">
        <dgm:presLayoutVars>
          <dgm:bulletEnabled val="1"/>
        </dgm:presLayoutVars>
      </dgm:prSet>
      <dgm:spPr/>
      <dgm:t>
        <a:bodyPr/>
        <a:lstStyle/>
        <a:p>
          <a:endParaRPr lang="tr-TR"/>
        </a:p>
      </dgm:t>
    </dgm:pt>
    <dgm:pt modelId="{4127E990-CC9F-4598-BDFB-A958A4ECE057}" type="pres">
      <dgm:prSet presAssocID="{BA949432-063E-40FD-B6E2-9430B57220F5}" presName="node" presStyleLbl="vennNode1" presStyleIdx="3" presStyleCnt="4">
        <dgm:presLayoutVars>
          <dgm:bulletEnabled val="1"/>
        </dgm:presLayoutVars>
      </dgm:prSet>
      <dgm:spPr/>
      <dgm:t>
        <a:bodyPr/>
        <a:lstStyle/>
        <a:p>
          <a:endParaRPr lang="tr-TR"/>
        </a:p>
      </dgm:t>
    </dgm:pt>
  </dgm:ptLst>
  <dgm:cxnLst>
    <dgm:cxn modelId="{EAE23869-74BC-42DC-835D-C9F7006AA081}" type="presOf" srcId="{EB0E60F9-D465-4306-9F46-4AE79AFA930C}" destId="{F4BEFA3B-FB51-4247-914E-97B4DDC65696}" srcOrd="0" destOrd="0" presId="urn:microsoft.com/office/officeart/2005/8/layout/radial3"/>
    <dgm:cxn modelId="{BD93C5B6-12A5-439D-B94E-C3B894B2E1B0}" srcId="{FF0B61A1-2478-4AD2-9553-5CAE3D70582A}" destId="{CB255277-0438-4D10-90BD-5D1E7851077B}" srcOrd="0" destOrd="0" parTransId="{9AA4F1B1-2978-49E1-A132-35652B6AACBA}" sibTransId="{B50FD350-E0CC-424E-9496-D07DA5361D63}"/>
    <dgm:cxn modelId="{2BFEAEC4-6AAE-4CD3-BC83-F21013B14053}" srcId="{EB0E60F9-D465-4306-9F46-4AE79AFA930C}" destId="{FF0B61A1-2478-4AD2-9553-5CAE3D70582A}" srcOrd="0" destOrd="0" parTransId="{F4248955-5B28-4DE9-8202-4D54E06BC60B}" sibTransId="{E3334C72-6176-45F9-B3ED-9EB81017BE3A}"/>
    <dgm:cxn modelId="{00CB7F4B-5535-4E00-B68A-F7F54511B0DD}" srcId="{FF0B61A1-2478-4AD2-9553-5CAE3D70582A}" destId="{BA949432-063E-40FD-B6E2-9430B57220F5}" srcOrd="2" destOrd="0" parTransId="{F162D6D5-1073-4B0E-A673-B1CE3E3665CC}" sibTransId="{975839C0-2671-4691-944A-9B6A77A152AB}"/>
    <dgm:cxn modelId="{9F3E1EF1-7C75-4E64-8B8D-26021E616026}" type="presOf" srcId="{BA949432-063E-40FD-B6E2-9430B57220F5}" destId="{4127E990-CC9F-4598-BDFB-A958A4ECE057}" srcOrd="0" destOrd="0" presId="urn:microsoft.com/office/officeart/2005/8/layout/radial3"/>
    <dgm:cxn modelId="{728CE757-14DD-43F6-81C3-4C175B4E1B0F}" type="presOf" srcId="{FF0B61A1-2478-4AD2-9553-5CAE3D70582A}" destId="{CC806D1C-958C-4A46-9B6E-33F09E662F4A}" srcOrd="0" destOrd="0" presId="urn:microsoft.com/office/officeart/2005/8/layout/radial3"/>
    <dgm:cxn modelId="{F2BE9DC8-46C4-420D-81C9-AEFAF9A3E6E0}" srcId="{FF0B61A1-2478-4AD2-9553-5CAE3D70582A}" destId="{4E686DDE-486F-4222-860F-2AA8373769E2}" srcOrd="1" destOrd="0" parTransId="{EF3C8C82-448E-47DA-A3EB-D19FFBCCBBE9}" sibTransId="{FF20B3A5-70CB-47F1-9119-001C9F15EF2A}"/>
    <dgm:cxn modelId="{3E449107-40FE-490E-8D73-F2E08B57A269}" type="presOf" srcId="{4E686DDE-486F-4222-860F-2AA8373769E2}" destId="{0D5C784A-3FF3-48AC-B4CD-69A5167BEF3C}" srcOrd="0" destOrd="0" presId="urn:microsoft.com/office/officeart/2005/8/layout/radial3"/>
    <dgm:cxn modelId="{90DDDEAC-E29B-4849-A1F5-1D306E97BC3B}" type="presOf" srcId="{CB255277-0438-4D10-90BD-5D1E7851077B}" destId="{7CDFDE6D-9CC8-48B9-AEDE-EC321E163ACC}" srcOrd="0" destOrd="0" presId="urn:microsoft.com/office/officeart/2005/8/layout/radial3"/>
    <dgm:cxn modelId="{194E074E-F3E4-4A80-B393-AA9C888CADD0}" type="presParOf" srcId="{F4BEFA3B-FB51-4247-914E-97B4DDC65696}" destId="{6082625D-A2C3-429B-974E-D80617BB393A}" srcOrd="0" destOrd="0" presId="urn:microsoft.com/office/officeart/2005/8/layout/radial3"/>
    <dgm:cxn modelId="{8D6C53B5-3ADF-4C70-B9AE-D1BC125BA24D}" type="presParOf" srcId="{6082625D-A2C3-429B-974E-D80617BB393A}" destId="{CC806D1C-958C-4A46-9B6E-33F09E662F4A}" srcOrd="0" destOrd="0" presId="urn:microsoft.com/office/officeart/2005/8/layout/radial3"/>
    <dgm:cxn modelId="{232EBBB5-CE3B-4320-912D-A76DE7BED8E0}" type="presParOf" srcId="{6082625D-A2C3-429B-974E-D80617BB393A}" destId="{7CDFDE6D-9CC8-48B9-AEDE-EC321E163ACC}" srcOrd="1" destOrd="0" presId="urn:microsoft.com/office/officeart/2005/8/layout/radial3"/>
    <dgm:cxn modelId="{4A392BA3-4829-4472-AF59-7754E065D9B9}" type="presParOf" srcId="{6082625D-A2C3-429B-974E-D80617BB393A}" destId="{0D5C784A-3FF3-48AC-B4CD-69A5167BEF3C}" srcOrd="2" destOrd="0" presId="urn:microsoft.com/office/officeart/2005/8/layout/radial3"/>
    <dgm:cxn modelId="{C9A4FD41-B422-4457-B456-BF6EDC83E135}" type="presParOf" srcId="{6082625D-A2C3-429B-974E-D80617BB393A}" destId="{4127E990-CC9F-4598-BDFB-A958A4ECE057}" srcOrd="3" destOrd="0" presId="urn:microsoft.com/office/officeart/2005/8/layout/radial3"/>
  </dgm:cxnLst>
  <dgm:bg/>
  <dgm:whole/>
  <dgm:extLst>
    <a:ext uri="http://schemas.microsoft.com/office/drawing/2008/diagram">
      <dsp:dataModelExt xmlns:dsp="http://schemas.microsoft.com/office/drawing/2008/diagram" xmlns="" relId="rId13"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8BD172D-D1D9-4854-AA94-766CA33883A5}" type="doc">
      <dgm:prSet loTypeId="urn:microsoft.com/office/officeart/2005/8/layout/radial4" loCatId="relationship" qsTypeId="urn:microsoft.com/office/officeart/2005/8/quickstyle/simple1" qsCatId="simple" csTypeId="urn:microsoft.com/office/officeart/2005/8/colors/accent0_1" csCatId="mainScheme" phldr="1"/>
      <dgm:spPr/>
      <dgm:t>
        <a:bodyPr/>
        <a:lstStyle/>
        <a:p>
          <a:endParaRPr lang="tr-TR"/>
        </a:p>
      </dgm:t>
    </dgm:pt>
    <dgm:pt modelId="{1BBF39FA-0E87-4EA4-9F33-78A70C5FCB97}">
      <dgm:prSet phldrT="[Metin]" custT="1"/>
      <dgm:spPr>
        <a:solidFill>
          <a:srgbClr val="FF3399"/>
        </a:solidFill>
        <a:effectLst>
          <a:glow rad="228600">
            <a:schemeClr val="accent1">
              <a:satMod val="175000"/>
              <a:alpha val="40000"/>
            </a:schemeClr>
          </a:glow>
        </a:effectLst>
      </dgm:spPr>
      <dgm:t>
        <a:bodyPr/>
        <a:lstStyle/>
        <a:p>
          <a:r>
            <a:rPr lang="tr-TR" sz="1200" b="1" dirty="0" smtClean="0">
              <a:latin typeface="+mn-lt"/>
            </a:rPr>
            <a:t>İTİLAF DEVLETLERİ</a:t>
          </a:r>
          <a:endParaRPr lang="tr-TR" sz="1200" b="1" dirty="0">
            <a:latin typeface="+mn-lt"/>
          </a:endParaRPr>
        </a:p>
      </dgm:t>
    </dgm:pt>
    <dgm:pt modelId="{F4C09823-C64F-4DA1-A75E-F53DE2E7A513}" type="parTrans" cxnId="{C96F2910-AF76-499F-83A5-90E9AB7F251A}">
      <dgm:prSet/>
      <dgm:spPr/>
      <dgm:t>
        <a:bodyPr/>
        <a:lstStyle/>
        <a:p>
          <a:endParaRPr lang="tr-TR"/>
        </a:p>
      </dgm:t>
    </dgm:pt>
    <dgm:pt modelId="{C3B8C19F-FE70-4A55-9D5B-C0B4E9F43860}" type="sibTrans" cxnId="{C96F2910-AF76-499F-83A5-90E9AB7F251A}">
      <dgm:prSet/>
      <dgm:spPr/>
      <dgm:t>
        <a:bodyPr/>
        <a:lstStyle/>
        <a:p>
          <a:endParaRPr lang="tr-TR"/>
        </a:p>
      </dgm:t>
    </dgm:pt>
    <dgm:pt modelId="{AA0D397E-3A33-4D8C-B1F5-49070DE862FB}">
      <dgm:prSet phldrT="[Metin]" custT="1"/>
      <dgm:spPr>
        <a:blipFill rotWithShape="0">
          <a:blip xmlns:r="http://schemas.openxmlformats.org/officeDocument/2006/relationships" r:embed="rId1"/>
          <a:stretch>
            <a:fillRect/>
          </a:stretch>
        </a:blipFill>
        <a:effectLst>
          <a:glow rad="228600">
            <a:schemeClr val="accent1">
              <a:satMod val="175000"/>
              <a:alpha val="40000"/>
            </a:schemeClr>
          </a:glow>
        </a:effectLst>
      </dgm:spPr>
      <dgm:t>
        <a:bodyPr/>
        <a:lstStyle/>
        <a:p>
          <a:r>
            <a:rPr lang="tr-TR" sz="1600" b="1" dirty="0" smtClean="0"/>
            <a:t>İNGİLTERE</a:t>
          </a:r>
          <a:endParaRPr lang="tr-TR" sz="1600" b="1" dirty="0"/>
        </a:p>
      </dgm:t>
    </dgm:pt>
    <dgm:pt modelId="{DFF71296-7C1D-4F39-8146-187A5EB93889}" type="parTrans" cxnId="{4E222331-7C7A-4176-A949-146E89C07A7D}">
      <dgm:prSet>
        <dgm:style>
          <a:lnRef idx="2">
            <a:schemeClr val="dk1">
              <a:shade val="50000"/>
            </a:schemeClr>
          </a:lnRef>
          <a:fillRef idx="1">
            <a:schemeClr val="dk1"/>
          </a:fillRef>
          <a:effectRef idx="0">
            <a:schemeClr val="dk1"/>
          </a:effectRef>
          <a:fontRef idx="minor">
            <a:schemeClr val="lt1"/>
          </a:fontRef>
        </dgm:style>
      </dgm:prSet>
      <dgm:spPr/>
      <dgm:t>
        <a:bodyPr/>
        <a:lstStyle/>
        <a:p>
          <a:endParaRPr lang="tr-TR"/>
        </a:p>
      </dgm:t>
    </dgm:pt>
    <dgm:pt modelId="{F69AC528-4F01-4936-B83E-FEBCF7354907}" type="sibTrans" cxnId="{4E222331-7C7A-4176-A949-146E89C07A7D}">
      <dgm:prSet/>
      <dgm:spPr/>
      <dgm:t>
        <a:bodyPr/>
        <a:lstStyle/>
        <a:p>
          <a:endParaRPr lang="tr-TR"/>
        </a:p>
      </dgm:t>
    </dgm:pt>
    <dgm:pt modelId="{4954342F-F5D8-4874-9AE1-F4487B98EF05}">
      <dgm:prSet phldrT="[Metin]" custT="1"/>
      <dgm:spPr>
        <a:blipFill rotWithShape="0">
          <a:blip xmlns:r="http://schemas.openxmlformats.org/officeDocument/2006/relationships" r:embed="rId2"/>
          <a:stretch>
            <a:fillRect/>
          </a:stretch>
        </a:blipFill>
        <a:effectLst>
          <a:glow rad="228600">
            <a:schemeClr val="accent1">
              <a:satMod val="175000"/>
              <a:alpha val="40000"/>
            </a:schemeClr>
          </a:glow>
        </a:effectLst>
      </dgm:spPr>
      <dgm:t>
        <a:bodyPr/>
        <a:lstStyle/>
        <a:p>
          <a:r>
            <a:rPr lang="tr-TR" sz="1600" b="1" dirty="0" smtClean="0"/>
            <a:t>FRANSA</a:t>
          </a:r>
          <a:endParaRPr lang="tr-TR" sz="1600" b="1" dirty="0"/>
        </a:p>
      </dgm:t>
    </dgm:pt>
    <dgm:pt modelId="{6814DA01-0EA6-4B36-91CE-76E791DE2161}" type="parTrans" cxnId="{1F468076-DC2F-4F65-9667-70BB7F9DFBC1}">
      <dgm:prSet>
        <dgm:style>
          <a:lnRef idx="2">
            <a:schemeClr val="dk1">
              <a:shade val="50000"/>
            </a:schemeClr>
          </a:lnRef>
          <a:fillRef idx="1">
            <a:schemeClr val="dk1"/>
          </a:fillRef>
          <a:effectRef idx="0">
            <a:schemeClr val="dk1"/>
          </a:effectRef>
          <a:fontRef idx="minor">
            <a:schemeClr val="lt1"/>
          </a:fontRef>
        </dgm:style>
      </dgm:prSet>
      <dgm:spPr/>
      <dgm:t>
        <a:bodyPr/>
        <a:lstStyle/>
        <a:p>
          <a:endParaRPr lang="tr-TR">
            <a:solidFill>
              <a:schemeClr val="tx1"/>
            </a:solidFill>
          </a:endParaRPr>
        </a:p>
      </dgm:t>
    </dgm:pt>
    <dgm:pt modelId="{BA66E83A-0E3D-4508-8573-2F8FE480A1FA}" type="sibTrans" cxnId="{1F468076-DC2F-4F65-9667-70BB7F9DFBC1}">
      <dgm:prSet/>
      <dgm:spPr/>
      <dgm:t>
        <a:bodyPr/>
        <a:lstStyle/>
        <a:p>
          <a:endParaRPr lang="tr-TR"/>
        </a:p>
      </dgm:t>
    </dgm:pt>
    <dgm:pt modelId="{7D67713D-46AC-48DB-A840-E89E91EF9E8D}">
      <dgm:prSet phldrT="[Metin]" custT="1"/>
      <dgm:spPr>
        <a:blipFill rotWithShape="0">
          <a:blip xmlns:r="http://schemas.openxmlformats.org/officeDocument/2006/relationships" r:embed="rId3"/>
          <a:stretch>
            <a:fillRect/>
          </a:stretch>
        </a:blipFill>
        <a:effectLst>
          <a:glow rad="228600">
            <a:schemeClr val="accent1">
              <a:satMod val="175000"/>
              <a:alpha val="40000"/>
            </a:schemeClr>
          </a:glow>
        </a:effectLst>
      </dgm:spPr>
      <dgm:t>
        <a:bodyPr/>
        <a:lstStyle/>
        <a:p>
          <a:r>
            <a:rPr lang="tr-TR" sz="1600" b="1" dirty="0" smtClean="0"/>
            <a:t>         RUSYA</a:t>
          </a:r>
          <a:endParaRPr lang="tr-TR" sz="1600" b="1" dirty="0"/>
        </a:p>
      </dgm:t>
    </dgm:pt>
    <dgm:pt modelId="{99D59241-AF08-4524-9F4C-5AB67FF589F7}" type="parTrans" cxnId="{D24FC1EF-99E4-4136-91B7-704C295D4EF8}">
      <dgm:prSet>
        <dgm:style>
          <a:lnRef idx="2">
            <a:schemeClr val="dk1">
              <a:shade val="50000"/>
            </a:schemeClr>
          </a:lnRef>
          <a:fillRef idx="1">
            <a:schemeClr val="dk1"/>
          </a:fillRef>
          <a:effectRef idx="0">
            <a:schemeClr val="dk1"/>
          </a:effectRef>
          <a:fontRef idx="minor">
            <a:schemeClr val="lt1"/>
          </a:fontRef>
        </dgm:style>
      </dgm:prSet>
      <dgm:spPr/>
      <dgm:t>
        <a:bodyPr/>
        <a:lstStyle/>
        <a:p>
          <a:endParaRPr lang="tr-TR"/>
        </a:p>
      </dgm:t>
    </dgm:pt>
    <dgm:pt modelId="{5D79B80F-DE34-4567-B293-FDF1303E68BD}" type="sibTrans" cxnId="{D24FC1EF-99E4-4136-91B7-704C295D4EF8}">
      <dgm:prSet/>
      <dgm:spPr/>
      <dgm:t>
        <a:bodyPr/>
        <a:lstStyle/>
        <a:p>
          <a:endParaRPr lang="tr-TR"/>
        </a:p>
      </dgm:t>
    </dgm:pt>
    <dgm:pt modelId="{DA5DFFF3-859A-4852-AB71-9334795CF4E0}" type="pres">
      <dgm:prSet presAssocID="{E8BD172D-D1D9-4854-AA94-766CA33883A5}" presName="cycle" presStyleCnt="0">
        <dgm:presLayoutVars>
          <dgm:chMax val="1"/>
          <dgm:dir/>
          <dgm:animLvl val="ctr"/>
          <dgm:resizeHandles val="exact"/>
        </dgm:presLayoutVars>
      </dgm:prSet>
      <dgm:spPr/>
      <dgm:t>
        <a:bodyPr/>
        <a:lstStyle/>
        <a:p>
          <a:endParaRPr lang="tr-TR"/>
        </a:p>
      </dgm:t>
    </dgm:pt>
    <dgm:pt modelId="{E56CF1C5-1C8A-4C07-915D-728D4DC40734}" type="pres">
      <dgm:prSet presAssocID="{1BBF39FA-0E87-4EA4-9F33-78A70C5FCB97}" presName="centerShape" presStyleLbl="node0" presStyleIdx="0" presStyleCnt="1" custScaleX="115652"/>
      <dgm:spPr/>
      <dgm:t>
        <a:bodyPr/>
        <a:lstStyle/>
        <a:p>
          <a:endParaRPr lang="tr-TR"/>
        </a:p>
      </dgm:t>
    </dgm:pt>
    <dgm:pt modelId="{0997CD61-96E7-42C7-8D9C-0D3CC8474E26}" type="pres">
      <dgm:prSet presAssocID="{DFF71296-7C1D-4F39-8146-187A5EB93889}" presName="parTrans" presStyleLbl="bgSibTrans2D1" presStyleIdx="0" presStyleCnt="3"/>
      <dgm:spPr/>
      <dgm:t>
        <a:bodyPr/>
        <a:lstStyle/>
        <a:p>
          <a:endParaRPr lang="tr-TR"/>
        </a:p>
      </dgm:t>
    </dgm:pt>
    <dgm:pt modelId="{A1E7D297-6BED-4FD7-9758-EA00935E576E}" type="pres">
      <dgm:prSet presAssocID="{AA0D397E-3A33-4D8C-B1F5-49070DE862FB}" presName="node" presStyleLbl="node1" presStyleIdx="0" presStyleCnt="3">
        <dgm:presLayoutVars>
          <dgm:bulletEnabled val="1"/>
        </dgm:presLayoutVars>
      </dgm:prSet>
      <dgm:spPr/>
      <dgm:t>
        <a:bodyPr/>
        <a:lstStyle/>
        <a:p>
          <a:endParaRPr lang="tr-TR"/>
        </a:p>
      </dgm:t>
    </dgm:pt>
    <dgm:pt modelId="{311E3598-7A0C-4F75-9182-61E4C7EB3101}" type="pres">
      <dgm:prSet presAssocID="{6814DA01-0EA6-4B36-91CE-76E791DE2161}" presName="parTrans" presStyleLbl="bgSibTrans2D1" presStyleIdx="1" presStyleCnt="3" custLinFactNeighborX="444" custLinFactNeighborY="16999"/>
      <dgm:spPr/>
      <dgm:t>
        <a:bodyPr/>
        <a:lstStyle/>
        <a:p>
          <a:endParaRPr lang="tr-TR"/>
        </a:p>
      </dgm:t>
    </dgm:pt>
    <dgm:pt modelId="{C70EF6EC-9C28-495F-9BF7-B99D520BAB75}" type="pres">
      <dgm:prSet presAssocID="{4954342F-F5D8-4874-9AE1-F4487B98EF05}" presName="node" presStyleLbl="node1" presStyleIdx="1" presStyleCnt="3" custRadScaleRad="100803" custRadScaleInc="-781">
        <dgm:presLayoutVars>
          <dgm:bulletEnabled val="1"/>
        </dgm:presLayoutVars>
      </dgm:prSet>
      <dgm:spPr/>
      <dgm:t>
        <a:bodyPr/>
        <a:lstStyle/>
        <a:p>
          <a:endParaRPr lang="tr-TR"/>
        </a:p>
      </dgm:t>
    </dgm:pt>
    <dgm:pt modelId="{D9CB8FED-B2A5-426D-AEB8-75B0A341A4AD}" type="pres">
      <dgm:prSet presAssocID="{99D59241-AF08-4524-9F4C-5AB67FF589F7}" presName="parTrans" presStyleLbl="bgSibTrans2D1" presStyleIdx="2" presStyleCnt="3"/>
      <dgm:spPr/>
      <dgm:t>
        <a:bodyPr/>
        <a:lstStyle/>
        <a:p>
          <a:endParaRPr lang="tr-TR"/>
        </a:p>
      </dgm:t>
    </dgm:pt>
    <dgm:pt modelId="{352974B5-748A-4638-8228-FCEC2C51A0D8}" type="pres">
      <dgm:prSet presAssocID="{7D67713D-46AC-48DB-A840-E89E91EF9E8D}" presName="node" presStyleLbl="node1" presStyleIdx="2" presStyleCnt="3">
        <dgm:presLayoutVars>
          <dgm:bulletEnabled val="1"/>
        </dgm:presLayoutVars>
      </dgm:prSet>
      <dgm:spPr/>
      <dgm:t>
        <a:bodyPr/>
        <a:lstStyle/>
        <a:p>
          <a:endParaRPr lang="tr-TR"/>
        </a:p>
      </dgm:t>
    </dgm:pt>
  </dgm:ptLst>
  <dgm:cxnLst>
    <dgm:cxn modelId="{D24FC1EF-99E4-4136-91B7-704C295D4EF8}" srcId="{1BBF39FA-0E87-4EA4-9F33-78A70C5FCB97}" destId="{7D67713D-46AC-48DB-A840-E89E91EF9E8D}" srcOrd="2" destOrd="0" parTransId="{99D59241-AF08-4524-9F4C-5AB67FF589F7}" sibTransId="{5D79B80F-DE34-4567-B293-FDF1303E68BD}"/>
    <dgm:cxn modelId="{BBE088C0-9FCD-4A50-A742-83495D0EF5AE}" type="presOf" srcId="{4954342F-F5D8-4874-9AE1-F4487B98EF05}" destId="{C70EF6EC-9C28-495F-9BF7-B99D520BAB75}" srcOrd="0" destOrd="0" presId="urn:microsoft.com/office/officeart/2005/8/layout/radial4"/>
    <dgm:cxn modelId="{0A99EA4A-71A0-409A-A93B-D62A8AABBD62}" type="presOf" srcId="{6814DA01-0EA6-4B36-91CE-76E791DE2161}" destId="{311E3598-7A0C-4F75-9182-61E4C7EB3101}" srcOrd="0" destOrd="0" presId="urn:microsoft.com/office/officeart/2005/8/layout/radial4"/>
    <dgm:cxn modelId="{C96F2910-AF76-499F-83A5-90E9AB7F251A}" srcId="{E8BD172D-D1D9-4854-AA94-766CA33883A5}" destId="{1BBF39FA-0E87-4EA4-9F33-78A70C5FCB97}" srcOrd="0" destOrd="0" parTransId="{F4C09823-C64F-4DA1-A75E-F53DE2E7A513}" sibTransId="{C3B8C19F-FE70-4A55-9D5B-C0B4E9F43860}"/>
    <dgm:cxn modelId="{27B2FB08-0FEB-402D-B4F4-CFE770F0C2E3}" type="presOf" srcId="{E8BD172D-D1D9-4854-AA94-766CA33883A5}" destId="{DA5DFFF3-859A-4852-AB71-9334795CF4E0}" srcOrd="0" destOrd="0" presId="urn:microsoft.com/office/officeart/2005/8/layout/radial4"/>
    <dgm:cxn modelId="{4E222331-7C7A-4176-A949-146E89C07A7D}" srcId="{1BBF39FA-0E87-4EA4-9F33-78A70C5FCB97}" destId="{AA0D397E-3A33-4D8C-B1F5-49070DE862FB}" srcOrd="0" destOrd="0" parTransId="{DFF71296-7C1D-4F39-8146-187A5EB93889}" sibTransId="{F69AC528-4F01-4936-B83E-FEBCF7354907}"/>
    <dgm:cxn modelId="{1F468076-DC2F-4F65-9667-70BB7F9DFBC1}" srcId="{1BBF39FA-0E87-4EA4-9F33-78A70C5FCB97}" destId="{4954342F-F5D8-4874-9AE1-F4487B98EF05}" srcOrd="1" destOrd="0" parTransId="{6814DA01-0EA6-4B36-91CE-76E791DE2161}" sibTransId="{BA66E83A-0E3D-4508-8573-2F8FE480A1FA}"/>
    <dgm:cxn modelId="{ADC5AB49-1426-4FE0-8D05-F15010E3017B}" type="presOf" srcId="{1BBF39FA-0E87-4EA4-9F33-78A70C5FCB97}" destId="{E56CF1C5-1C8A-4C07-915D-728D4DC40734}" srcOrd="0" destOrd="0" presId="urn:microsoft.com/office/officeart/2005/8/layout/radial4"/>
    <dgm:cxn modelId="{C9424D71-9462-4D03-8D76-55A491C6687E}" type="presOf" srcId="{DFF71296-7C1D-4F39-8146-187A5EB93889}" destId="{0997CD61-96E7-42C7-8D9C-0D3CC8474E26}" srcOrd="0" destOrd="0" presId="urn:microsoft.com/office/officeart/2005/8/layout/radial4"/>
    <dgm:cxn modelId="{8410AB1E-96F2-41C7-B487-8C1516F0E68E}" type="presOf" srcId="{AA0D397E-3A33-4D8C-B1F5-49070DE862FB}" destId="{A1E7D297-6BED-4FD7-9758-EA00935E576E}" srcOrd="0" destOrd="0" presId="urn:microsoft.com/office/officeart/2005/8/layout/radial4"/>
    <dgm:cxn modelId="{D1CB49AD-7237-4675-8C3F-B3C915779F2D}" type="presOf" srcId="{99D59241-AF08-4524-9F4C-5AB67FF589F7}" destId="{D9CB8FED-B2A5-426D-AEB8-75B0A341A4AD}" srcOrd="0" destOrd="0" presId="urn:microsoft.com/office/officeart/2005/8/layout/radial4"/>
    <dgm:cxn modelId="{AFD9152B-15CC-453A-9B97-202B4D9B4349}" type="presOf" srcId="{7D67713D-46AC-48DB-A840-E89E91EF9E8D}" destId="{352974B5-748A-4638-8228-FCEC2C51A0D8}" srcOrd="0" destOrd="0" presId="urn:microsoft.com/office/officeart/2005/8/layout/radial4"/>
    <dgm:cxn modelId="{16A16EF9-628B-4136-8325-C6B8A863585B}" type="presParOf" srcId="{DA5DFFF3-859A-4852-AB71-9334795CF4E0}" destId="{E56CF1C5-1C8A-4C07-915D-728D4DC40734}" srcOrd="0" destOrd="0" presId="urn:microsoft.com/office/officeart/2005/8/layout/radial4"/>
    <dgm:cxn modelId="{AEEE52EA-1EA6-4B29-93AA-8D1DD4709FAD}" type="presParOf" srcId="{DA5DFFF3-859A-4852-AB71-9334795CF4E0}" destId="{0997CD61-96E7-42C7-8D9C-0D3CC8474E26}" srcOrd="1" destOrd="0" presId="urn:microsoft.com/office/officeart/2005/8/layout/radial4"/>
    <dgm:cxn modelId="{A4AA7B04-5DFE-42E1-8324-E5CF8FA66BAC}" type="presParOf" srcId="{DA5DFFF3-859A-4852-AB71-9334795CF4E0}" destId="{A1E7D297-6BED-4FD7-9758-EA00935E576E}" srcOrd="2" destOrd="0" presId="urn:microsoft.com/office/officeart/2005/8/layout/radial4"/>
    <dgm:cxn modelId="{3019DB12-9291-421C-83FB-8C9A5846592D}" type="presParOf" srcId="{DA5DFFF3-859A-4852-AB71-9334795CF4E0}" destId="{311E3598-7A0C-4F75-9182-61E4C7EB3101}" srcOrd="3" destOrd="0" presId="urn:microsoft.com/office/officeart/2005/8/layout/radial4"/>
    <dgm:cxn modelId="{BAEA467C-A7D1-4068-B091-2DF810C86267}" type="presParOf" srcId="{DA5DFFF3-859A-4852-AB71-9334795CF4E0}" destId="{C70EF6EC-9C28-495F-9BF7-B99D520BAB75}" srcOrd="4" destOrd="0" presId="urn:microsoft.com/office/officeart/2005/8/layout/radial4"/>
    <dgm:cxn modelId="{D87AEE83-4003-4AF9-A644-AD01465BA62B}" type="presParOf" srcId="{DA5DFFF3-859A-4852-AB71-9334795CF4E0}" destId="{D9CB8FED-B2A5-426D-AEB8-75B0A341A4AD}" srcOrd="5" destOrd="0" presId="urn:microsoft.com/office/officeart/2005/8/layout/radial4"/>
    <dgm:cxn modelId="{D1C40928-7824-42D2-A1FA-76153A15018C}" type="presParOf" srcId="{DA5DFFF3-859A-4852-AB71-9334795CF4E0}" destId="{352974B5-748A-4638-8228-FCEC2C51A0D8}" srcOrd="6" destOrd="0" presId="urn:microsoft.com/office/officeart/2005/8/layout/radial4"/>
  </dgm:cxnLst>
  <dgm:bg>
    <a:noFill/>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9034428-2390-49D6-A17A-805187D4FE86}" type="doc">
      <dgm:prSet loTypeId="urn:microsoft.com/office/officeart/2005/8/layout/radial4" loCatId="relationship" qsTypeId="urn:microsoft.com/office/officeart/2005/8/quickstyle/simple1" qsCatId="simple" csTypeId="urn:microsoft.com/office/officeart/2005/8/colors/accent1_2" csCatId="accent1" phldr="1"/>
      <dgm:spPr/>
      <dgm:t>
        <a:bodyPr/>
        <a:lstStyle/>
        <a:p>
          <a:endParaRPr lang="tr-TR"/>
        </a:p>
      </dgm:t>
    </dgm:pt>
    <dgm:pt modelId="{CA346313-19F4-4E2C-ACF6-F386FCF7360A}">
      <dgm:prSet phldrT="[Metin]" custT="1"/>
      <dgm:spPr>
        <a:solidFill>
          <a:schemeClr val="accent5"/>
        </a:solidFill>
        <a:effectLst>
          <a:glow rad="228600">
            <a:schemeClr val="accent5">
              <a:satMod val="175000"/>
              <a:alpha val="40000"/>
            </a:schemeClr>
          </a:glow>
        </a:effectLst>
      </dgm:spPr>
      <dgm:t>
        <a:bodyPr/>
        <a:lstStyle/>
        <a:p>
          <a:r>
            <a:rPr lang="tr-TR" sz="1200" b="1" dirty="0" smtClean="0">
              <a:solidFill>
                <a:schemeClr val="tx1"/>
              </a:solidFill>
            </a:rPr>
            <a:t>İTTİFAK DEVLETLERİ</a:t>
          </a:r>
          <a:endParaRPr lang="tr-TR" sz="1200" b="1" dirty="0">
            <a:solidFill>
              <a:schemeClr val="tx1"/>
            </a:solidFill>
          </a:endParaRPr>
        </a:p>
      </dgm:t>
    </dgm:pt>
    <dgm:pt modelId="{8F84351A-0C73-4A29-83D5-FD475119C0D2}" type="parTrans" cxnId="{0F6C5A87-A43B-4056-9F0F-DE750CF27FE8}">
      <dgm:prSet/>
      <dgm:spPr/>
      <dgm:t>
        <a:bodyPr/>
        <a:lstStyle/>
        <a:p>
          <a:endParaRPr lang="tr-TR"/>
        </a:p>
      </dgm:t>
    </dgm:pt>
    <dgm:pt modelId="{66DCECC1-9754-4430-93CE-12B4891C428C}" type="sibTrans" cxnId="{0F6C5A87-A43B-4056-9F0F-DE750CF27FE8}">
      <dgm:prSet/>
      <dgm:spPr/>
      <dgm:t>
        <a:bodyPr/>
        <a:lstStyle/>
        <a:p>
          <a:endParaRPr lang="tr-TR"/>
        </a:p>
      </dgm:t>
    </dgm:pt>
    <dgm:pt modelId="{032E5C50-9097-4901-A73F-1011F213520B}">
      <dgm:prSet phldrT="[Metin]"/>
      <dgm:spPr>
        <a:blipFill rotWithShape="0">
          <a:blip xmlns:r="http://schemas.openxmlformats.org/officeDocument/2006/relationships" r:embed="rId1"/>
          <a:stretch>
            <a:fillRect/>
          </a:stretch>
        </a:blipFill>
        <a:effectLst>
          <a:glow rad="228600">
            <a:schemeClr val="accent5">
              <a:satMod val="175000"/>
              <a:alpha val="40000"/>
            </a:schemeClr>
          </a:glow>
        </a:effectLst>
      </dgm:spPr>
      <dgm:t>
        <a:bodyPr/>
        <a:lstStyle/>
        <a:p>
          <a:r>
            <a:rPr lang="tr-TR" b="1" dirty="0" smtClean="0">
              <a:solidFill>
                <a:schemeClr val="tx1"/>
              </a:solidFill>
            </a:rPr>
            <a:t>AVUSTURYA MACARİSTAN İMP</a:t>
          </a:r>
          <a:r>
            <a:rPr lang="tr-TR" dirty="0" smtClean="0">
              <a:solidFill>
                <a:schemeClr val="tx1"/>
              </a:solidFill>
            </a:rPr>
            <a:t>.</a:t>
          </a:r>
          <a:endParaRPr lang="tr-TR" dirty="0">
            <a:solidFill>
              <a:schemeClr val="tx1"/>
            </a:solidFill>
          </a:endParaRPr>
        </a:p>
      </dgm:t>
    </dgm:pt>
    <dgm:pt modelId="{A9E9E71F-9120-4E2B-9786-3194F30BA69D}" type="parTrans" cxnId="{E7264E2E-7B93-41CC-B006-7F8E01F7AC39}">
      <dgm:prSet>
        <dgm:style>
          <a:lnRef idx="2">
            <a:schemeClr val="dk1">
              <a:shade val="50000"/>
            </a:schemeClr>
          </a:lnRef>
          <a:fillRef idx="1">
            <a:schemeClr val="dk1"/>
          </a:fillRef>
          <a:effectRef idx="0">
            <a:schemeClr val="dk1"/>
          </a:effectRef>
          <a:fontRef idx="minor">
            <a:schemeClr val="lt1"/>
          </a:fontRef>
        </dgm:style>
      </dgm:prSet>
      <dgm:spPr/>
      <dgm:t>
        <a:bodyPr/>
        <a:lstStyle/>
        <a:p>
          <a:endParaRPr lang="tr-TR"/>
        </a:p>
      </dgm:t>
    </dgm:pt>
    <dgm:pt modelId="{234C4363-68F1-4F55-A520-634F4CACADC8}" type="sibTrans" cxnId="{E7264E2E-7B93-41CC-B006-7F8E01F7AC39}">
      <dgm:prSet/>
      <dgm:spPr/>
      <dgm:t>
        <a:bodyPr/>
        <a:lstStyle/>
        <a:p>
          <a:endParaRPr lang="tr-TR"/>
        </a:p>
      </dgm:t>
    </dgm:pt>
    <dgm:pt modelId="{7A24B469-E4F7-4D9D-84D2-219346F5B169}">
      <dgm:prSet phldrT="[Metin]" custT="1"/>
      <dgm:spPr>
        <a:blipFill rotWithShape="0">
          <a:blip xmlns:r="http://schemas.openxmlformats.org/officeDocument/2006/relationships" r:embed="rId2"/>
          <a:stretch>
            <a:fillRect/>
          </a:stretch>
        </a:blipFill>
        <a:effectLst>
          <a:glow rad="228600">
            <a:schemeClr val="accent5">
              <a:satMod val="175000"/>
              <a:alpha val="40000"/>
            </a:schemeClr>
          </a:glow>
        </a:effectLst>
      </dgm:spPr>
      <dgm:t>
        <a:bodyPr/>
        <a:lstStyle/>
        <a:p>
          <a:r>
            <a:rPr lang="tr-TR" sz="1600" b="1" dirty="0" smtClean="0">
              <a:solidFill>
                <a:schemeClr val="tx1"/>
              </a:solidFill>
            </a:rPr>
            <a:t>ALMANYA</a:t>
          </a:r>
          <a:endParaRPr lang="tr-TR" sz="1600" b="1" dirty="0">
            <a:solidFill>
              <a:schemeClr val="tx1"/>
            </a:solidFill>
          </a:endParaRPr>
        </a:p>
      </dgm:t>
    </dgm:pt>
    <dgm:pt modelId="{E2C195BE-8152-4001-8207-10F149F81771}" type="parTrans" cxnId="{ED5B85F3-B093-4914-9B75-092686F3A3CA}">
      <dgm:prSet>
        <dgm:style>
          <a:lnRef idx="2">
            <a:schemeClr val="dk1">
              <a:shade val="50000"/>
            </a:schemeClr>
          </a:lnRef>
          <a:fillRef idx="1">
            <a:schemeClr val="dk1"/>
          </a:fillRef>
          <a:effectRef idx="0">
            <a:schemeClr val="dk1"/>
          </a:effectRef>
          <a:fontRef idx="minor">
            <a:schemeClr val="lt1"/>
          </a:fontRef>
        </dgm:style>
      </dgm:prSet>
      <dgm:spPr/>
      <dgm:t>
        <a:bodyPr/>
        <a:lstStyle/>
        <a:p>
          <a:endParaRPr lang="tr-TR"/>
        </a:p>
      </dgm:t>
    </dgm:pt>
    <dgm:pt modelId="{BDBE797C-7F1B-45D7-950B-441C68786066}" type="sibTrans" cxnId="{ED5B85F3-B093-4914-9B75-092686F3A3CA}">
      <dgm:prSet/>
      <dgm:spPr/>
      <dgm:t>
        <a:bodyPr/>
        <a:lstStyle/>
        <a:p>
          <a:endParaRPr lang="tr-TR"/>
        </a:p>
      </dgm:t>
    </dgm:pt>
    <dgm:pt modelId="{14256228-14B2-4FDF-AFCE-CA0B5F350401}" type="pres">
      <dgm:prSet presAssocID="{69034428-2390-49D6-A17A-805187D4FE86}" presName="cycle" presStyleCnt="0">
        <dgm:presLayoutVars>
          <dgm:chMax val="1"/>
          <dgm:dir/>
          <dgm:animLvl val="ctr"/>
          <dgm:resizeHandles val="exact"/>
        </dgm:presLayoutVars>
      </dgm:prSet>
      <dgm:spPr/>
      <dgm:t>
        <a:bodyPr/>
        <a:lstStyle/>
        <a:p>
          <a:endParaRPr lang="tr-TR"/>
        </a:p>
      </dgm:t>
    </dgm:pt>
    <dgm:pt modelId="{9982D174-4E17-4CDE-9468-52697AE5CA90}" type="pres">
      <dgm:prSet presAssocID="{CA346313-19F4-4E2C-ACF6-F386FCF7360A}" presName="centerShape" presStyleLbl="node0" presStyleIdx="0" presStyleCnt="1" custScaleX="108518" custScaleY="112246"/>
      <dgm:spPr/>
      <dgm:t>
        <a:bodyPr/>
        <a:lstStyle/>
        <a:p>
          <a:endParaRPr lang="tr-TR"/>
        </a:p>
      </dgm:t>
    </dgm:pt>
    <dgm:pt modelId="{42EC9DED-8A24-4C5D-A333-9D2A782D2BCB}" type="pres">
      <dgm:prSet presAssocID="{A9E9E71F-9120-4E2B-9786-3194F30BA69D}" presName="parTrans" presStyleLbl="bgSibTrans2D1" presStyleIdx="0" presStyleCnt="2"/>
      <dgm:spPr/>
      <dgm:t>
        <a:bodyPr/>
        <a:lstStyle/>
        <a:p>
          <a:endParaRPr lang="tr-TR"/>
        </a:p>
      </dgm:t>
    </dgm:pt>
    <dgm:pt modelId="{38A68B06-EDF0-4A16-9E82-B386FFAE3760}" type="pres">
      <dgm:prSet presAssocID="{032E5C50-9097-4901-A73F-1011F213520B}" presName="node" presStyleLbl="node1" presStyleIdx="0" presStyleCnt="2">
        <dgm:presLayoutVars>
          <dgm:bulletEnabled val="1"/>
        </dgm:presLayoutVars>
      </dgm:prSet>
      <dgm:spPr/>
      <dgm:t>
        <a:bodyPr/>
        <a:lstStyle/>
        <a:p>
          <a:endParaRPr lang="tr-TR"/>
        </a:p>
      </dgm:t>
    </dgm:pt>
    <dgm:pt modelId="{391C893D-D7CE-49EB-BE47-2456D4E82A98}" type="pres">
      <dgm:prSet presAssocID="{E2C195BE-8152-4001-8207-10F149F81771}" presName="parTrans" presStyleLbl="bgSibTrans2D1" presStyleIdx="1" presStyleCnt="2"/>
      <dgm:spPr/>
      <dgm:t>
        <a:bodyPr/>
        <a:lstStyle/>
        <a:p>
          <a:endParaRPr lang="tr-TR"/>
        </a:p>
      </dgm:t>
    </dgm:pt>
    <dgm:pt modelId="{6CCA7E57-3523-4EFD-88E7-9422192C9D31}" type="pres">
      <dgm:prSet presAssocID="{7A24B469-E4F7-4D9D-84D2-219346F5B169}" presName="node" presStyleLbl="node1" presStyleIdx="1" presStyleCnt="2">
        <dgm:presLayoutVars>
          <dgm:bulletEnabled val="1"/>
        </dgm:presLayoutVars>
      </dgm:prSet>
      <dgm:spPr/>
      <dgm:t>
        <a:bodyPr/>
        <a:lstStyle/>
        <a:p>
          <a:endParaRPr lang="tr-TR"/>
        </a:p>
      </dgm:t>
    </dgm:pt>
  </dgm:ptLst>
  <dgm:cxnLst>
    <dgm:cxn modelId="{65E8452A-BF5A-4D79-90C8-B8CB2B20168B}" type="presOf" srcId="{69034428-2390-49D6-A17A-805187D4FE86}" destId="{14256228-14B2-4FDF-AFCE-CA0B5F350401}" srcOrd="0" destOrd="0" presId="urn:microsoft.com/office/officeart/2005/8/layout/radial4"/>
    <dgm:cxn modelId="{E7264E2E-7B93-41CC-B006-7F8E01F7AC39}" srcId="{CA346313-19F4-4E2C-ACF6-F386FCF7360A}" destId="{032E5C50-9097-4901-A73F-1011F213520B}" srcOrd="0" destOrd="0" parTransId="{A9E9E71F-9120-4E2B-9786-3194F30BA69D}" sibTransId="{234C4363-68F1-4F55-A520-634F4CACADC8}"/>
    <dgm:cxn modelId="{0F6C5A87-A43B-4056-9F0F-DE750CF27FE8}" srcId="{69034428-2390-49D6-A17A-805187D4FE86}" destId="{CA346313-19F4-4E2C-ACF6-F386FCF7360A}" srcOrd="0" destOrd="0" parTransId="{8F84351A-0C73-4A29-83D5-FD475119C0D2}" sibTransId="{66DCECC1-9754-4430-93CE-12B4891C428C}"/>
    <dgm:cxn modelId="{3F5E860B-4EF0-4F80-BD4A-6BE3274FAE72}" type="presOf" srcId="{032E5C50-9097-4901-A73F-1011F213520B}" destId="{38A68B06-EDF0-4A16-9E82-B386FFAE3760}" srcOrd="0" destOrd="0" presId="urn:microsoft.com/office/officeart/2005/8/layout/radial4"/>
    <dgm:cxn modelId="{15DE1A12-CFB2-485D-9A58-E6569E8F60D7}" type="presOf" srcId="{E2C195BE-8152-4001-8207-10F149F81771}" destId="{391C893D-D7CE-49EB-BE47-2456D4E82A98}" srcOrd="0" destOrd="0" presId="urn:microsoft.com/office/officeart/2005/8/layout/radial4"/>
    <dgm:cxn modelId="{ED5B85F3-B093-4914-9B75-092686F3A3CA}" srcId="{CA346313-19F4-4E2C-ACF6-F386FCF7360A}" destId="{7A24B469-E4F7-4D9D-84D2-219346F5B169}" srcOrd="1" destOrd="0" parTransId="{E2C195BE-8152-4001-8207-10F149F81771}" sibTransId="{BDBE797C-7F1B-45D7-950B-441C68786066}"/>
    <dgm:cxn modelId="{0EFE6892-80EB-4CD1-B1BB-DCB960D740F4}" type="presOf" srcId="{A9E9E71F-9120-4E2B-9786-3194F30BA69D}" destId="{42EC9DED-8A24-4C5D-A333-9D2A782D2BCB}" srcOrd="0" destOrd="0" presId="urn:microsoft.com/office/officeart/2005/8/layout/radial4"/>
    <dgm:cxn modelId="{08781F39-71CB-4C33-A036-E51BF312F37A}" type="presOf" srcId="{CA346313-19F4-4E2C-ACF6-F386FCF7360A}" destId="{9982D174-4E17-4CDE-9468-52697AE5CA90}" srcOrd="0" destOrd="0" presId="urn:microsoft.com/office/officeart/2005/8/layout/radial4"/>
    <dgm:cxn modelId="{F035CA02-BD1F-4F20-AC9F-D1A13FC01436}" type="presOf" srcId="{7A24B469-E4F7-4D9D-84D2-219346F5B169}" destId="{6CCA7E57-3523-4EFD-88E7-9422192C9D31}" srcOrd="0" destOrd="0" presId="urn:microsoft.com/office/officeart/2005/8/layout/radial4"/>
    <dgm:cxn modelId="{81513E3C-E6DE-49B5-9FED-448EF1B08BB7}" type="presParOf" srcId="{14256228-14B2-4FDF-AFCE-CA0B5F350401}" destId="{9982D174-4E17-4CDE-9468-52697AE5CA90}" srcOrd="0" destOrd="0" presId="urn:microsoft.com/office/officeart/2005/8/layout/radial4"/>
    <dgm:cxn modelId="{918C5EBE-C422-4F29-851D-647DDCF327C6}" type="presParOf" srcId="{14256228-14B2-4FDF-AFCE-CA0B5F350401}" destId="{42EC9DED-8A24-4C5D-A333-9D2A782D2BCB}" srcOrd="1" destOrd="0" presId="urn:microsoft.com/office/officeart/2005/8/layout/radial4"/>
    <dgm:cxn modelId="{A7EA5650-6174-49C4-AAED-46D80FB23D27}" type="presParOf" srcId="{14256228-14B2-4FDF-AFCE-CA0B5F350401}" destId="{38A68B06-EDF0-4A16-9E82-B386FFAE3760}" srcOrd="2" destOrd="0" presId="urn:microsoft.com/office/officeart/2005/8/layout/radial4"/>
    <dgm:cxn modelId="{E71F6F39-F9FA-4C51-8B8A-0AB7AC5704CD}" type="presParOf" srcId="{14256228-14B2-4FDF-AFCE-CA0B5F350401}" destId="{391C893D-D7CE-49EB-BE47-2456D4E82A98}" srcOrd="3" destOrd="0" presId="urn:microsoft.com/office/officeart/2005/8/layout/radial4"/>
    <dgm:cxn modelId="{B587A6FE-09AC-47FA-8E77-7F650DC607D6}" type="presParOf" srcId="{14256228-14B2-4FDF-AFCE-CA0B5F350401}" destId="{6CCA7E57-3523-4EFD-88E7-9422192C9D31}" srcOrd="4" destOrd="0" presId="urn:microsoft.com/office/officeart/2005/8/layout/radial4"/>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8BD172D-D1D9-4854-AA94-766CA33883A5}" type="doc">
      <dgm:prSet loTypeId="urn:microsoft.com/office/officeart/2005/8/layout/radial4" loCatId="relationship" qsTypeId="urn:microsoft.com/office/officeart/2005/8/quickstyle/simple1" qsCatId="simple" csTypeId="urn:microsoft.com/office/officeart/2005/8/colors/accent0_1" csCatId="mainScheme" phldr="1"/>
      <dgm:spPr/>
      <dgm:t>
        <a:bodyPr/>
        <a:lstStyle/>
        <a:p>
          <a:endParaRPr lang="tr-TR"/>
        </a:p>
      </dgm:t>
    </dgm:pt>
    <dgm:pt modelId="{1BBF39FA-0E87-4EA4-9F33-78A70C5FCB97}">
      <dgm:prSet phldrT="[Metin]" custT="1"/>
      <dgm:spPr>
        <a:solidFill>
          <a:schemeClr val="accent1"/>
        </a:solidFill>
      </dgm:spPr>
      <dgm:t>
        <a:bodyPr/>
        <a:lstStyle/>
        <a:p>
          <a:r>
            <a:rPr lang="tr-TR" sz="1200" b="1" dirty="0" smtClean="0">
              <a:latin typeface="+mn-lt"/>
            </a:rPr>
            <a:t>İTİLAF DEVLETLERİ</a:t>
          </a:r>
          <a:endParaRPr lang="tr-TR" sz="1200" b="1" dirty="0">
            <a:latin typeface="+mn-lt"/>
          </a:endParaRPr>
        </a:p>
      </dgm:t>
    </dgm:pt>
    <dgm:pt modelId="{F4C09823-C64F-4DA1-A75E-F53DE2E7A513}" type="parTrans" cxnId="{C96F2910-AF76-499F-83A5-90E9AB7F251A}">
      <dgm:prSet/>
      <dgm:spPr/>
      <dgm:t>
        <a:bodyPr/>
        <a:lstStyle/>
        <a:p>
          <a:endParaRPr lang="tr-TR"/>
        </a:p>
      </dgm:t>
    </dgm:pt>
    <dgm:pt modelId="{C3B8C19F-FE70-4A55-9D5B-C0B4E9F43860}" type="sibTrans" cxnId="{C96F2910-AF76-499F-83A5-90E9AB7F251A}">
      <dgm:prSet/>
      <dgm:spPr/>
      <dgm:t>
        <a:bodyPr/>
        <a:lstStyle/>
        <a:p>
          <a:endParaRPr lang="tr-TR"/>
        </a:p>
      </dgm:t>
    </dgm:pt>
    <dgm:pt modelId="{AA0D397E-3A33-4D8C-B1F5-49070DE862FB}">
      <dgm:prSet phldrT="[Metin]" custT="1"/>
      <dgm:spPr>
        <a:blipFill rotWithShape="0">
          <a:blip xmlns:r="http://schemas.openxmlformats.org/officeDocument/2006/relationships" r:embed="rId1"/>
          <a:stretch>
            <a:fillRect/>
          </a:stretch>
        </a:blipFill>
        <a:effectLst>
          <a:glow rad="228600">
            <a:schemeClr val="accent1">
              <a:satMod val="175000"/>
              <a:alpha val="40000"/>
            </a:schemeClr>
          </a:glow>
        </a:effectLst>
      </dgm:spPr>
      <dgm:t>
        <a:bodyPr/>
        <a:lstStyle/>
        <a:p>
          <a:r>
            <a:rPr lang="tr-TR" sz="1600" b="1" dirty="0" smtClean="0"/>
            <a:t>İNGİLTERE</a:t>
          </a:r>
          <a:endParaRPr lang="tr-TR" sz="1600" b="1" dirty="0"/>
        </a:p>
      </dgm:t>
    </dgm:pt>
    <dgm:pt modelId="{DFF71296-7C1D-4F39-8146-187A5EB93889}" type="parTrans" cxnId="{4E222331-7C7A-4176-A949-146E89C07A7D}">
      <dgm:prSet/>
      <dgm:spPr>
        <a:solidFill>
          <a:schemeClr val="tx1"/>
        </a:solidFill>
      </dgm:spPr>
      <dgm:t>
        <a:bodyPr/>
        <a:lstStyle/>
        <a:p>
          <a:endParaRPr lang="tr-TR"/>
        </a:p>
      </dgm:t>
    </dgm:pt>
    <dgm:pt modelId="{F69AC528-4F01-4936-B83E-FEBCF7354907}" type="sibTrans" cxnId="{4E222331-7C7A-4176-A949-146E89C07A7D}">
      <dgm:prSet/>
      <dgm:spPr/>
      <dgm:t>
        <a:bodyPr/>
        <a:lstStyle/>
        <a:p>
          <a:endParaRPr lang="tr-TR"/>
        </a:p>
      </dgm:t>
    </dgm:pt>
    <dgm:pt modelId="{4954342F-F5D8-4874-9AE1-F4487B98EF05}">
      <dgm:prSet phldrT="[Metin]" custT="1"/>
      <dgm:spPr>
        <a:blipFill rotWithShape="0">
          <a:blip xmlns:r="http://schemas.openxmlformats.org/officeDocument/2006/relationships" r:embed="rId2"/>
          <a:stretch>
            <a:fillRect/>
          </a:stretch>
        </a:blipFill>
        <a:effectLst>
          <a:glow rad="228600">
            <a:schemeClr val="accent1">
              <a:satMod val="175000"/>
              <a:alpha val="40000"/>
            </a:schemeClr>
          </a:glow>
        </a:effectLst>
      </dgm:spPr>
      <dgm:t>
        <a:bodyPr/>
        <a:lstStyle/>
        <a:p>
          <a:r>
            <a:rPr lang="tr-TR" sz="1600" b="1" dirty="0" smtClean="0"/>
            <a:t>FRANSA</a:t>
          </a:r>
          <a:endParaRPr lang="tr-TR" sz="1600" b="1" dirty="0"/>
        </a:p>
      </dgm:t>
    </dgm:pt>
    <dgm:pt modelId="{6814DA01-0EA6-4B36-91CE-76E791DE2161}" type="parTrans" cxnId="{1F468076-DC2F-4F65-9667-70BB7F9DFBC1}">
      <dgm:prSet/>
      <dgm:spPr>
        <a:solidFill>
          <a:schemeClr val="tx1"/>
        </a:solidFill>
      </dgm:spPr>
      <dgm:t>
        <a:bodyPr/>
        <a:lstStyle/>
        <a:p>
          <a:endParaRPr lang="tr-TR"/>
        </a:p>
      </dgm:t>
    </dgm:pt>
    <dgm:pt modelId="{BA66E83A-0E3D-4508-8573-2F8FE480A1FA}" type="sibTrans" cxnId="{1F468076-DC2F-4F65-9667-70BB7F9DFBC1}">
      <dgm:prSet/>
      <dgm:spPr/>
      <dgm:t>
        <a:bodyPr/>
        <a:lstStyle/>
        <a:p>
          <a:endParaRPr lang="tr-TR"/>
        </a:p>
      </dgm:t>
    </dgm:pt>
    <dgm:pt modelId="{7D67713D-46AC-48DB-A840-E89E91EF9E8D}">
      <dgm:prSet phldrT="[Metin]" custT="1"/>
      <dgm:spPr>
        <a:blipFill rotWithShape="0">
          <a:blip xmlns:r="http://schemas.openxmlformats.org/officeDocument/2006/relationships" r:embed="rId3"/>
          <a:stretch>
            <a:fillRect/>
          </a:stretch>
        </a:blipFill>
        <a:effectLst>
          <a:glow rad="228600">
            <a:schemeClr val="accent1">
              <a:satMod val="175000"/>
              <a:alpha val="40000"/>
            </a:schemeClr>
          </a:glow>
        </a:effectLst>
      </dgm:spPr>
      <dgm:t>
        <a:bodyPr/>
        <a:lstStyle/>
        <a:p>
          <a:r>
            <a:rPr lang="tr-TR" sz="1600" b="1" dirty="0" smtClean="0"/>
            <a:t>         RUSYA</a:t>
          </a:r>
          <a:endParaRPr lang="tr-TR" sz="1600" b="1" dirty="0"/>
        </a:p>
      </dgm:t>
    </dgm:pt>
    <dgm:pt modelId="{99D59241-AF08-4524-9F4C-5AB67FF589F7}" type="parTrans" cxnId="{D24FC1EF-99E4-4136-91B7-704C295D4EF8}">
      <dgm:prSet/>
      <dgm:spPr>
        <a:solidFill>
          <a:schemeClr val="tx1"/>
        </a:solidFill>
      </dgm:spPr>
      <dgm:t>
        <a:bodyPr/>
        <a:lstStyle/>
        <a:p>
          <a:endParaRPr lang="tr-TR"/>
        </a:p>
      </dgm:t>
    </dgm:pt>
    <dgm:pt modelId="{5D79B80F-DE34-4567-B293-FDF1303E68BD}" type="sibTrans" cxnId="{D24FC1EF-99E4-4136-91B7-704C295D4EF8}">
      <dgm:prSet/>
      <dgm:spPr/>
      <dgm:t>
        <a:bodyPr/>
        <a:lstStyle/>
        <a:p>
          <a:endParaRPr lang="tr-TR"/>
        </a:p>
      </dgm:t>
    </dgm:pt>
    <dgm:pt modelId="{8F9D38A6-90F3-4FA4-8E14-F5F2822AD041}">
      <dgm:prSet custRadScaleRad="150126" custRadScaleInc="-525"/>
      <dgm:spPr/>
      <dgm:t>
        <a:bodyPr/>
        <a:lstStyle/>
        <a:p>
          <a:endParaRPr lang="tr-TR"/>
        </a:p>
      </dgm:t>
    </dgm:pt>
    <dgm:pt modelId="{BA179826-7BAC-4836-90CA-72D0E861C097}" type="parTrans" cxnId="{0F4AF34D-00FB-47F1-A402-618E6218D8B7}">
      <dgm:prSet custScaleX="34595" custLinFactNeighborX="71" custLinFactNeighborY="-23574"/>
      <dgm:spPr/>
      <dgm:t>
        <a:bodyPr/>
        <a:lstStyle/>
        <a:p>
          <a:endParaRPr lang="tr-TR"/>
        </a:p>
      </dgm:t>
    </dgm:pt>
    <dgm:pt modelId="{C5E98259-7731-479F-B2AA-9218FEF117C8}" type="sibTrans" cxnId="{0F4AF34D-00FB-47F1-A402-618E6218D8B7}">
      <dgm:prSet/>
      <dgm:spPr/>
      <dgm:t>
        <a:bodyPr/>
        <a:lstStyle/>
        <a:p>
          <a:endParaRPr lang="tr-TR"/>
        </a:p>
      </dgm:t>
    </dgm:pt>
    <dgm:pt modelId="{C6815D9D-6897-4C2E-A5CD-E4B72637ED8A}">
      <dgm:prSet custRadScaleRad="150126" custRadScaleInc="-525"/>
      <dgm:spPr/>
      <dgm:t>
        <a:bodyPr/>
        <a:lstStyle/>
        <a:p>
          <a:endParaRPr lang="tr-TR"/>
        </a:p>
      </dgm:t>
    </dgm:pt>
    <dgm:pt modelId="{E056B676-44B1-44A0-91BD-F12EEC109274}" type="parTrans" cxnId="{003558DD-2537-4D79-AB0B-0098E074D6BA}">
      <dgm:prSet custScaleX="34595" custLinFactNeighborX="71" custLinFactNeighborY="-23574"/>
      <dgm:spPr/>
      <dgm:t>
        <a:bodyPr/>
        <a:lstStyle/>
        <a:p>
          <a:endParaRPr lang="tr-TR"/>
        </a:p>
      </dgm:t>
    </dgm:pt>
    <dgm:pt modelId="{E52845A6-90A4-422E-AF1B-F168FD96A12D}" type="sibTrans" cxnId="{003558DD-2537-4D79-AB0B-0098E074D6BA}">
      <dgm:prSet/>
      <dgm:spPr/>
      <dgm:t>
        <a:bodyPr/>
        <a:lstStyle/>
        <a:p>
          <a:endParaRPr lang="tr-TR"/>
        </a:p>
      </dgm:t>
    </dgm:pt>
    <dgm:pt modelId="{32FE07F9-D55B-4C1E-A72C-FE9ED7AB02AA}">
      <dgm:prSet custRadScaleRad="122281" custRadScaleInc="28154"/>
      <dgm:spPr/>
      <dgm:t>
        <a:bodyPr/>
        <a:lstStyle/>
        <a:p>
          <a:endParaRPr lang="tr-TR"/>
        </a:p>
      </dgm:t>
    </dgm:pt>
    <dgm:pt modelId="{AAA399E2-254D-437A-A301-4F9BF9132515}" type="parTrans" cxnId="{716F6F51-786D-4243-8A24-04FB4AF6AA4B}">
      <dgm:prSet/>
      <dgm:spPr/>
      <dgm:t>
        <a:bodyPr/>
        <a:lstStyle/>
        <a:p>
          <a:endParaRPr lang="tr-TR"/>
        </a:p>
      </dgm:t>
    </dgm:pt>
    <dgm:pt modelId="{4E4DBFB5-4D83-489B-AB78-78EC421AC20B}" type="sibTrans" cxnId="{716F6F51-786D-4243-8A24-04FB4AF6AA4B}">
      <dgm:prSet/>
      <dgm:spPr/>
      <dgm:t>
        <a:bodyPr/>
        <a:lstStyle/>
        <a:p>
          <a:endParaRPr lang="tr-TR"/>
        </a:p>
      </dgm:t>
    </dgm:pt>
    <dgm:pt modelId="{DA5DFFF3-859A-4852-AB71-9334795CF4E0}" type="pres">
      <dgm:prSet presAssocID="{E8BD172D-D1D9-4854-AA94-766CA33883A5}" presName="cycle" presStyleCnt="0">
        <dgm:presLayoutVars>
          <dgm:chMax val="1"/>
          <dgm:dir/>
          <dgm:animLvl val="ctr"/>
          <dgm:resizeHandles val="exact"/>
        </dgm:presLayoutVars>
      </dgm:prSet>
      <dgm:spPr/>
      <dgm:t>
        <a:bodyPr/>
        <a:lstStyle/>
        <a:p>
          <a:endParaRPr lang="tr-TR"/>
        </a:p>
      </dgm:t>
    </dgm:pt>
    <dgm:pt modelId="{E56CF1C5-1C8A-4C07-915D-728D4DC40734}" type="pres">
      <dgm:prSet presAssocID="{1BBF39FA-0E87-4EA4-9F33-78A70C5FCB97}" presName="centerShape" presStyleLbl="node0" presStyleIdx="0" presStyleCnt="1" custScaleX="108435" custScaleY="94332" custLinFactNeighborX="0" custLinFactNeighborY="-16215"/>
      <dgm:spPr/>
      <dgm:t>
        <a:bodyPr/>
        <a:lstStyle/>
        <a:p>
          <a:endParaRPr lang="tr-TR"/>
        </a:p>
      </dgm:t>
    </dgm:pt>
    <dgm:pt modelId="{0997CD61-96E7-42C7-8D9C-0D3CC8474E26}" type="pres">
      <dgm:prSet presAssocID="{DFF71296-7C1D-4F39-8146-187A5EB93889}" presName="parTrans" presStyleLbl="bgSibTrans2D1" presStyleIdx="0" presStyleCnt="3"/>
      <dgm:spPr/>
      <dgm:t>
        <a:bodyPr/>
        <a:lstStyle/>
        <a:p>
          <a:endParaRPr lang="tr-TR"/>
        </a:p>
      </dgm:t>
    </dgm:pt>
    <dgm:pt modelId="{A1E7D297-6BED-4FD7-9758-EA00935E576E}" type="pres">
      <dgm:prSet presAssocID="{AA0D397E-3A33-4D8C-B1F5-49070DE862FB}" presName="node" presStyleLbl="node1" presStyleIdx="0" presStyleCnt="3" custRadScaleRad="122281" custRadScaleInc="28154">
        <dgm:presLayoutVars>
          <dgm:bulletEnabled val="1"/>
        </dgm:presLayoutVars>
      </dgm:prSet>
      <dgm:spPr/>
      <dgm:t>
        <a:bodyPr/>
        <a:lstStyle/>
        <a:p>
          <a:endParaRPr lang="tr-TR"/>
        </a:p>
      </dgm:t>
    </dgm:pt>
    <dgm:pt modelId="{311E3598-7A0C-4F75-9182-61E4C7EB3101}" type="pres">
      <dgm:prSet presAssocID="{6814DA01-0EA6-4B36-91CE-76E791DE2161}" presName="parTrans" presStyleLbl="bgSibTrans2D1" presStyleIdx="1" presStyleCnt="3" custScaleX="34595" custLinFactNeighborX="71" custLinFactNeighborY="-23574"/>
      <dgm:spPr/>
      <dgm:t>
        <a:bodyPr/>
        <a:lstStyle/>
        <a:p>
          <a:endParaRPr lang="tr-TR"/>
        </a:p>
      </dgm:t>
    </dgm:pt>
    <dgm:pt modelId="{C70EF6EC-9C28-495F-9BF7-B99D520BAB75}" type="pres">
      <dgm:prSet presAssocID="{4954342F-F5D8-4874-9AE1-F4487B98EF05}" presName="node" presStyleLbl="node1" presStyleIdx="1" presStyleCnt="3" custRadScaleRad="150126" custRadScaleInc="-525">
        <dgm:presLayoutVars>
          <dgm:bulletEnabled val="1"/>
        </dgm:presLayoutVars>
      </dgm:prSet>
      <dgm:spPr/>
      <dgm:t>
        <a:bodyPr/>
        <a:lstStyle/>
        <a:p>
          <a:endParaRPr lang="tr-TR"/>
        </a:p>
      </dgm:t>
    </dgm:pt>
    <dgm:pt modelId="{D9CB8FED-B2A5-426D-AEB8-75B0A341A4AD}" type="pres">
      <dgm:prSet presAssocID="{99D59241-AF08-4524-9F4C-5AB67FF589F7}" presName="parTrans" presStyleLbl="bgSibTrans2D1" presStyleIdx="2" presStyleCnt="3"/>
      <dgm:spPr/>
      <dgm:t>
        <a:bodyPr/>
        <a:lstStyle/>
        <a:p>
          <a:endParaRPr lang="tr-TR"/>
        </a:p>
      </dgm:t>
    </dgm:pt>
    <dgm:pt modelId="{352974B5-748A-4638-8228-FCEC2C51A0D8}" type="pres">
      <dgm:prSet presAssocID="{7D67713D-46AC-48DB-A840-E89E91EF9E8D}" presName="node" presStyleLbl="node1" presStyleIdx="2" presStyleCnt="3" custRadScaleRad="121269" custRadScaleInc="-29177">
        <dgm:presLayoutVars>
          <dgm:bulletEnabled val="1"/>
        </dgm:presLayoutVars>
      </dgm:prSet>
      <dgm:spPr/>
      <dgm:t>
        <a:bodyPr/>
        <a:lstStyle/>
        <a:p>
          <a:endParaRPr lang="tr-TR"/>
        </a:p>
      </dgm:t>
    </dgm:pt>
  </dgm:ptLst>
  <dgm:cxnLst>
    <dgm:cxn modelId="{D24FC1EF-99E4-4136-91B7-704C295D4EF8}" srcId="{1BBF39FA-0E87-4EA4-9F33-78A70C5FCB97}" destId="{7D67713D-46AC-48DB-A840-E89E91EF9E8D}" srcOrd="2" destOrd="0" parTransId="{99D59241-AF08-4524-9F4C-5AB67FF589F7}" sibTransId="{5D79B80F-DE34-4567-B293-FDF1303E68BD}"/>
    <dgm:cxn modelId="{716F6F51-786D-4243-8A24-04FB4AF6AA4B}" srcId="{E8BD172D-D1D9-4854-AA94-766CA33883A5}" destId="{32FE07F9-D55B-4C1E-A72C-FE9ED7AB02AA}" srcOrd="3" destOrd="0" parTransId="{AAA399E2-254D-437A-A301-4F9BF9132515}" sibTransId="{4E4DBFB5-4D83-489B-AB78-78EC421AC20B}"/>
    <dgm:cxn modelId="{A56422A1-F15A-412A-B80F-298E2687C258}" type="presOf" srcId="{AA0D397E-3A33-4D8C-B1F5-49070DE862FB}" destId="{A1E7D297-6BED-4FD7-9758-EA00935E576E}" srcOrd="0" destOrd="0" presId="urn:microsoft.com/office/officeart/2005/8/layout/radial4"/>
    <dgm:cxn modelId="{8217FF7F-1718-4907-9A34-F8DA4A76248A}" type="presOf" srcId="{99D59241-AF08-4524-9F4C-5AB67FF589F7}" destId="{D9CB8FED-B2A5-426D-AEB8-75B0A341A4AD}" srcOrd="0" destOrd="0" presId="urn:microsoft.com/office/officeart/2005/8/layout/radial4"/>
    <dgm:cxn modelId="{C96F2910-AF76-499F-83A5-90E9AB7F251A}" srcId="{E8BD172D-D1D9-4854-AA94-766CA33883A5}" destId="{1BBF39FA-0E87-4EA4-9F33-78A70C5FCB97}" srcOrd="0" destOrd="0" parTransId="{F4C09823-C64F-4DA1-A75E-F53DE2E7A513}" sibTransId="{C3B8C19F-FE70-4A55-9D5B-C0B4E9F43860}"/>
    <dgm:cxn modelId="{4E222331-7C7A-4176-A949-146E89C07A7D}" srcId="{1BBF39FA-0E87-4EA4-9F33-78A70C5FCB97}" destId="{AA0D397E-3A33-4D8C-B1F5-49070DE862FB}" srcOrd="0" destOrd="0" parTransId="{DFF71296-7C1D-4F39-8146-187A5EB93889}" sibTransId="{F69AC528-4F01-4936-B83E-FEBCF7354907}"/>
    <dgm:cxn modelId="{0F4AF34D-00FB-47F1-A402-618E6218D8B7}" srcId="{E8BD172D-D1D9-4854-AA94-766CA33883A5}" destId="{8F9D38A6-90F3-4FA4-8E14-F5F2822AD041}" srcOrd="1" destOrd="0" parTransId="{BA179826-7BAC-4836-90CA-72D0E861C097}" sibTransId="{C5E98259-7731-479F-B2AA-9218FEF117C8}"/>
    <dgm:cxn modelId="{1F468076-DC2F-4F65-9667-70BB7F9DFBC1}" srcId="{1BBF39FA-0E87-4EA4-9F33-78A70C5FCB97}" destId="{4954342F-F5D8-4874-9AE1-F4487B98EF05}" srcOrd="1" destOrd="0" parTransId="{6814DA01-0EA6-4B36-91CE-76E791DE2161}" sibTransId="{BA66E83A-0E3D-4508-8573-2F8FE480A1FA}"/>
    <dgm:cxn modelId="{F49BB997-4E98-4F0F-ACE1-5F5595088961}" type="presOf" srcId="{DFF71296-7C1D-4F39-8146-187A5EB93889}" destId="{0997CD61-96E7-42C7-8D9C-0D3CC8474E26}" srcOrd="0" destOrd="0" presId="urn:microsoft.com/office/officeart/2005/8/layout/radial4"/>
    <dgm:cxn modelId="{73C321A5-D715-4100-8D8D-31E5E3DE40F4}" type="presOf" srcId="{6814DA01-0EA6-4B36-91CE-76E791DE2161}" destId="{311E3598-7A0C-4F75-9182-61E4C7EB3101}" srcOrd="0" destOrd="0" presId="urn:microsoft.com/office/officeart/2005/8/layout/radial4"/>
    <dgm:cxn modelId="{208CE428-D43A-4256-BC46-AA7BDA5D0237}" type="presOf" srcId="{E8BD172D-D1D9-4854-AA94-766CA33883A5}" destId="{DA5DFFF3-859A-4852-AB71-9334795CF4E0}" srcOrd="0" destOrd="0" presId="urn:microsoft.com/office/officeart/2005/8/layout/radial4"/>
    <dgm:cxn modelId="{003558DD-2537-4D79-AB0B-0098E074D6BA}" srcId="{E8BD172D-D1D9-4854-AA94-766CA33883A5}" destId="{C6815D9D-6897-4C2E-A5CD-E4B72637ED8A}" srcOrd="2" destOrd="0" parTransId="{E056B676-44B1-44A0-91BD-F12EEC109274}" sibTransId="{E52845A6-90A4-422E-AF1B-F168FD96A12D}"/>
    <dgm:cxn modelId="{12834D0B-9583-4BC0-8D05-0C59F6728F96}" type="presOf" srcId="{1BBF39FA-0E87-4EA4-9F33-78A70C5FCB97}" destId="{E56CF1C5-1C8A-4C07-915D-728D4DC40734}" srcOrd="0" destOrd="0" presId="urn:microsoft.com/office/officeart/2005/8/layout/radial4"/>
    <dgm:cxn modelId="{630110EB-C376-4DD9-BC9D-404E77800362}" type="presOf" srcId="{4954342F-F5D8-4874-9AE1-F4487B98EF05}" destId="{C70EF6EC-9C28-495F-9BF7-B99D520BAB75}" srcOrd="0" destOrd="0" presId="urn:microsoft.com/office/officeart/2005/8/layout/radial4"/>
    <dgm:cxn modelId="{4BD656B7-A8DF-43A2-8532-7DF46035A9F2}" type="presOf" srcId="{7D67713D-46AC-48DB-A840-E89E91EF9E8D}" destId="{352974B5-748A-4638-8228-FCEC2C51A0D8}" srcOrd="0" destOrd="0" presId="urn:microsoft.com/office/officeart/2005/8/layout/radial4"/>
    <dgm:cxn modelId="{7B195A99-2E10-4BD5-805A-07C0BA16DA88}" type="presParOf" srcId="{DA5DFFF3-859A-4852-AB71-9334795CF4E0}" destId="{E56CF1C5-1C8A-4C07-915D-728D4DC40734}" srcOrd="0" destOrd="0" presId="urn:microsoft.com/office/officeart/2005/8/layout/radial4"/>
    <dgm:cxn modelId="{1B96BF4E-B6AA-4146-BFCF-193F57F7A7F6}" type="presParOf" srcId="{DA5DFFF3-859A-4852-AB71-9334795CF4E0}" destId="{0997CD61-96E7-42C7-8D9C-0D3CC8474E26}" srcOrd="1" destOrd="0" presId="urn:microsoft.com/office/officeart/2005/8/layout/radial4"/>
    <dgm:cxn modelId="{550AA9AC-80E3-4C23-8B5D-613CB5DF2D1D}" type="presParOf" srcId="{DA5DFFF3-859A-4852-AB71-9334795CF4E0}" destId="{A1E7D297-6BED-4FD7-9758-EA00935E576E}" srcOrd="2" destOrd="0" presId="urn:microsoft.com/office/officeart/2005/8/layout/radial4"/>
    <dgm:cxn modelId="{78B9091D-DFC8-47DB-9EBA-9F76EF3D68B6}" type="presParOf" srcId="{DA5DFFF3-859A-4852-AB71-9334795CF4E0}" destId="{311E3598-7A0C-4F75-9182-61E4C7EB3101}" srcOrd="3" destOrd="0" presId="urn:microsoft.com/office/officeart/2005/8/layout/radial4"/>
    <dgm:cxn modelId="{4B718739-0B4C-4F44-9AD7-7D961D5B7AC7}" type="presParOf" srcId="{DA5DFFF3-859A-4852-AB71-9334795CF4E0}" destId="{C70EF6EC-9C28-495F-9BF7-B99D520BAB75}" srcOrd="4" destOrd="0" presId="urn:microsoft.com/office/officeart/2005/8/layout/radial4"/>
    <dgm:cxn modelId="{FA37DB01-474C-4D7B-9B44-173288BE3B72}" type="presParOf" srcId="{DA5DFFF3-859A-4852-AB71-9334795CF4E0}" destId="{D9CB8FED-B2A5-426D-AEB8-75B0A341A4AD}" srcOrd="5" destOrd="0" presId="urn:microsoft.com/office/officeart/2005/8/layout/radial4"/>
    <dgm:cxn modelId="{AB9CFC68-DD2B-44D6-A06D-AA1BB80CA731}" type="presParOf" srcId="{DA5DFFF3-859A-4852-AB71-9334795CF4E0}" destId="{352974B5-748A-4638-8228-FCEC2C51A0D8}" srcOrd="6" destOrd="0" presId="urn:microsoft.com/office/officeart/2005/8/layout/radial4"/>
  </dgm:cxnLst>
  <dgm:bg>
    <a:noFill/>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9034428-2390-49D6-A17A-805187D4FE86}" type="doc">
      <dgm:prSet loTypeId="urn:microsoft.com/office/officeart/2005/8/layout/radial4" loCatId="relationship" qsTypeId="urn:microsoft.com/office/officeart/2005/8/quickstyle/simple1" qsCatId="simple" csTypeId="urn:microsoft.com/office/officeart/2005/8/colors/accent1_2" csCatId="accent1" phldr="1"/>
      <dgm:spPr/>
      <dgm:t>
        <a:bodyPr/>
        <a:lstStyle/>
        <a:p>
          <a:endParaRPr lang="tr-TR"/>
        </a:p>
      </dgm:t>
    </dgm:pt>
    <dgm:pt modelId="{CA346313-19F4-4E2C-ACF6-F386FCF7360A}">
      <dgm:prSet phldrT="[Metin]" custT="1"/>
      <dgm:spPr>
        <a:solidFill>
          <a:schemeClr val="accent5"/>
        </a:solidFill>
      </dgm:spPr>
      <dgm:t>
        <a:bodyPr/>
        <a:lstStyle/>
        <a:p>
          <a:r>
            <a:rPr lang="tr-TR" sz="1200" b="1" dirty="0" smtClean="0">
              <a:solidFill>
                <a:schemeClr val="tx1"/>
              </a:solidFill>
            </a:rPr>
            <a:t>İTTİFAK DEVLETLERİ</a:t>
          </a:r>
          <a:endParaRPr lang="tr-TR" sz="1200" b="1" dirty="0">
            <a:solidFill>
              <a:schemeClr val="tx1"/>
            </a:solidFill>
          </a:endParaRPr>
        </a:p>
      </dgm:t>
    </dgm:pt>
    <dgm:pt modelId="{8F84351A-0C73-4A29-83D5-FD475119C0D2}" type="parTrans" cxnId="{0F6C5A87-A43B-4056-9F0F-DE750CF27FE8}">
      <dgm:prSet/>
      <dgm:spPr/>
      <dgm:t>
        <a:bodyPr/>
        <a:lstStyle/>
        <a:p>
          <a:endParaRPr lang="tr-TR"/>
        </a:p>
      </dgm:t>
    </dgm:pt>
    <dgm:pt modelId="{66DCECC1-9754-4430-93CE-12B4891C428C}" type="sibTrans" cxnId="{0F6C5A87-A43B-4056-9F0F-DE750CF27FE8}">
      <dgm:prSet/>
      <dgm:spPr/>
      <dgm:t>
        <a:bodyPr/>
        <a:lstStyle/>
        <a:p>
          <a:endParaRPr lang="tr-TR"/>
        </a:p>
      </dgm:t>
    </dgm:pt>
    <dgm:pt modelId="{032E5C50-9097-4901-A73F-1011F213520B}">
      <dgm:prSet phldrT="[Metin]"/>
      <dgm:spPr>
        <a:blipFill rotWithShape="0">
          <a:blip xmlns:r="http://schemas.openxmlformats.org/officeDocument/2006/relationships" r:embed="rId1"/>
          <a:stretch>
            <a:fillRect/>
          </a:stretch>
        </a:blipFill>
        <a:effectLst>
          <a:glow rad="228600">
            <a:schemeClr val="accent5">
              <a:satMod val="175000"/>
              <a:alpha val="40000"/>
            </a:schemeClr>
          </a:glow>
        </a:effectLst>
      </dgm:spPr>
      <dgm:t>
        <a:bodyPr/>
        <a:lstStyle/>
        <a:p>
          <a:r>
            <a:rPr lang="tr-TR" b="1" dirty="0" smtClean="0">
              <a:solidFill>
                <a:schemeClr val="tx1"/>
              </a:solidFill>
            </a:rPr>
            <a:t>AVUSTURYA MACARİSTAN İMP</a:t>
          </a:r>
          <a:r>
            <a:rPr lang="tr-TR" dirty="0" smtClean="0">
              <a:solidFill>
                <a:schemeClr val="tx1"/>
              </a:solidFill>
            </a:rPr>
            <a:t>.</a:t>
          </a:r>
          <a:endParaRPr lang="tr-TR" dirty="0">
            <a:solidFill>
              <a:schemeClr val="tx1"/>
            </a:solidFill>
          </a:endParaRPr>
        </a:p>
      </dgm:t>
    </dgm:pt>
    <dgm:pt modelId="{A9E9E71F-9120-4E2B-9786-3194F30BA69D}" type="parTrans" cxnId="{E7264E2E-7B93-41CC-B006-7F8E01F7AC39}">
      <dgm:prSet/>
      <dgm:spPr>
        <a:solidFill>
          <a:schemeClr val="tx1"/>
        </a:solidFill>
      </dgm:spPr>
      <dgm:t>
        <a:bodyPr/>
        <a:lstStyle/>
        <a:p>
          <a:endParaRPr lang="tr-TR"/>
        </a:p>
      </dgm:t>
    </dgm:pt>
    <dgm:pt modelId="{234C4363-68F1-4F55-A520-634F4CACADC8}" type="sibTrans" cxnId="{E7264E2E-7B93-41CC-B006-7F8E01F7AC39}">
      <dgm:prSet/>
      <dgm:spPr/>
      <dgm:t>
        <a:bodyPr/>
        <a:lstStyle/>
        <a:p>
          <a:endParaRPr lang="tr-TR"/>
        </a:p>
      </dgm:t>
    </dgm:pt>
    <dgm:pt modelId="{7A24B469-E4F7-4D9D-84D2-219346F5B169}">
      <dgm:prSet phldrT="[Metin]" custT="1"/>
      <dgm:spPr>
        <a:blipFill rotWithShape="0">
          <a:blip xmlns:r="http://schemas.openxmlformats.org/officeDocument/2006/relationships" r:embed="rId2"/>
          <a:stretch>
            <a:fillRect/>
          </a:stretch>
        </a:blipFill>
        <a:effectLst>
          <a:glow rad="228600">
            <a:schemeClr val="accent5">
              <a:satMod val="175000"/>
              <a:alpha val="40000"/>
            </a:schemeClr>
          </a:glow>
        </a:effectLst>
      </dgm:spPr>
      <dgm:t>
        <a:bodyPr/>
        <a:lstStyle/>
        <a:p>
          <a:r>
            <a:rPr lang="tr-TR" sz="1600" b="1" dirty="0" smtClean="0">
              <a:solidFill>
                <a:schemeClr val="tx1"/>
              </a:solidFill>
            </a:rPr>
            <a:t>ALMANYA</a:t>
          </a:r>
          <a:endParaRPr lang="tr-TR" sz="1600" b="1" dirty="0">
            <a:solidFill>
              <a:schemeClr val="tx1"/>
            </a:solidFill>
          </a:endParaRPr>
        </a:p>
      </dgm:t>
    </dgm:pt>
    <dgm:pt modelId="{E2C195BE-8152-4001-8207-10F149F81771}" type="parTrans" cxnId="{ED5B85F3-B093-4914-9B75-092686F3A3CA}">
      <dgm:prSet/>
      <dgm:spPr>
        <a:solidFill>
          <a:schemeClr val="tx1"/>
        </a:solidFill>
      </dgm:spPr>
      <dgm:t>
        <a:bodyPr/>
        <a:lstStyle/>
        <a:p>
          <a:endParaRPr lang="tr-TR"/>
        </a:p>
      </dgm:t>
    </dgm:pt>
    <dgm:pt modelId="{BDBE797C-7F1B-45D7-950B-441C68786066}" type="sibTrans" cxnId="{ED5B85F3-B093-4914-9B75-092686F3A3CA}">
      <dgm:prSet/>
      <dgm:spPr/>
      <dgm:t>
        <a:bodyPr/>
        <a:lstStyle/>
        <a:p>
          <a:endParaRPr lang="tr-TR"/>
        </a:p>
      </dgm:t>
    </dgm:pt>
    <dgm:pt modelId="{084CCEB8-C469-460B-B482-32173D53F11A}">
      <dgm:prSet custRadScaleRad="122281" custRadScaleInc="28154"/>
      <dgm:spPr/>
      <dgm:t>
        <a:bodyPr/>
        <a:lstStyle/>
        <a:p>
          <a:endParaRPr lang="tr-TR"/>
        </a:p>
      </dgm:t>
    </dgm:pt>
    <dgm:pt modelId="{A05E3919-7DE1-4D7E-A38C-34CE0D66DFD7}" type="parTrans" cxnId="{1EF7107A-0C84-4D8A-9270-0F2323B8E8CD}">
      <dgm:prSet/>
      <dgm:spPr/>
      <dgm:t>
        <a:bodyPr/>
        <a:lstStyle/>
        <a:p>
          <a:endParaRPr lang="tr-TR"/>
        </a:p>
      </dgm:t>
    </dgm:pt>
    <dgm:pt modelId="{B59FE15D-DE6F-4D87-945D-051C98BF88BA}" type="sibTrans" cxnId="{1EF7107A-0C84-4D8A-9270-0F2323B8E8CD}">
      <dgm:prSet/>
      <dgm:spPr/>
      <dgm:t>
        <a:bodyPr/>
        <a:lstStyle/>
        <a:p>
          <a:endParaRPr lang="tr-TR"/>
        </a:p>
      </dgm:t>
    </dgm:pt>
    <dgm:pt modelId="{12DF086A-0A4C-45D2-8FAC-DEF7C6E4F74D}">
      <dgm:prSet custRadScaleRad="122281" custRadScaleInc="28154"/>
      <dgm:spPr/>
      <dgm:t>
        <a:bodyPr/>
        <a:lstStyle/>
        <a:p>
          <a:endParaRPr lang="tr-TR"/>
        </a:p>
      </dgm:t>
    </dgm:pt>
    <dgm:pt modelId="{D9061406-B9EE-4C49-8341-301DD4CDB884}" type="parTrans" cxnId="{731F6390-D5AF-4D1B-9BBC-ED62D407B142}">
      <dgm:prSet/>
      <dgm:spPr/>
      <dgm:t>
        <a:bodyPr/>
        <a:lstStyle/>
        <a:p>
          <a:endParaRPr lang="tr-TR"/>
        </a:p>
      </dgm:t>
    </dgm:pt>
    <dgm:pt modelId="{C1AD685A-0488-47A5-BE21-3EA2959B0581}" type="sibTrans" cxnId="{731F6390-D5AF-4D1B-9BBC-ED62D407B142}">
      <dgm:prSet/>
      <dgm:spPr/>
      <dgm:t>
        <a:bodyPr/>
        <a:lstStyle/>
        <a:p>
          <a:endParaRPr lang="tr-TR"/>
        </a:p>
      </dgm:t>
    </dgm:pt>
    <dgm:pt modelId="{14256228-14B2-4FDF-AFCE-CA0B5F350401}" type="pres">
      <dgm:prSet presAssocID="{69034428-2390-49D6-A17A-805187D4FE86}" presName="cycle" presStyleCnt="0">
        <dgm:presLayoutVars>
          <dgm:chMax val="1"/>
          <dgm:dir/>
          <dgm:animLvl val="ctr"/>
          <dgm:resizeHandles val="exact"/>
        </dgm:presLayoutVars>
      </dgm:prSet>
      <dgm:spPr/>
      <dgm:t>
        <a:bodyPr/>
        <a:lstStyle/>
        <a:p>
          <a:endParaRPr lang="tr-TR"/>
        </a:p>
      </dgm:t>
    </dgm:pt>
    <dgm:pt modelId="{9982D174-4E17-4CDE-9468-52697AE5CA90}" type="pres">
      <dgm:prSet presAssocID="{CA346313-19F4-4E2C-ACF6-F386FCF7360A}" presName="centerShape" presStyleLbl="node0" presStyleIdx="0" presStyleCnt="1" custScaleX="108518" custScaleY="112246" custLinFactNeighborX="785" custLinFactNeighborY="-17207"/>
      <dgm:spPr/>
      <dgm:t>
        <a:bodyPr/>
        <a:lstStyle/>
        <a:p>
          <a:endParaRPr lang="tr-TR"/>
        </a:p>
      </dgm:t>
    </dgm:pt>
    <dgm:pt modelId="{42EC9DED-8A24-4C5D-A333-9D2A782D2BCB}" type="pres">
      <dgm:prSet presAssocID="{A9E9E71F-9120-4E2B-9786-3194F30BA69D}" presName="parTrans" presStyleLbl="bgSibTrans2D1" presStyleIdx="0" presStyleCnt="2" custScaleX="111707"/>
      <dgm:spPr/>
      <dgm:t>
        <a:bodyPr/>
        <a:lstStyle/>
        <a:p>
          <a:endParaRPr lang="tr-TR"/>
        </a:p>
      </dgm:t>
    </dgm:pt>
    <dgm:pt modelId="{38A68B06-EDF0-4A16-9E82-B386FFAE3760}" type="pres">
      <dgm:prSet presAssocID="{032E5C50-9097-4901-A73F-1011F213520B}" presName="node" presStyleLbl="node1" presStyleIdx="0" presStyleCnt="2" custAng="0" custScaleX="124000" custScaleY="121052" custRadScaleRad="71669" custRadScaleInc="-145126">
        <dgm:presLayoutVars>
          <dgm:bulletEnabled val="1"/>
        </dgm:presLayoutVars>
      </dgm:prSet>
      <dgm:spPr/>
      <dgm:t>
        <a:bodyPr/>
        <a:lstStyle/>
        <a:p>
          <a:endParaRPr lang="tr-TR"/>
        </a:p>
      </dgm:t>
    </dgm:pt>
    <dgm:pt modelId="{391C893D-D7CE-49EB-BE47-2456D4E82A98}" type="pres">
      <dgm:prSet presAssocID="{E2C195BE-8152-4001-8207-10F149F81771}" presName="parTrans" presStyleLbl="bgSibTrans2D1" presStyleIdx="1" presStyleCnt="2" custScaleX="107900"/>
      <dgm:spPr/>
      <dgm:t>
        <a:bodyPr/>
        <a:lstStyle/>
        <a:p>
          <a:endParaRPr lang="tr-TR"/>
        </a:p>
      </dgm:t>
    </dgm:pt>
    <dgm:pt modelId="{6CCA7E57-3523-4EFD-88E7-9422192C9D31}" type="pres">
      <dgm:prSet presAssocID="{7A24B469-E4F7-4D9D-84D2-219346F5B169}" presName="node" presStyleLbl="node1" presStyleIdx="1" presStyleCnt="2" custScaleX="118105" custScaleY="112629" custRadScaleRad="145847" custRadScaleInc="-28648">
        <dgm:presLayoutVars>
          <dgm:bulletEnabled val="1"/>
        </dgm:presLayoutVars>
      </dgm:prSet>
      <dgm:spPr/>
      <dgm:t>
        <a:bodyPr/>
        <a:lstStyle/>
        <a:p>
          <a:endParaRPr lang="tr-TR"/>
        </a:p>
      </dgm:t>
    </dgm:pt>
  </dgm:ptLst>
  <dgm:cxnLst>
    <dgm:cxn modelId="{E7264E2E-7B93-41CC-B006-7F8E01F7AC39}" srcId="{CA346313-19F4-4E2C-ACF6-F386FCF7360A}" destId="{032E5C50-9097-4901-A73F-1011F213520B}" srcOrd="0" destOrd="0" parTransId="{A9E9E71F-9120-4E2B-9786-3194F30BA69D}" sibTransId="{234C4363-68F1-4F55-A520-634F4CACADC8}"/>
    <dgm:cxn modelId="{1EF7107A-0C84-4D8A-9270-0F2323B8E8CD}" srcId="{69034428-2390-49D6-A17A-805187D4FE86}" destId="{084CCEB8-C469-460B-B482-32173D53F11A}" srcOrd="1" destOrd="0" parTransId="{A05E3919-7DE1-4D7E-A38C-34CE0D66DFD7}" sibTransId="{B59FE15D-DE6F-4D87-945D-051C98BF88BA}"/>
    <dgm:cxn modelId="{731F6390-D5AF-4D1B-9BBC-ED62D407B142}" srcId="{69034428-2390-49D6-A17A-805187D4FE86}" destId="{12DF086A-0A4C-45D2-8FAC-DEF7C6E4F74D}" srcOrd="2" destOrd="0" parTransId="{D9061406-B9EE-4C49-8341-301DD4CDB884}" sibTransId="{C1AD685A-0488-47A5-BE21-3EA2959B0581}"/>
    <dgm:cxn modelId="{EE1237E1-15A7-4F8C-A634-3C0A4688B921}" type="presOf" srcId="{7A24B469-E4F7-4D9D-84D2-219346F5B169}" destId="{6CCA7E57-3523-4EFD-88E7-9422192C9D31}" srcOrd="0" destOrd="0" presId="urn:microsoft.com/office/officeart/2005/8/layout/radial4"/>
    <dgm:cxn modelId="{0F6C5A87-A43B-4056-9F0F-DE750CF27FE8}" srcId="{69034428-2390-49D6-A17A-805187D4FE86}" destId="{CA346313-19F4-4E2C-ACF6-F386FCF7360A}" srcOrd="0" destOrd="0" parTransId="{8F84351A-0C73-4A29-83D5-FD475119C0D2}" sibTransId="{66DCECC1-9754-4430-93CE-12B4891C428C}"/>
    <dgm:cxn modelId="{A07F0C96-3EB1-4988-A765-0523B3AD6F07}" type="presOf" srcId="{A9E9E71F-9120-4E2B-9786-3194F30BA69D}" destId="{42EC9DED-8A24-4C5D-A333-9D2A782D2BCB}" srcOrd="0" destOrd="0" presId="urn:microsoft.com/office/officeart/2005/8/layout/radial4"/>
    <dgm:cxn modelId="{113A5C45-7723-4275-8255-147E85327398}" type="presOf" srcId="{69034428-2390-49D6-A17A-805187D4FE86}" destId="{14256228-14B2-4FDF-AFCE-CA0B5F350401}" srcOrd="0" destOrd="0" presId="urn:microsoft.com/office/officeart/2005/8/layout/radial4"/>
    <dgm:cxn modelId="{60B24FFE-8FC5-4C7A-9CA4-095A73C6663F}" type="presOf" srcId="{CA346313-19F4-4E2C-ACF6-F386FCF7360A}" destId="{9982D174-4E17-4CDE-9468-52697AE5CA90}" srcOrd="0" destOrd="0" presId="urn:microsoft.com/office/officeart/2005/8/layout/radial4"/>
    <dgm:cxn modelId="{ED5B85F3-B093-4914-9B75-092686F3A3CA}" srcId="{CA346313-19F4-4E2C-ACF6-F386FCF7360A}" destId="{7A24B469-E4F7-4D9D-84D2-219346F5B169}" srcOrd="1" destOrd="0" parTransId="{E2C195BE-8152-4001-8207-10F149F81771}" sibTransId="{BDBE797C-7F1B-45D7-950B-441C68786066}"/>
    <dgm:cxn modelId="{AD7A517C-FFC5-4A61-BD35-03B5762E6ACB}" type="presOf" srcId="{032E5C50-9097-4901-A73F-1011F213520B}" destId="{38A68B06-EDF0-4A16-9E82-B386FFAE3760}" srcOrd="0" destOrd="0" presId="urn:microsoft.com/office/officeart/2005/8/layout/radial4"/>
    <dgm:cxn modelId="{62A68760-DCE1-49BB-A95F-8FC9AA0205C8}" type="presOf" srcId="{E2C195BE-8152-4001-8207-10F149F81771}" destId="{391C893D-D7CE-49EB-BE47-2456D4E82A98}" srcOrd="0" destOrd="0" presId="urn:microsoft.com/office/officeart/2005/8/layout/radial4"/>
    <dgm:cxn modelId="{D602606A-E6AF-4BD3-8FC9-11F0251645A7}" type="presParOf" srcId="{14256228-14B2-4FDF-AFCE-CA0B5F350401}" destId="{9982D174-4E17-4CDE-9468-52697AE5CA90}" srcOrd="0" destOrd="0" presId="urn:microsoft.com/office/officeart/2005/8/layout/radial4"/>
    <dgm:cxn modelId="{606D7D1B-7C38-476C-9600-81DD13E334C8}" type="presParOf" srcId="{14256228-14B2-4FDF-AFCE-CA0B5F350401}" destId="{42EC9DED-8A24-4C5D-A333-9D2A782D2BCB}" srcOrd="1" destOrd="0" presId="urn:microsoft.com/office/officeart/2005/8/layout/radial4"/>
    <dgm:cxn modelId="{8E562F7B-498D-4A78-80CF-BA0CA7135D12}" type="presParOf" srcId="{14256228-14B2-4FDF-AFCE-CA0B5F350401}" destId="{38A68B06-EDF0-4A16-9E82-B386FFAE3760}" srcOrd="2" destOrd="0" presId="urn:microsoft.com/office/officeart/2005/8/layout/radial4"/>
    <dgm:cxn modelId="{5623E047-12CA-4C91-A270-A76209B0938B}" type="presParOf" srcId="{14256228-14B2-4FDF-AFCE-CA0B5F350401}" destId="{391C893D-D7CE-49EB-BE47-2456D4E82A98}" srcOrd="3" destOrd="0" presId="urn:microsoft.com/office/officeart/2005/8/layout/radial4"/>
    <dgm:cxn modelId="{E0B6F72C-B233-43C3-831E-3F7943FF68A7}" type="presParOf" srcId="{14256228-14B2-4FDF-AFCE-CA0B5F350401}" destId="{6CCA7E57-3523-4EFD-88E7-9422192C9D31}" srcOrd="4" destOrd="0" presId="urn:microsoft.com/office/officeart/2005/8/layout/radial4"/>
  </dgm:cxnLst>
  <dgm:bg>
    <a:noFill/>
  </dgm:bg>
  <dgm:whole/>
  <dgm:extLst>
    <a:ext uri="http://schemas.microsoft.com/office/drawing/2008/diagram">
      <dsp:dataModelExt xmlns:dsp="http://schemas.microsoft.com/office/drawing/2008/diagram" xmlns="" relId="rId13"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7093239A-D3D0-4A94-AF46-F1551C38EAB5}"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tr-TR"/>
        </a:p>
      </dgm:t>
    </dgm:pt>
    <dgm:pt modelId="{71341221-835E-42DA-B264-9F452DEE2C93}">
      <dgm:prSet phldrT="[Metin]" custT="1">
        <dgm:style>
          <a:lnRef idx="1">
            <a:schemeClr val="dk1"/>
          </a:lnRef>
          <a:fillRef idx="2">
            <a:schemeClr val="dk1"/>
          </a:fillRef>
          <a:effectRef idx="1">
            <a:schemeClr val="dk1"/>
          </a:effectRef>
          <a:fontRef idx="minor">
            <a:schemeClr val="dk1"/>
          </a:fontRef>
        </dgm:style>
      </dgm:prSet>
      <dgm:spPr>
        <a:solidFill>
          <a:schemeClr val="accent1"/>
        </a:solidFill>
      </dgm:spPr>
      <dgm:t>
        <a:bodyPr/>
        <a:lstStyle/>
        <a:p>
          <a:r>
            <a:rPr lang="tr-TR" sz="1200" b="1" dirty="0" smtClean="0">
              <a:solidFill>
                <a:schemeClr val="tx1"/>
              </a:solidFill>
              <a:latin typeface="Times New Roman" pitchFamily="18" charset="0"/>
              <a:cs typeface="Times New Roman" pitchFamily="18" charset="0"/>
            </a:rPr>
            <a:t>İTTİFAK DEVLETLERİ</a:t>
          </a:r>
          <a:endParaRPr lang="tr-TR" sz="1200" b="1" dirty="0">
            <a:solidFill>
              <a:schemeClr val="tx1"/>
            </a:solidFill>
            <a:latin typeface="Times New Roman" pitchFamily="18" charset="0"/>
            <a:cs typeface="Times New Roman" pitchFamily="18" charset="0"/>
          </a:endParaRPr>
        </a:p>
      </dgm:t>
    </dgm:pt>
    <dgm:pt modelId="{9E1420E3-00B8-411F-B8C0-C97ACBE702D8}" type="parTrans" cxnId="{C1A27931-FB73-40C4-8B60-CECFAA548154}">
      <dgm:prSet/>
      <dgm:spPr/>
      <dgm:t>
        <a:bodyPr/>
        <a:lstStyle/>
        <a:p>
          <a:endParaRPr lang="tr-TR"/>
        </a:p>
      </dgm:t>
    </dgm:pt>
    <dgm:pt modelId="{5533CD2B-CFE3-476C-A88C-D1413F624EB3}" type="sibTrans" cxnId="{C1A27931-FB73-40C4-8B60-CECFAA548154}">
      <dgm:prSet/>
      <dgm:spPr/>
      <dgm:t>
        <a:bodyPr/>
        <a:lstStyle/>
        <a:p>
          <a:endParaRPr lang="tr-TR"/>
        </a:p>
      </dgm:t>
    </dgm:pt>
    <dgm:pt modelId="{5047ECC7-C1D3-40CC-9E2F-372E2CB6B4B6}" type="pres">
      <dgm:prSet presAssocID="{7093239A-D3D0-4A94-AF46-F1551C38EAB5}" presName="Name0" presStyleCnt="0">
        <dgm:presLayoutVars>
          <dgm:chMax val="1"/>
          <dgm:dir/>
          <dgm:animLvl val="ctr"/>
          <dgm:resizeHandles val="exact"/>
        </dgm:presLayoutVars>
      </dgm:prSet>
      <dgm:spPr/>
      <dgm:t>
        <a:bodyPr/>
        <a:lstStyle/>
        <a:p>
          <a:endParaRPr lang="tr-TR"/>
        </a:p>
      </dgm:t>
    </dgm:pt>
    <dgm:pt modelId="{C3559B3F-F6C5-44AD-B69D-B7CCBD2B2C52}" type="pres">
      <dgm:prSet presAssocID="{71341221-835E-42DA-B264-9F452DEE2C93}" presName="centerShape" presStyleLbl="node0" presStyleIdx="0" presStyleCnt="1" custScaleX="40984" custScaleY="32787" custLinFactNeighborX="0" custLinFactNeighborY="4528"/>
      <dgm:spPr/>
      <dgm:t>
        <a:bodyPr/>
        <a:lstStyle/>
        <a:p>
          <a:endParaRPr lang="tr-TR"/>
        </a:p>
      </dgm:t>
    </dgm:pt>
  </dgm:ptLst>
  <dgm:cxnLst>
    <dgm:cxn modelId="{C1A27931-FB73-40C4-8B60-CECFAA548154}" srcId="{7093239A-D3D0-4A94-AF46-F1551C38EAB5}" destId="{71341221-835E-42DA-B264-9F452DEE2C93}" srcOrd="0" destOrd="0" parTransId="{9E1420E3-00B8-411F-B8C0-C97ACBE702D8}" sibTransId="{5533CD2B-CFE3-476C-A88C-D1413F624EB3}"/>
    <dgm:cxn modelId="{26D6153F-9C04-41C5-9F72-9AAE4024F83E}" type="presOf" srcId="{71341221-835E-42DA-B264-9F452DEE2C93}" destId="{C3559B3F-F6C5-44AD-B69D-B7CCBD2B2C52}" srcOrd="0" destOrd="0" presId="urn:microsoft.com/office/officeart/2005/8/layout/radial6"/>
    <dgm:cxn modelId="{CBAD2CB8-ED95-4ADC-8207-A8A0E13C9964}" type="presOf" srcId="{7093239A-D3D0-4A94-AF46-F1551C38EAB5}" destId="{5047ECC7-C1D3-40CC-9E2F-372E2CB6B4B6}" srcOrd="0" destOrd="0" presId="urn:microsoft.com/office/officeart/2005/8/layout/radial6"/>
    <dgm:cxn modelId="{EDF06098-CDB4-4C58-B446-9A9C8B7AA11A}" type="presParOf" srcId="{5047ECC7-C1D3-40CC-9E2F-372E2CB6B4B6}" destId="{C3559B3F-F6C5-44AD-B69D-B7CCBD2B2C52}" srcOrd="0" destOrd="0" presId="urn:microsoft.com/office/officeart/2005/8/layout/radial6"/>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C806D1C-958C-4A46-9B6E-33F09E662F4A}">
      <dsp:nvSpPr>
        <dsp:cNvPr id="0" name=""/>
        <dsp:cNvSpPr/>
      </dsp:nvSpPr>
      <dsp:spPr>
        <a:xfrm>
          <a:off x="620032" y="941192"/>
          <a:ext cx="1974645" cy="1974645"/>
        </a:xfrm>
        <a:prstGeom prst="ellipse">
          <a:avLst/>
        </a:prstGeom>
        <a:solidFill>
          <a:schemeClr val="accent1">
            <a:alpha val="50000"/>
            <a:hueOff val="0"/>
            <a:satOff val="0"/>
            <a:lumOff val="0"/>
            <a:alphaOff val="0"/>
          </a:schemeClr>
        </a:soli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prst="coolSlant"/>
        </a:sp3d>
      </dsp:spPr>
      <dsp:style>
        <a:lnRef idx="2">
          <a:scrgbClr r="0" g="0" b="0"/>
        </a:lnRef>
        <a:fillRef idx="1">
          <a:scrgbClr r="0" g="0" b="0"/>
        </a:fillRef>
        <a:effectRef idx="0">
          <a:scrgbClr r="0" g="0" b="0"/>
        </a:effectRef>
        <a:fontRef idx="minor">
          <a:schemeClr val="tx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tr-TR" sz="2400" kern="1200" dirty="0" smtClean="0"/>
            <a:t>İttifak Devletleri</a:t>
          </a:r>
          <a:endParaRPr lang="tr-TR" sz="2400" kern="1200" dirty="0"/>
        </a:p>
      </dsp:txBody>
      <dsp:txXfrm>
        <a:off x="620032" y="941192"/>
        <a:ext cx="1974645" cy="1974645"/>
      </dsp:txXfrm>
    </dsp:sp>
    <dsp:sp modelId="{7CDFDE6D-9CC8-48B9-AEDE-EC321E163ACC}">
      <dsp:nvSpPr>
        <dsp:cNvPr id="0" name=""/>
        <dsp:cNvSpPr/>
      </dsp:nvSpPr>
      <dsp:spPr>
        <a:xfrm>
          <a:off x="1113693" y="150162"/>
          <a:ext cx="987322" cy="987322"/>
        </a:xfrm>
        <a:prstGeom prst="ellipse">
          <a:avLst/>
        </a:prstGeom>
        <a:solidFill>
          <a:schemeClr val="accent1">
            <a:alpha val="50000"/>
            <a:hueOff val="0"/>
            <a:satOff val="0"/>
            <a:lumOff val="0"/>
            <a:alphaOff val="0"/>
          </a:schemeClr>
        </a:soli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prst="coolSlant"/>
        </a:sp3d>
      </dsp:spPr>
      <dsp:style>
        <a:lnRef idx="2">
          <a:scrgbClr r="0" g="0" b="0"/>
        </a:lnRef>
        <a:fillRef idx="1">
          <a:scrgbClr r="0" g="0" b="0"/>
        </a:fillRef>
        <a:effectRef idx="0">
          <a:scrgbClr r="0" g="0" b="0"/>
        </a:effectRef>
        <a:fontRef idx="minor">
          <a:schemeClr val="tx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tr-TR" sz="1000" kern="1200" dirty="0" smtClean="0"/>
            <a:t>Almanya</a:t>
          </a:r>
          <a:endParaRPr lang="tr-TR" sz="1000" kern="1200" dirty="0"/>
        </a:p>
      </dsp:txBody>
      <dsp:txXfrm>
        <a:off x="1113693" y="150162"/>
        <a:ext cx="987322" cy="987322"/>
      </dsp:txXfrm>
    </dsp:sp>
    <dsp:sp modelId="{0D5C784A-3FF3-48AC-B4CD-69A5167BEF3C}">
      <dsp:nvSpPr>
        <dsp:cNvPr id="0" name=""/>
        <dsp:cNvSpPr/>
      </dsp:nvSpPr>
      <dsp:spPr>
        <a:xfrm>
          <a:off x="2226269" y="2077200"/>
          <a:ext cx="987322" cy="987322"/>
        </a:xfrm>
        <a:prstGeom prst="ellipse">
          <a:avLst/>
        </a:prstGeom>
        <a:solidFill>
          <a:schemeClr val="accent1">
            <a:alpha val="50000"/>
            <a:hueOff val="0"/>
            <a:satOff val="0"/>
            <a:lumOff val="0"/>
            <a:alphaOff val="0"/>
          </a:schemeClr>
        </a:soli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prst="coolSlant"/>
        </a:sp3d>
      </dsp:spPr>
      <dsp:style>
        <a:lnRef idx="2">
          <a:scrgbClr r="0" g="0" b="0"/>
        </a:lnRef>
        <a:fillRef idx="1">
          <a:scrgbClr r="0" g="0" b="0"/>
        </a:fillRef>
        <a:effectRef idx="0">
          <a:scrgbClr r="0" g="0" b="0"/>
        </a:effectRef>
        <a:fontRef idx="minor">
          <a:schemeClr val="tx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tr-TR" sz="1000" kern="1200" dirty="0" smtClean="0"/>
            <a:t>İtalya</a:t>
          </a:r>
          <a:endParaRPr lang="tr-TR" sz="1000" kern="1200" dirty="0"/>
        </a:p>
      </dsp:txBody>
      <dsp:txXfrm>
        <a:off x="2226269" y="2077200"/>
        <a:ext cx="987322" cy="987322"/>
      </dsp:txXfrm>
    </dsp:sp>
    <dsp:sp modelId="{4127E990-CC9F-4598-BDFB-A958A4ECE057}">
      <dsp:nvSpPr>
        <dsp:cNvPr id="0" name=""/>
        <dsp:cNvSpPr/>
      </dsp:nvSpPr>
      <dsp:spPr>
        <a:xfrm>
          <a:off x="1117" y="2077200"/>
          <a:ext cx="987322" cy="987322"/>
        </a:xfrm>
        <a:prstGeom prst="ellipse">
          <a:avLst/>
        </a:prstGeom>
        <a:solidFill>
          <a:schemeClr val="accent1">
            <a:alpha val="50000"/>
            <a:hueOff val="0"/>
            <a:satOff val="0"/>
            <a:lumOff val="0"/>
            <a:alphaOff val="0"/>
          </a:schemeClr>
        </a:soli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prst="coolSlant"/>
        </a:sp3d>
      </dsp:spPr>
      <dsp:style>
        <a:lnRef idx="2">
          <a:scrgbClr r="0" g="0" b="0"/>
        </a:lnRef>
        <a:fillRef idx="1">
          <a:scrgbClr r="0" g="0" b="0"/>
        </a:fillRef>
        <a:effectRef idx="0">
          <a:scrgbClr r="0" g="0" b="0"/>
        </a:effectRef>
        <a:fontRef idx="minor">
          <a:schemeClr val="tx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tr-TR" sz="1000" kern="1200" dirty="0" smtClean="0"/>
            <a:t>Avusturya-Macaristan</a:t>
          </a:r>
          <a:endParaRPr lang="tr-TR" sz="1000" kern="1200" dirty="0"/>
        </a:p>
      </dsp:txBody>
      <dsp:txXfrm>
        <a:off x="1117" y="2077200"/>
        <a:ext cx="987322" cy="987322"/>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C806D1C-958C-4A46-9B6E-33F09E662F4A}">
      <dsp:nvSpPr>
        <dsp:cNvPr id="0" name=""/>
        <dsp:cNvSpPr/>
      </dsp:nvSpPr>
      <dsp:spPr>
        <a:xfrm>
          <a:off x="620032" y="941192"/>
          <a:ext cx="1974645" cy="1974645"/>
        </a:xfrm>
        <a:prstGeom prst="ellipse">
          <a:avLst/>
        </a:prstGeom>
        <a:solidFill>
          <a:schemeClr val="accent1">
            <a:alpha val="50000"/>
            <a:hueOff val="0"/>
            <a:satOff val="0"/>
            <a:lumOff val="0"/>
            <a:alphaOff val="0"/>
          </a:schemeClr>
        </a:soli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prst="coolSlant"/>
        </a:sp3d>
      </dsp:spPr>
      <dsp:style>
        <a:lnRef idx="2">
          <a:scrgbClr r="0" g="0" b="0"/>
        </a:lnRef>
        <a:fillRef idx="1">
          <a:scrgbClr r="0" g="0" b="0"/>
        </a:fillRef>
        <a:effectRef idx="0">
          <a:scrgbClr r="0" g="0" b="0"/>
        </a:effectRef>
        <a:fontRef idx="minor">
          <a:schemeClr val="tx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tr-TR" sz="2400" kern="1200" dirty="0" smtClean="0"/>
            <a:t>İtilaf Devletleri</a:t>
          </a:r>
          <a:endParaRPr lang="tr-TR" sz="2400" kern="1200" dirty="0"/>
        </a:p>
      </dsp:txBody>
      <dsp:txXfrm>
        <a:off x="620032" y="941192"/>
        <a:ext cx="1974645" cy="1974645"/>
      </dsp:txXfrm>
    </dsp:sp>
    <dsp:sp modelId="{7CDFDE6D-9CC8-48B9-AEDE-EC321E163ACC}">
      <dsp:nvSpPr>
        <dsp:cNvPr id="0" name=""/>
        <dsp:cNvSpPr/>
      </dsp:nvSpPr>
      <dsp:spPr>
        <a:xfrm>
          <a:off x="1113693" y="150162"/>
          <a:ext cx="987322" cy="987322"/>
        </a:xfrm>
        <a:prstGeom prst="ellipse">
          <a:avLst/>
        </a:prstGeom>
        <a:solidFill>
          <a:schemeClr val="accent1">
            <a:alpha val="50000"/>
            <a:hueOff val="0"/>
            <a:satOff val="0"/>
            <a:lumOff val="0"/>
            <a:alphaOff val="0"/>
          </a:schemeClr>
        </a:soli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prst="coolSlant"/>
        </a:sp3d>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tr-TR" sz="1400" kern="1200" dirty="0" smtClean="0"/>
            <a:t>İngiltere</a:t>
          </a:r>
          <a:endParaRPr lang="tr-TR" sz="1400" kern="1200" dirty="0"/>
        </a:p>
      </dsp:txBody>
      <dsp:txXfrm>
        <a:off x="1113693" y="150162"/>
        <a:ext cx="987322" cy="987322"/>
      </dsp:txXfrm>
    </dsp:sp>
    <dsp:sp modelId="{0D5C784A-3FF3-48AC-B4CD-69A5167BEF3C}">
      <dsp:nvSpPr>
        <dsp:cNvPr id="0" name=""/>
        <dsp:cNvSpPr/>
      </dsp:nvSpPr>
      <dsp:spPr>
        <a:xfrm>
          <a:off x="2226269" y="2077200"/>
          <a:ext cx="987322" cy="987322"/>
        </a:xfrm>
        <a:prstGeom prst="ellipse">
          <a:avLst/>
        </a:prstGeom>
        <a:solidFill>
          <a:schemeClr val="accent1">
            <a:alpha val="50000"/>
            <a:hueOff val="0"/>
            <a:satOff val="0"/>
            <a:lumOff val="0"/>
            <a:alphaOff val="0"/>
          </a:schemeClr>
        </a:soli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prst="coolSlant"/>
        </a:sp3d>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tr-TR" sz="1400" kern="1200" dirty="0" smtClean="0"/>
            <a:t>Rusya</a:t>
          </a:r>
          <a:endParaRPr lang="tr-TR" sz="1400" kern="1200" dirty="0"/>
        </a:p>
      </dsp:txBody>
      <dsp:txXfrm>
        <a:off x="2226269" y="2077200"/>
        <a:ext cx="987322" cy="987322"/>
      </dsp:txXfrm>
    </dsp:sp>
    <dsp:sp modelId="{4127E990-CC9F-4598-BDFB-A958A4ECE057}">
      <dsp:nvSpPr>
        <dsp:cNvPr id="0" name=""/>
        <dsp:cNvSpPr/>
      </dsp:nvSpPr>
      <dsp:spPr>
        <a:xfrm>
          <a:off x="1117" y="2077200"/>
          <a:ext cx="987322" cy="987322"/>
        </a:xfrm>
        <a:prstGeom prst="ellipse">
          <a:avLst/>
        </a:prstGeom>
        <a:solidFill>
          <a:schemeClr val="accent1">
            <a:alpha val="50000"/>
            <a:hueOff val="0"/>
            <a:satOff val="0"/>
            <a:lumOff val="0"/>
            <a:alphaOff val="0"/>
          </a:schemeClr>
        </a:soli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prst="coolSlant"/>
        </a:sp3d>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tr-TR" sz="1400" kern="1200" dirty="0" smtClean="0"/>
            <a:t>Fransa</a:t>
          </a:r>
          <a:endParaRPr lang="tr-TR" sz="1400" kern="1200" dirty="0"/>
        </a:p>
      </dsp:txBody>
      <dsp:txXfrm>
        <a:off x="1117" y="2077200"/>
        <a:ext cx="987322" cy="987322"/>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56CF1C5-1C8A-4C07-915D-728D4DC40734}">
      <dsp:nvSpPr>
        <dsp:cNvPr id="0" name=""/>
        <dsp:cNvSpPr/>
      </dsp:nvSpPr>
      <dsp:spPr>
        <a:xfrm>
          <a:off x="1282705" y="1684771"/>
          <a:ext cx="1474776" cy="1275184"/>
        </a:xfrm>
        <a:prstGeom prst="ellipse">
          <a:avLst/>
        </a:prstGeom>
        <a:solidFill>
          <a:srgbClr val="FF3399"/>
        </a:solidFill>
        <a:ln w="25400" cap="flat" cmpd="sng" algn="ctr">
          <a:solidFill>
            <a:schemeClr val="dk1">
              <a:shade val="80000"/>
              <a:hueOff val="0"/>
              <a:satOff val="0"/>
              <a:lumOff val="0"/>
              <a:alphaOff val="0"/>
            </a:schemeClr>
          </a:solidFill>
          <a:prstDash val="solid"/>
        </a:ln>
        <a:effectLst>
          <a:glow rad="228600">
            <a:schemeClr val="accent1">
              <a:satMod val="175000"/>
              <a:alpha val="40000"/>
            </a:schemeClr>
          </a:glow>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tr-TR" sz="1200" b="1" kern="1200" dirty="0" smtClean="0">
              <a:latin typeface="+mn-lt"/>
            </a:rPr>
            <a:t>İTİLAF DEVLETLERİ</a:t>
          </a:r>
          <a:endParaRPr lang="tr-TR" sz="1200" b="1" kern="1200" dirty="0">
            <a:latin typeface="+mn-lt"/>
          </a:endParaRPr>
        </a:p>
      </dsp:txBody>
      <dsp:txXfrm>
        <a:off x="1282705" y="1684771"/>
        <a:ext cx="1474776" cy="1275184"/>
      </dsp:txXfrm>
    </dsp:sp>
    <dsp:sp modelId="{0997CD61-96E7-42C7-8D9C-0D3CC8474E26}">
      <dsp:nvSpPr>
        <dsp:cNvPr id="0" name=""/>
        <dsp:cNvSpPr/>
      </dsp:nvSpPr>
      <dsp:spPr>
        <a:xfrm rot="12900000">
          <a:off x="518604" y="1428860"/>
          <a:ext cx="969898" cy="363427"/>
        </a:xfrm>
        <a:prstGeom prst="leftArrow">
          <a:avLst>
            <a:gd name="adj1" fmla="val 60000"/>
            <a:gd name="adj2" fmla="val 50000"/>
          </a:avLst>
        </a:prstGeom>
        <a:solidFill>
          <a:schemeClr val="dk1"/>
        </a:solidFill>
        <a:ln w="25400" cap="flat" cmpd="sng" algn="ctr">
          <a:solidFill>
            <a:schemeClr val="dk1">
              <a:shade val="50000"/>
            </a:schemeClr>
          </a:solidFill>
          <a:prstDash val="solid"/>
        </a:ln>
        <a:effectLst/>
      </dsp:spPr>
      <dsp:style>
        <a:lnRef idx="2">
          <a:schemeClr val="dk1">
            <a:shade val="50000"/>
          </a:schemeClr>
        </a:lnRef>
        <a:fillRef idx="1">
          <a:schemeClr val="dk1"/>
        </a:fillRef>
        <a:effectRef idx="0">
          <a:schemeClr val="dk1"/>
        </a:effectRef>
        <a:fontRef idx="minor">
          <a:schemeClr val="lt1"/>
        </a:fontRef>
      </dsp:style>
    </dsp:sp>
    <dsp:sp modelId="{A1E7D297-6BED-4FD7-9758-EA00935E576E}">
      <dsp:nvSpPr>
        <dsp:cNvPr id="0" name=""/>
        <dsp:cNvSpPr/>
      </dsp:nvSpPr>
      <dsp:spPr>
        <a:xfrm>
          <a:off x="594" y="847849"/>
          <a:ext cx="1211425" cy="969140"/>
        </a:xfrm>
        <a:prstGeom prst="roundRect">
          <a:avLst>
            <a:gd name="adj" fmla="val 10000"/>
          </a:avLst>
        </a:prstGeom>
        <a:blipFill rotWithShape="0">
          <a:blip xmlns:r="http://schemas.openxmlformats.org/officeDocument/2006/relationships" r:embed="rId1"/>
          <a:stretch>
            <a:fillRect/>
          </a:stretch>
        </a:blipFill>
        <a:ln w="25400" cap="flat" cmpd="sng" algn="ctr">
          <a:solidFill>
            <a:schemeClr val="dk1">
              <a:shade val="80000"/>
              <a:hueOff val="0"/>
              <a:satOff val="0"/>
              <a:lumOff val="0"/>
              <a:alphaOff val="0"/>
            </a:schemeClr>
          </a:solidFill>
          <a:prstDash val="solid"/>
        </a:ln>
        <a:effectLst>
          <a:glow rad="228600">
            <a:schemeClr val="accent1">
              <a:satMod val="175000"/>
              <a:alpha val="40000"/>
            </a:schemeClr>
          </a:glow>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711200">
            <a:lnSpc>
              <a:spcPct val="90000"/>
            </a:lnSpc>
            <a:spcBef>
              <a:spcPct val="0"/>
            </a:spcBef>
            <a:spcAft>
              <a:spcPct val="35000"/>
            </a:spcAft>
          </a:pPr>
          <a:r>
            <a:rPr lang="tr-TR" sz="1600" b="1" kern="1200" dirty="0" smtClean="0"/>
            <a:t>İNGİLTERE</a:t>
          </a:r>
          <a:endParaRPr lang="tr-TR" sz="1600" b="1" kern="1200" dirty="0"/>
        </a:p>
      </dsp:txBody>
      <dsp:txXfrm>
        <a:off x="594" y="847849"/>
        <a:ext cx="1211425" cy="969140"/>
      </dsp:txXfrm>
    </dsp:sp>
    <dsp:sp modelId="{311E3598-7A0C-4F75-9182-61E4C7EB3101}">
      <dsp:nvSpPr>
        <dsp:cNvPr id="0" name=""/>
        <dsp:cNvSpPr/>
      </dsp:nvSpPr>
      <dsp:spPr>
        <a:xfrm rot="16171884">
          <a:off x="1493970" y="983473"/>
          <a:ext cx="1041557" cy="363427"/>
        </a:xfrm>
        <a:prstGeom prst="leftArrow">
          <a:avLst>
            <a:gd name="adj1" fmla="val 60000"/>
            <a:gd name="adj2" fmla="val 50000"/>
          </a:avLst>
        </a:prstGeom>
        <a:solidFill>
          <a:schemeClr val="dk1"/>
        </a:solidFill>
        <a:ln w="25400" cap="flat" cmpd="sng" algn="ctr">
          <a:solidFill>
            <a:schemeClr val="dk1">
              <a:shade val="50000"/>
            </a:schemeClr>
          </a:solidFill>
          <a:prstDash val="solid"/>
        </a:ln>
        <a:effectLst/>
      </dsp:spPr>
      <dsp:style>
        <a:lnRef idx="2">
          <a:schemeClr val="dk1">
            <a:shade val="50000"/>
          </a:schemeClr>
        </a:lnRef>
        <a:fillRef idx="1">
          <a:schemeClr val="dk1"/>
        </a:fillRef>
        <a:effectRef idx="0">
          <a:schemeClr val="dk1"/>
        </a:effectRef>
        <a:fontRef idx="minor">
          <a:schemeClr val="lt1"/>
        </a:fontRef>
      </dsp:style>
    </dsp:sp>
    <dsp:sp modelId="{C70EF6EC-9C28-495F-9BF7-B99D520BAB75}">
      <dsp:nvSpPr>
        <dsp:cNvPr id="0" name=""/>
        <dsp:cNvSpPr/>
      </dsp:nvSpPr>
      <dsp:spPr>
        <a:xfrm>
          <a:off x="1400152" y="98077"/>
          <a:ext cx="1211425" cy="969140"/>
        </a:xfrm>
        <a:prstGeom prst="roundRect">
          <a:avLst>
            <a:gd name="adj" fmla="val 10000"/>
          </a:avLst>
        </a:prstGeom>
        <a:blipFill rotWithShape="0">
          <a:blip xmlns:r="http://schemas.openxmlformats.org/officeDocument/2006/relationships" r:embed="rId2"/>
          <a:stretch>
            <a:fillRect/>
          </a:stretch>
        </a:blipFill>
        <a:ln w="25400" cap="flat" cmpd="sng" algn="ctr">
          <a:solidFill>
            <a:schemeClr val="dk1">
              <a:shade val="80000"/>
              <a:hueOff val="0"/>
              <a:satOff val="0"/>
              <a:lumOff val="0"/>
              <a:alphaOff val="0"/>
            </a:schemeClr>
          </a:solidFill>
          <a:prstDash val="solid"/>
        </a:ln>
        <a:effectLst>
          <a:glow rad="228600">
            <a:schemeClr val="accent1">
              <a:satMod val="175000"/>
              <a:alpha val="40000"/>
            </a:schemeClr>
          </a:glow>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711200">
            <a:lnSpc>
              <a:spcPct val="90000"/>
            </a:lnSpc>
            <a:spcBef>
              <a:spcPct val="0"/>
            </a:spcBef>
            <a:spcAft>
              <a:spcPct val="35000"/>
            </a:spcAft>
          </a:pPr>
          <a:r>
            <a:rPr lang="tr-TR" sz="1600" b="1" kern="1200" dirty="0" smtClean="0"/>
            <a:t>FRANSA</a:t>
          </a:r>
          <a:endParaRPr lang="tr-TR" sz="1600" b="1" kern="1200" dirty="0"/>
        </a:p>
      </dsp:txBody>
      <dsp:txXfrm>
        <a:off x="1400152" y="98077"/>
        <a:ext cx="1211425" cy="969140"/>
      </dsp:txXfrm>
    </dsp:sp>
    <dsp:sp modelId="{D9CB8FED-B2A5-426D-AEB8-75B0A341A4AD}">
      <dsp:nvSpPr>
        <dsp:cNvPr id="0" name=""/>
        <dsp:cNvSpPr/>
      </dsp:nvSpPr>
      <dsp:spPr>
        <a:xfrm rot="19500000">
          <a:off x="2551684" y="1428860"/>
          <a:ext cx="969898" cy="363427"/>
        </a:xfrm>
        <a:prstGeom prst="leftArrow">
          <a:avLst>
            <a:gd name="adj1" fmla="val 60000"/>
            <a:gd name="adj2" fmla="val 50000"/>
          </a:avLst>
        </a:prstGeom>
        <a:solidFill>
          <a:schemeClr val="dk1"/>
        </a:solidFill>
        <a:ln w="25400" cap="flat" cmpd="sng" algn="ctr">
          <a:solidFill>
            <a:schemeClr val="dk1">
              <a:shade val="50000"/>
            </a:schemeClr>
          </a:solidFill>
          <a:prstDash val="solid"/>
        </a:ln>
        <a:effectLst/>
      </dsp:spPr>
      <dsp:style>
        <a:lnRef idx="2">
          <a:schemeClr val="dk1">
            <a:shade val="50000"/>
          </a:schemeClr>
        </a:lnRef>
        <a:fillRef idx="1">
          <a:schemeClr val="dk1"/>
        </a:fillRef>
        <a:effectRef idx="0">
          <a:schemeClr val="dk1"/>
        </a:effectRef>
        <a:fontRef idx="minor">
          <a:schemeClr val="lt1"/>
        </a:fontRef>
      </dsp:style>
    </dsp:sp>
    <dsp:sp modelId="{352974B5-748A-4638-8228-FCEC2C51A0D8}">
      <dsp:nvSpPr>
        <dsp:cNvPr id="0" name=""/>
        <dsp:cNvSpPr/>
      </dsp:nvSpPr>
      <dsp:spPr>
        <a:xfrm>
          <a:off x="2828168" y="847849"/>
          <a:ext cx="1211425" cy="969140"/>
        </a:xfrm>
        <a:prstGeom prst="roundRect">
          <a:avLst>
            <a:gd name="adj" fmla="val 10000"/>
          </a:avLst>
        </a:prstGeom>
        <a:blipFill rotWithShape="0">
          <a:blip xmlns:r="http://schemas.openxmlformats.org/officeDocument/2006/relationships" r:embed="rId3"/>
          <a:stretch>
            <a:fillRect/>
          </a:stretch>
        </a:blipFill>
        <a:ln w="25400" cap="flat" cmpd="sng" algn="ctr">
          <a:solidFill>
            <a:schemeClr val="dk1">
              <a:shade val="80000"/>
              <a:hueOff val="0"/>
              <a:satOff val="0"/>
              <a:lumOff val="0"/>
              <a:alphaOff val="0"/>
            </a:schemeClr>
          </a:solidFill>
          <a:prstDash val="solid"/>
        </a:ln>
        <a:effectLst>
          <a:glow rad="228600">
            <a:schemeClr val="accent1">
              <a:satMod val="175000"/>
              <a:alpha val="40000"/>
            </a:schemeClr>
          </a:glow>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711200">
            <a:lnSpc>
              <a:spcPct val="90000"/>
            </a:lnSpc>
            <a:spcBef>
              <a:spcPct val="0"/>
            </a:spcBef>
            <a:spcAft>
              <a:spcPct val="35000"/>
            </a:spcAft>
          </a:pPr>
          <a:r>
            <a:rPr lang="tr-TR" sz="1600" b="1" kern="1200" dirty="0" smtClean="0"/>
            <a:t>         RUSYA</a:t>
          </a:r>
          <a:endParaRPr lang="tr-TR" sz="1600" b="1" kern="1200" dirty="0"/>
        </a:p>
      </dsp:txBody>
      <dsp:txXfrm>
        <a:off x="2828168" y="847849"/>
        <a:ext cx="1211425" cy="969140"/>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982D174-4E17-4CDE-9468-52697AE5CA90}">
      <dsp:nvSpPr>
        <dsp:cNvPr id="0" name=""/>
        <dsp:cNvSpPr/>
      </dsp:nvSpPr>
      <dsp:spPr>
        <a:xfrm>
          <a:off x="1328713" y="1342526"/>
          <a:ext cx="1384348" cy="1431905"/>
        </a:xfrm>
        <a:prstGeom prst="ellipse">
          <a:avLst/>
        </a:prstGeom>
        <a:solidFill>
          <a:schemeClr val="accent5"/>
        </a:solidFill>
        <a:ln w="25400" cap="flat" cmpd="sng" algn="ctr">
          <a:solidFill>
            <a:schemeClr val="lt1">
              <a:hueOff val="0"/>
              <a:satOff val="0"/>
              <a:lumOff val="0"/>
              <a:alphaOff val="0"/>
            </a:schemeClr>
          </a:solidFill>
          <a:prstDash val="solid"/>
        </a:ln>
        <a:effectLst>
          <a:glow rad="228600">
            <a:schemeClr val="accent5">
              <a:satMod val="175000"/>
              <a:alpha val="40000"/>
            </a:schemeClr>
          </a:glow>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tr-TR" sz="1200" b="1" kern="1200" dirty="0" smtClean="0">
              <a:solidFill>
                <a:schemeClr val="tx1"/>
              </a:solidFill>
            </a:rPr>
            <a:t>İTTİFAK DEVLETLERİ</a:t>
          </a:r>
          <a:endParaRPr lang="tr-TR" sz="1200" b="1" kern="1200" dirty="0">
            <a:solidFill>
              <a:schemeClr val="tx1"/>
            </a:solidFill>
          </a:endParaRPr>
        </a:p>
      </dsp:txBody>
      <dsp:txXfrm>
        <a:off x="1328713" y="1342526"/>
        <a:ext cx="1384348" cy="1431905"/>
      </dsp:txXfrm>
    </dsp:sp>
    <dsp:sp modelId="{42EC9DED-8A24-4C5D-A333-9D2A782D2BCB}">
      <dsp:nvSpPr>
        <dsp:cNvPr id="0" name=""/>
        <dsp:cNvSpPr/>
      </dsp:nvSpPr>
      <dsp:spPr>
        <a:xfrm rot="12900000">
          <a:off x="518432" y="1164532"/>
          <a:ext cx="970765" cy="363570"/>
        </a:xfrm>
        <a:prstGeom prst="leftArrow">
          <a:avLst>
            <a:gd name="adj1" fmla="val 60000"/>
            <a:gd name="adj2" fmla="val 50000"/>
          </a:avLst>
        </a:prstGeom>
        <a:solidFill>
          <a:schemeClr val="dk1"/>
        </a:solidFill>
        <a:ln w="25400" cap="flat" cmpd="sng" algn="ctr">
          <a:solidFill>
            <a:schemeClr val="dk1">
              <a:shade val="50000"/>
            </a:schemeClr>
          </a:solidFill>
          <a:prstDash val="solid"/>
        </a:ln>
        <a:effectLst/>
      </dsp:spPr>
      <dsp:style>
        <a:lnRef idx="2">
          <a:schemeClr val="dk1">
            <a:shade val="50000"/>
          </a:schemeClr>
        </a:lnRef>
        <a:fillRef idx="1">
          <a:schemeClr val="dk1"/>
        </a:fillRef>
        <a:effectRef idx="0">
          <a:schemeClr val="dk1"/>
        </a:effectRef>
        <a:fontRef idx="minor">
          <a:schemeClr val="lt1"/>
        </a:fontRef>
      </dsp:style>
    </dsp:sp>
    <dsp:sp modelId="{38A68B06-EDF0-4A16-9E82-B386FFAE3760}">
      <dsp:nvSpPr>
        <dsp:cNvPr id="0" name=""/>
        <dsp:cNvSpPr/>
      </dsp:nvSpPr>
      <dsp:spPr>
        <a:xfrm>
          <a:off x="262" y="583152"/>
          <a:ext cx="1211900" cy="969520"/>
        </a:xfrm>
        <a:prstGeom prst="roundRect">
          <a:avLst>
            <a:gd name="adj" fmla="val 10000"/>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a:glow rad="228600">
            <a:schemeClr val="accent5">
              <a:satMod val="175000"/>
              <a:alpha val="40000"/>
            </a:schemeClr>
          </a:glow>
        </a:effectLst>
      </dsp:spPr>
      <dsp:style>
        <a:lnRef idx="2">
          <a:scrgbClr r="0" g="0" b="0"/>
        </a:lnRef>
        <a:fillRef idx="1">
          <a:scrgbClr r="0" g="0" b="0"/>
        </a:fillRef>
        <a:effectRef idx="0">
          <a:scrgbClr r="0" g="0" b="0"/>
        </a:effectRef>
        <a:fontRef idx="minor">
          <a:schemeClr val="lt1"/>
        </a:fontRef>
      </dsp:style>
      <dsp:txBody>
        <a:bodyPr spcFirstLastPara="0" vert="horz" wrap="square" lIns="24765" tIns="24765" rIns="24765" bIns="24765" numCol="1" spcCol="1270" anchor="ctr" anchorCtr="0">
          <a:noAutofit/>
        </a:bodyPr>
        <a:lstStyle/>
        <a:p>
          <a:pPr lvl="0" algn="ctr" defTabSz="577850">
            <a:lnSpc>
              <a:spcPct val="90000"/>
            </a:lnSpc>
            <a:spcBef>
              <a:spcPct val="0"/>
            </a:spcBef>
            <a:spcAft>
              <a:spcPct val="35000"/>
            </a:spcAft>
          </a:pPr>
          <a:r>
            <a:rPr lang="tr-TR" sz="1300" b="1" kern="1200" dirty="0" smtClean="0">
              <a:solidFill>
                <a:schemeClr val="tx1"/>
              </a:solidFill>
            </a:rPr>
            <a:t>AVUSTURYA MACARİSTAN İMP</a:t>
          </a:r>
          <a:r>
            <a:rPr lang="tr-TR" sz="1300" kern="1200" dirty="0" smtClean="0">
              <a:solidFill>
                <a:schemeClr val="tx1"/>
              </a:solidFill>
            </a:rPr>
            <a:t>.</a:t>
          </a:r>
          <a:endParaRPr lang="tr-TR" sz="1300" kern="1200" dirty="0">
            <a:solidFill>
              <a:schemeClr val="tx1"/>
            </a:solidFill>
          </a:endParaRPr>
        </a:p>
      </dsp:txBody>
      <dsp:txXfrm>
        <a:off x="262" y="583152"/>
        <a:ext cx="1211900" cy="969520"/>
      </dsp:txXfrm>
    </dsp:sp>
    <dsp:sp modelId="{391C893D-D7CE-49EB-BE47-2456D4E82A98}">
      <dsp:nvSpPr>
        <dsp:cNvPr id="0" name=""/>
        <dsp:cNvSpPr/>
      </dsp:nvSpPr>
      <dsp:spPr>
        <a:xfrm rot="19500000">
          <a:off x="2552577" y="1164532"/>
          <a:ext cx="970765" cy="363570"/>
        </a:xfrm>
        <a:prstGeom prst="leftArrow">
          <a:avLst>
            <a:gd name="adj1" fmla="val 60000"/>
            <a:gd name="adj2" fmla="val 50000"/>
          </a:avLst>
        </a:prstGeom>
        <a:solidFill>
          <a:schemeClr val="dk1"/>
        </a:solidFill>
        <a:ln w="25400" cap="flat" cmpd="sng" algn="ctr">
          <a:solidFill>
            <a:schemeClr val="dk1">
              <a:shade val="50000"/>
            </a:schemeClr>
          </a:solidFill>
          <a:prstDash val="solid"/>
        </a:ln>
        <a:effectLst/>
      </dsp:spPr>
      <dsp:style>
        <a:lnRef idx="2">
          <a:schemeClr val="dk1">
            <a:shade val="50000"/>
          </a:schemeClr>
        </a:lnRef>
        <a:fillRef idx="1">
          <a:schemeClr val="dk1"/>
        </a:fillRef>
        <a:effectRef idx="0">
          <a:schemeClr val="dk1"/>
        </a:effectRef>
        <a:fontRef idx="minor">
          <a:schemeClr val="lt1"/>
        </a:fontRef>
      </dsp:style>
    </dsp:sp>
    <dsp:sp modelId="{6CCA7E57-3523-4EFD-88E7-9422192C9D31}">
      <dsp:nvSpPr>
        <dsp:cNvPr id="0" name=""/>
        <dsp:cNvSpPr/>
      </dsp:nvSpPr>
      <dsp:spPr>
        <a:xfrm>
          <a:off x="2829611" y="583152"/>
          <a:ext cx="1211900" cy="969520"/>
        </a:xfrm>
        <a:prstGeom prst="roundRect">
          <a:avLst>
            <a:gd name="adj" fmla="val 10000"/>
          </a:avLst>
        </a:prstGeom>
        <a:blipFill rotWithShape="0">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a:glow rad="228600">
            <a:schemeClr val="accent5">
              <a:satMod val="175000"/>
              <a:alpha val="40000"/>
            </a:schemeClr>
          </a:glow>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711200">
            <a:lnSpc>
              <a:spcPct val="90000"/>
            </a:lnSpc>
            <a:spcBef>
              <a:spcPct val="0"/>
            </a:spcBef>
            <a:spcAft>
              <a:spcPct val="35000"/>
            </a:spcAft>
          </a:pPr>
          <a:r>
            <a:rPr lang="tr-TR" sz="1600" b="1" kern="1200" dirty="0" smtClean="0">
              <a:solidFill>
                <a:schemeClr val="tx1"/>
              </a:solidFill>
            </a:rPr>
            <a:t>ALMANYA</a:t>
          </a:r>
          <a:endParaRPr lang="tr-TR" sz="1600" b="1" kern="1200" dirty="0">
            <a:solidFill>
              <a:schemeClr val="tx1"/>
            </a:solidFill>
          </a:endParaRPr>
        </a:p>
      </dsp:txBody>
      <dsp:txXfrm>
        <a:off x="2829611" y="583152"/>
        <a:ext cx="1211900" cy="969520"/>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56CF1C5-1C8A-4C07-915D-728D4DC40734}">
      <dsp:nvSpPr>
        <dsp:cNvPr id="0" name=""/>
        <dsp:cNvSpPr/>
      </dsp:nvSpPr>
      <dsp:spPr>
        <a:xfrm>
          <a:off x="1328720" y="2000255"/>
          <a:ext cx="1382746" cy="1202906"/>
        </a:xfrm>
        <a:prstGeom prst="ellipse">
          <a:avLst/>
        </a:prstGeom>
        <a:solidFill>
          <a:schemeClr val="accent1"/>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tr-TR" sz="1200" b="1" kern="1200" dirty="0" smtClean="0">
              <a:latin typeface="+mn-lt"/>
            </a:rPr>
            <a:t>İTİLAF DEVLETLERİ</a:t>
          </a:r>
          <a:endParaRPr lang="tr-TR" sz="1200" b="1" kern="1200" dirty="0">
            <a:latin typeface="+mn-lt"/>
          </a:endParaRPr>
        </a:p>
      </dsp:txBody>
      <dsp:txXfrm>
        <a:off x="1328720" y="2000255"/>
        <a:ext cx="1382746" cy="1202906"/>
      </dsp:txXfrm>
    </dsp:sp>
    <dsp:sp modelId="{0997CD61-96E7-42C7-8D9C-0D3CC8474E26}">
      <dsp:nvSpPr>
        <dsp:cNvPr id="0" name=""/>
        <dsp:cNvSpPr/>
      </dsp:nvSpPr>
      <dsp:spPr>
        <a:xfrm rot="13212391">
          <a:off x="602422" y="1642271"/>
          <a:ext cx="995145" cy="363427"/>
        </a:xfrm>
        <a:prstGeom prst="lef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sp>
    <dsp:sp modelId="{A1E7D297-6BED-4FD7-9758-EA00935E576E}">
      <dsp:nvSpPr>
        <dsp:cNvPr id="0" name=""/>
        <dsp:cNvSpPr/>
      </dsp:nvSpPr>
      <dsp:spPr>
        <a:xfrm>
          <a:off x="114275" y="1018209"/>
          <a:ext cx="1211425" cy="969140"/>
        </a:xfrm>
        <a:prstGeom prst="roundRect">
          <a:avLst>
            <a:gd name="adj" fmla="val 10000"/>
          </a:avLst>
        </a:prstGeom>
        <a:blipFill rotWithShape="0">
          <a:blip xmlns:r="http://schemas.openxmlformats.org/officeDocument/2006/relationships" r:embed="rId1"/>
          <a:stretch>
            <a:fillRect/>
          </a:stretch>
        </a:blipFill>
        <a:ln w="25400" cap="flat" cmpd="sng" algn="ctr">
          <a:solidFill>
            <a:schemeClr val="dk1">
              <a:shade val="80000"/>
              <a:hueOff val="0"/>
              <a:satOff val="0"/>
              <a:lumOff val="0"/>
              <a:alphaOff val="0"/>
            </a:schemeClr>
          </a:solidFill>
          <a:prstDash val="solid"/>
        </a:ln>
        <a:effectLst>
          <a:glow rad="228600">
            <a:schemeClr val="accent1">
              <a:satMod val="175000"/>
              <a:alpha val="40000"/>
            </a:schemeClr>
          </a:glow>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711200">
            <a:lnSpc>
              <a:spcPct val="90000"/>
            </a:lnSpc>
            <a:spcBef>
              <a:spcPct val="0"/>
            </a:spcBef>
            <a:spcAft>
              <a:spcPct val="35000"/>
            </a:spcAft>
          </a:pPr>
          <a:r>
            <a:rPr lang="tr-TR" sz="1600" b="1" kern="1200" dirty="0" smtClean="0"/>
            <a:t>İNGİLTERE</a:t>
          </a:r>
          <a:endParaRPr lang="tr-TR" sz="1600" b="1" kern="1200" dirty="0"/>
        </a:p>
      </dsp:txBody>
      <dsp:txXfrm>
        <a:off x="114275" y="1018209"/>
        <a:ext cx="1211425" cy="969140"/>
      </dsp:txXfrm>
    </dsp:sp>
    <dsp:sp modelId="{311E3598-7A0C-4F75-9182-61E4C7EB3101}">
      <dsp:nvSpPr>
        <dsp:cNvPr id="0" name=""/>
        <dsp:cNvSpPr/>
      </dsp:nvSpPr>
      <dsp:spPr>
        <a:xfrm rot="16175892">
          <a:off x="1778424" y="980562"/>
          <a:ext cx="466265" cy="363427"/>
        </a:xfrm>
        <a:prstGeom prst="lef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sp>
    <dsp:sp modelId="{C70EF6EC-9C28-495F-9BF7-B99D520BAB75}">
      <dsp:nvSpPr>
        <dsp:cNvPr id="0" name=""/>
        <dsp:cNvSpPr/>
      </dsp:nvSpPr>
      <dsp:spPr>
        <a:xfrm>
          <a:off x="1400162" y="89505"/>
          <a:ext cx="1211425" cy="969140"/>
        </a:xfrm>
        <a:prstGeom prst="roundRect">
          <a:avLst>
            <a:gd name="adj" fmla="val 10000"/>
          </a:avLst>
        </a:prstGeom>
        <a:blipFill rotWithShape="0">
          <a:blip xmlns:r="http://schemas.openxmlformats.org/officeDocument/2006/relationships" r:embed="rId2"/>
          <a:stretch>
            <a:fillRect/>
          </a:stretch>
        </a:blipFill>
        <a:ln w="25400" cap="flat" cmpd="sng" algn="ctr">
          <a:solidFill>
            <a:schemeClr val="dk1">
              <a:shade val="80000"/>
              <a:hueOff val="0"/>
              <a:satOff val="0"/>
              <a:lumOff val="0"/>
              <a:alphaOff val="0"/>
            </a:schemeClr>
          </a:solidFill>
          <a:prstDash val="solid"/>
        </a:ln>
        <a:effectLst>
          <a:glow rad="228600">
            <a:schemeClr val="accent1">
              <a:satMod val="175000"/>
              <a:alpha val="40000"/>
            </a:schemeClr>
          </a:glow>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711200">
            <a:lnSpc>
              <a:spcPct val="90000"/>
            </a:lnSpc>
            <a:spcBef>
              <a:spcPct val="0"/>
            </a:spcBef>
            <a:spcAft>
              <a:spcPct val="35000"/>
            </a:spcAft>
          </a:pPr>
          <a:r>
            <a:rPr lang="tr-TR" sz="1600" b="1" kern="1200" dirty="0" smtClean="0"/>
            <a:t>FRANSA</a:t>
          </a:r>
          <a:endParaRPr lang="tr-TR" sz="1600" b="1" kern="1200" dirty="0"/>
        </a:p>
      </dsp:txBody>
      <dsp:txXfrm>
        <a:off x="1400162" y="89505"/>
        <a:ext cx="1211425" cy="969140"/>
      </dsp:txXfrm>
    </dsp:sp>
    <dsp:sp modelId="{D9CB8FED-B2A5-426D-AEB8-75B0A341A4AD}">
      <dsp:nvSpPr>
        <dsp:cNvPr id="0" name=""/>
        <dsp:cNvSpPr/>
      </dsp:nvSpPr>
      <dsp:spPr>
        <a:xfrm rot="19150051">
          <a:off x="2434833" y="1640030"/>
          <a:ext cx="975646" cy="363427"/>
        </a:xfrm>
        <a:prstGeom prst="lef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sp>
    <dsp:sp modelId="{352974B5-748A-4638-8228-FCEC2C51A0D8}">
      <dsp:nvSpPr>
        <dsp:cNvPr id="0" name=""/>
        <dsp:cNvSpPr/>
      </dsp:nvSpPr>
      <dsp:spPr>
        <a:xfrm>
          <a:off x="2686043" y="1018210"/>
          <a:ext cx="1211425" cy="969140"/>
        </a:xfrm>
        <a:prstGeom prst="roundRect">
          <a:avLst>
            <a:gd name="adj" fmla="val 10000"/>
          </a:avLst>
        </a:prstGeom>
        <a:blipFill rotWithShape="0">
          <a:blip xmlns:r="http://schemas.openxmlformats.org/officeDocument/2006/relationships" r:embed="rId3"/>
          <a:stretch>
            <a:fillRect/>
          </a:stretch>
        </a:blipFill>
        <a:ln w="25400" cap="flat" cmpd="sng" algn="ctr">
          <a:solidFill>
            <a:schemeClr val="dk1">
              <a:shade val="80000"/>
              <a:hueOff val="0"/>
              <a:satOff val="0"/>
              <a:lumOff val="0"/>
              <a:alphaOff val="0"/>
            </a:schemeClr>
          </a:solidFill>
          <a:prstDash val="solid"/>
        </a:ln>
        <a:effectLst>
          <a:glow rad="228600">
            <a:schemeClr val="accent1">
              <a:satMod val="175000"/>
              <a:alpha val="40000"/>
            </a:schemeClr>
          </a:glow>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711200">
            <a:lnSpc>
              <a:spcPct val="90000"/>
            </a:lnSpc>
            <a:spcBef>
              <a:spcPct val="0"/>
            </a:spcBef>
            <a:spcAft>
              <a:spcPct val="35000"/>
            </a:spcAft>
          </a:pPr>
          <a:r>
            <a:rPr lang="tr-TR" sz="1600" b="1" kern="1200" dirty="0" smtClean="0"/>
            <a:t>         RUSYA</a:t>
          </a:r>
          <a:endParaRPr lang="tr-TR" sz="1600" b="1" kern="1200" dirty="0"/>
        </a:p>
      </dsp:txBody>
      <dsp:txXfrm>
        <a:off x="2686043" y="1018210"/>
        <a:ext cx="1211425" cy="969140"/>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982D174-4E17-4CDE-9468-52697AE5CA90}">
      <dsp:nvSpPr>
        <dsp:cNvPr id="0" name=""/>
        <dsp:cNvSpPr/>
      </dsp:nvSpPr>
      <dsp:spPr>
        <a:xfrm>
          <a:off x="1373598" y="1336912"/>
          <a:ext cx="1384348" cy="1431905"/>
        </a:xfrm>
        <a:prstGeom prst="ellipse">
          <a:avLst/>
        </a:prstGeom>
        <a:solidFill>
          <a:schemeClr val="accent5"/>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tr-TR" sz="1200" b="1" kern="1200" dirty="0" smtClean="0">
              <a:solidFill>
                <a:schemeClr val="tx1"/>
              </a:solidFill>
            </a:rPr>
            <a:t>İTTİFAK DEVLETLERİ</a:t>
          </a:r>
          <a:endParaRPr lang="tr-TR" sz="1200" b="1" kern="1200" dirty="0">
            <a:solidFill>
              <a:schemeClr val="tx1"/>
            </a:solidFill>
          </a:endParaRPr>
        </a:p>
      </dsp:txBody>
      <dsp:txXfrm>
        <a:off x="1373598" y="1336912"/>
        <a:ext cx="1384348" cy="1431905"/>
      </dsp:txXfrm>
    </dsp:sp>
    <dsp:sp modelId="{42EC9DED-8A24-4C5D-A333-9D2A782D2BCB}">
      <dsp:nvSpPr>
        <dsp:cNvPr id="0" name=""/>
        <dsp:cNvSpPr/>
      </dsp:nvSpPr>
      <dsp:spPr>
        <a:xfrm rot="5220580">
          <a:off x="1563201" y="3154489"/>
          <a:ext cx="1139229" cy="363570"/>
        </a:xfrm>
        <a:prstGeom prst="lef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sp>
    <dsp:sp modelId="{38A68B06-EDF0-4A16-9E82-B386FFAE3760}">
      <dsp:nvSpPr>
        <dsp:cNvPr id="0" name=""/>
        <dsp:cNvSpPr/>
      </dsp:nvSpPr>
      <dsp:spPr>
        <a:xfrm>
          <a:off x="1408038" y="3258686"/>
          <a:ext cx="1502757" cy="1173624"/>
        </a:xfrm>
        <a:prstGeom prst="roundRect">
          <a:avLst>
            <a:gd name="adj" fmla="val 10000"/>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a:glow rad="228600">
            <a:schemeClr val="accent5">
              <a:satMod val="175000"/>
              <a:alpha val="40000"/>
            </a:schemeClr>
          </a:glow>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711200">
            <a:lnSpc>
              <a:spcPct val="90000"/>
            </a:lnSpc>
            <a:spcBef>
              <a:spcPct val="0"/>
            </a:spcBef>
            <a:spcAft>
              <a:spcPct val="35000"/>
            </a:spcAft>
          </a:pPr>
          <a:r>
            <a:rPr lang="tr-TR" sz="1600" b="1" kern="1200" dirty="0" smtClean="0">
              <a:solidFill>
                <a:schemeClr val="tx1"/>
              </a:solidFill>
            </a:rPr>
            <a:t>AVUSTURYA MACARİSTAN İMP</a:t>
          </a:r>
          <a:r>
            <a:rPr lang="tr-TR" sz="1600" kern="1200" dirty="0" smtClean="0">
              <a:solidFill>
                <a:schemeClr val="tx1"/>
              </a:solidFill>
            </a:rPr>
            <a:t>.</a:t>
          </a:r>
          <a:endParaRPr lang="tr-TR" sz="1600" kern="1200" dirty="0">
            <a:solidFill>
              <a:schemeClr val="tx1"/>
            </a:solidFill>
          </a:endParaRPr>
        </a:p>
      </dsp:txBody>
      <dsp:txXfrm>
        <a:off x="1408038" y="3258686"/>
        <a:ext cx="1502757" cy="1173624"/>
      </dsp:txXfrm>
    </dsp:sp>
    <dsp:sp modelId="{391C893D-D7CE-49EB-BE47-2456D4E82A98}">
      <dsp:nvSpPr>
        <dsp:cNvPr id="0" name=""/>
        <dsp:cNvSpPr/>
      </dsp:nvSpPr>
      <dsp:spPr>
        <a:xfrm rot="18509638">
          <a:off x="2284276" y="814943"/>
          <a:ext cx="1242807" cy="363570"/>
        </a:xfrm>
        <a:prstGeom prst="lef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sp>
    <dsp:sp modelId="{6CCA7E57-3523-4EFD-88E7-9422192C9D31}">
      <dsp:nvSpPr>
        <dsp:cNvPr id="0" name=""/>
        <dsp:cNvSpPr/>
      </dsp:nvSpPr>
      <dsp:spPr>
        <a:xfrm>
          <a:off x="2548485" y="0"/>
          <a:ext cx="1431315" cy="1091961"/>
        </a:xfrm>
        <a:prstGeom prst="roundRect">
          <a:avLst>
            <a:gd name="adj" fmla="val 10000"/>
          </a:avLst>
        </a:prstGeom>
        <a:blipFill rotWithShape="0">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a:glow rad="228600">
            <a:schemeClr val="accent5">
              <a:satMod val="175000"/>
              <a:alpha val="40000"/>
            </a:schemeClr>
          </a:glow>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711200">
            <a:lnSpc>
              <a:spcPct val="90000"/>
            </a:lnSpc>
            <a:spcBef>
              <a:spcPct val="0"/>
            </a:spcBef>
            <a:spcAft>
              <a:spcPct val="35000"/>
            </a:spcAft>
          </a:pPr>
          <a:r>
            <a:rPr lang="tr-TR" sz="1600" b="1" kern="1200" dirty="0" smtClean="0">
              <a:solidFill>
                <a:schemeClr val="tx1"/>
              </a:solidFill>
            </a:rPr>
            <a:t>ALMANYA</a:t>
          </a:r>
          <a:endParaRPr lang="tr-TR" sz="1600" b="1" kern="1200" dirty="0">
            <a:solidFill>
              <a:schemeClr val="tx1"/>
            </a:solidFill>
          </a:endParaRPr>
        </a:p>
      </dsp:txBody>
      <dsp:txXfrm>
        <a:off x="2548485" y="0"/>
        <a:ext cx="1431315" cy="1091961"/>
      </dsp:txXfrm>
    </dsp:sp>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3559B3F-F6C5-44AD-B69D-B7CCBD2B2C52}">
      <dsp:nvSpPr>
        <dsp:cNvPr id="0" name=""/>
        <dsp:cNvSpPr/>
      </dsp:nvSpPr>
      <dsp:spPr>
        <a:xfrm>
          <a:off x="1285875" y="1571654"/>
          <a:ext cx="1785967" cy="1428765"/>
        </a:xfrm>
        <a:prstGeom prst="ellipse">
          <a:avLst/>
        </a:prstGeom>
        <a:solidFill>
          <a:schemeClr val="accent1"/>
        </a:solidFill>
        <a:ln w="9525" cap="flat" cmpd="sng" algn="ctr">
          <a:solidFill>
            <a:schemeClr val="dk1">
              <a:shade val="50000"/>
              <a:satMod val="103000"/>
            </a:schemeClr>
          </a:solidFill>
          <a:prstDash val="solid"/>
        </a:ln>
        <a:effectLst>
          <a:outerShdw blurRad="57150" dist="38100" dir="5400000" algn="ctr" rotWithShape="0">
            <a:schemeClr val="dk1">
              <a:shade val="9000"/>
              <a:satMod val="105000"/>
              <a:alpha val="48000"/>
            </a:scheme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tr-TR" sz="1200" b="1" kern="1200" dirty="0" smtClean="0">
              <a:solidFill>
                <a:schemeClr val="tx1"/>
              </a:solidFill>
              <a:latin typeface="Times New Roman" pitchFamily="18" charset="0"/>
              <a:cs typeface="Times New Roman" pitchFamily="18" charset="0"/>
            </a:rPr>
            <a:t>İTTİFAK DEVLETLERİ</a:t>
          </a:r>
          <a:endParaRPr lang="tr-TR" sz="1200" b="1" kern="1200" dirty="0">
            <a:solidFill>
              <a:schemeClr val="tx1"/>
            </a:solidFill>
            <a:latin typeface="Times New Roman" pitchFamily="18" charset="0"/>
            <a:cs typeface="Times New Roman" pitchFamily="18" charset="0"/>
          </a:endParaRPr>
        </a:p>
      </dsp:txBody>
      <dsp:txXfrm>
        <a:off x="1285875" y="1571654"/>
        <a:ext cx="1785967" cy="1428765"/>
      </dsp:txXfrm>
    </dsp:sp>
  </dsp:spTree>
</dsp:drawing>
</file>

<file path=ppt/diagrams/layout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4D18BF0-E4C3-4F1A-B5E2-7F57FEB7E465}" type="datetimeFigureOut">
              <a:rPr lang="tr-TR" smtClean="0"/>
              <a:pPr/>
              <a:t>25.09.2016</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A2C1A6E-63F4-44D9-8025-8628B02E9EE5}"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1A2C1A6E-63F4-44D9-8025-8628B02E9EE5}" type="slidenum">
              <a:rPr lang="tr-TR" smtClean="0"/>
              <a:pPr/>
              <a:t>24</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fld id="{C3AF5E3C-7447-48CC-B5C7-7BCEB2680DE3}" type="datetimeFigureOut">
              <a:rPr lang="tr-TR" smtClean="0"/>
              <a:pPr/>
              <a:t>25.09.2016</a:t>
            </a:fld>
            <a:endParaRPr lang="tr-TR"/>
          </a:p>
        </p:txBody>
      </p:sp>
      <p:sp>
        <p:nvSpPr>
          <p:cNvPr id="19" name="18 Altbilgi Yer Tutucusu"/>
          <p:cNvSpPr>
            <a:spLocks noGrp="1"/>
          </p:cNvSpPr>
          <p:nvPr>
            <p:ph type="ftr" sz="quarter" idx="11"/>
          </p:nvPr>
        </p:nvSpPr>
        <p:spPr/>
        <p:txBody>
          <a:bodyPr/>
          <a:lstStyle/>
          <a:p>
            <a:endParaRPr lang="tr-TR"/>
          </a:p>
        </p:txBody>
      </p:sp>
      <p:sp>
        <p:nvSpPr>
          <p:cNvPr id="27" name="26 Slayt Numarası Yer Tutucusu"/>
          <p:cNvSpPr>
            <a:spLocks noGrp="1"/>
          </p:cNvSpPr>
          <p:nvPr>
            <p:ph type="sldNum" sz="quarter" idx="12"/>
          </p:nvPr>
        </p:nvSpPr>
        <p:spPr/>
        <p:txBody>
          <a:bodyPr/>
          <a:lstStyle/>
          <a:p>
            <a:fld id="{E730D705-935B-41E9-8D36-B3A0929D7F31}" type="slidenum">
              <a:rPr lang="tr-TR" smtClean="0"/>
              <a:pPr/>
              <a:t>‹#›</a:t>
            </a:fld>
            <a:endParaRPr lang="tr-TR"/>
          </a:p>
        </p:txBody>
      </p:sp>
    </p:spTree>
  </p:cSld>
  <p:clrMapOvr>
    <a:masterClrMapping/>
  </p:clrMapOvr>
  <p:transition>
    <p:wheel spokes="8"/>
    <p:sndAc>
      <p:stSnd>
        <p:snd r:embed="rId1" name="chimes.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C3AF5E3C-7447-48CC-B5C7-7BCEB2680DE3}" type="datetimeFigureOut">
              <a:rPr lang="tr-TR" smtClean="0"/>
              <a:pPr/>
              <a:t>25.09.2016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E730D705-935B-41E9-8D36-B3A0929D7F31}" type="slidenum">
              <a:rPr lang="tr-TR" smtClean="0"/>
              <a:pPr/>
              <a:t>‹#›</a:t>
            </a:fld>
            <a:endParaRPr lang="tr-TR"/>
          </a:p>
        </p:txBody>
      </p:sp>
    </p:spTree>
  </p:cSld>
  <p:clrMapOvr>
    <a:masterClrMapping/>
  </p:clrMapOvr>
  <p:transition>
    <p:wheel spokes="8"/>
    <p:sndAc>
      <p:stSnd>
        <p:snd r:embed="rId1" name="chimes.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C3AF5E3C-7447-48CC-B5C7-7BCEB2680DE3}" type="datetimeFigureOut">
              <a:rPr lang="tr-TR" smtClean="0"/>
              <a:pPr/>
              <a:t>25.09.2016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E730D705-935B-41E9-8D36-B3A0929D7F31}" type="slidenum">
              <a:rPr lang="tr-TR" smtClean="0"/>
              <a:pPr/>
              <a:t>‹#›</a:t>
            </a:fld>
            <a:endParaRPr lang="tr-TR"/>
          </a:p>
        </p:txBody>
      </p:sp>
    </p:spTree>
  </p:cSld>
  <p:clrMapOvr>
    <a:masterClrMapping/>
  </p:clrMapOvr>
  <p:transition>
    <p:wheel spokes="8"/>
    <p:sndAc>
      <p:stSnd>
        <p:snd r:embed="rId1" name="chimes.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C3AF5E3C-7447-48CC-B5C7-7BCEB2680DE3}" type="datetimeFigureOut">
              <a:rPr lang="tr-TR" smtClean="0"/>
              <a:pPr/>
              <a:t>25.09.2016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E730D705-935B-41E9-8D36-B3A0929D7F31}" type="slidenum">
              <a:rPr lang="tr-TR" smtClean="0"/>
              <a:pPr/>
              <a:t>‹#›</a:t>
            </a:fld>
            <a:endParaRPr lang="tr-TR"/>
          </a:p>
        </p:txBody>
      </p:sp>
    </p:spTree>
  </p:cSld>
  <p:clrMapOvr>
    <a:masterClrMapping/>
  </p:clrMapOvr>
  <p:transition>
    <p:wheel spokes="8"/>
    <p:sndAc>
      <p:stSnd>
        <p:snd r:embed="rId1" name="chimes.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C3AF5E3C-7447-48CC-B5C7-7BCEB2680DE3}" type="datetimeFigureOut">
              <a:rPr lang="tr-TR" smtClean="0"/>
              <a:pPr/>
              <a:t>25.09.2016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E730D705-935B-41E9-8D36-B3A0929D7F31}" type="slidenum">
              <a:rPr lang="tr-TR" smtClean="0"/>
              <a:pPr/>
              <a:t>‹#›</a:t>
            </a:fld>
            <a:endParaRPr lang="tr-TR"/>
          </a:p>
        </p:txBody>
      </p:sp>
    </p:spTree>
  </p:cSld>
  <p:clrMapOvr>
    <a:masterClrMapping/>
  </p:clrMapOvr>
  <p:transition>
    <p:wheel spokes="8"/>
    <p:sndAc>
      <p:stSnd>
        <p:snd r:embed="rId1" name="chimes.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C3AF5E3C-7447-48CC-B5C7-7BCEB2680DE3}" type="datetimeFigureOut">
              <a:rPr lang="tr-TR" smtClean="0"/>
              <a:pPr/>
              <a:t>25.09.2016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E730D705-935B-41E9-8D36-B3A0929D7F31}" type="slidenum">
              <a:rPr lang="tr-TR" smtClean="0"/>
              <a:pPr/>
              <a:t>‹#›</a:t>
            </a:fld>
            <a:endParaRPr lang="tr-TR"/>
          </a:p>
        </p:txBody>
      </p:sp>
    </p:spTree>
  </p:cSld>
  <p:clrMapOvr>
    <a:masterClrMapping/>
  </p:clrMapOvr>
  <p:transition>
    <p:wheel spokes="8"/>
    <p:sndAc>
      <p:stSnd>
        <p:snd r:embed="rId1" name="chimes.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C3AF5E3C-7447-48CC-B5C7-7BCEB2680DE3}" type="datetimeFigureOut">
              <a:rPr lang="tr-TR" smtClean="0"/>
              <a:pPr/>
              <a:t>25.09.2016</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E730D705-935B-41E9-8D36-B3A0929D7F31}" type="slidenum">
              <a:rPr lang="tr-TR" smtClean="0"/>
              <a:pPr/>
              <a:t>‹#›</a:t>
            </a:fld>
            <a:endParaRPr lang="tr-TR"/>
          </a:p>
        </p:txBody>
      </p:sp>
    </p:spTree>
  </p:cSld>
  <p:clrMapOvr>
    <a:masterClrMapping/>
  </p:clrMapOvr>
  <p:transition>
    <p:wheel spokes="8"/>
    <p:sndAc>
      <p:stSnd>
        <p:snd r:embed="rId1" name="chimes.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C3AF5E3C-7447-48CC-B5C7-7BCEB2680DE3}" type="datetimeFigureOut">
              <a:rPr lang="tr-TR" smtClean="0"/>
              <a:pPr/>
              <a:t>25.09.2016</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E730D705-935B-41E9-8D36-B3A0929D7F31}" type="slidenum">
              <a:rPr lang="tr-TR" smtClean="0"/>
              <a:pPr/>
              <a:t>‹#›</a:t>
            </a:fld>
            <a:endParaRPr lang="tr-TR"/>
          </a:p>
        </p:txBody>
      </p:sp>
    </p:spTree>
  </p:cSld>
  <p:clrMapOvr>
    <a:masterClrMapping/>
  </p:clrMapOvr>
  <p:transition>
    <p:wheel spokes="8"/>
    <p:sndAc>
      <p:stSnd>
        <p:snd r:embed="rId1" name="chimes.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C3AF5E3C-7447-48CC-B5C7-7BCEB2680DE3}" type="datetimeFigureOut">
              <a:rPr lang="tr-TR" smtClean="0"/>
              <a:pPr/>
              <a:t>25.09.2016</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E730D705-935B-41E9-8D36-B3A0929D7F31}" type="slidenum">
              <a:rPr lang="tr-TR" smtClean="0"/>
              <a:pPr/>
              <a:t>‹#›</a:t>
            </a:fld>
            <a:endParaRPr lang="tr-TR"/>
          </a:p>
        </p:txBody>
      </p:sp>
    </p:spTree>
  </p:cSld>
  <p:clrMapOvr>
    <a:masterClrMapping/>
  </p:clrMapOvr>
  <p:transition>
    <p:wheel spokes="8"/>
    <p:sndAc>
      <p:stSnd>
        <p:snd r:embed="rId1" name="chimes.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C3AF5E3C-7447-48CC-B5C7-7BCEB2680DE3}" type="datetimeFigureOut">
              <a:rPr lang="tr-TR" smtClean="0"/>
              <a:pPr/>
              <a:t>25.09.2016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E730D705-935B-41E9-8D36-B3A0929D7F31}" type="slidenum">
              <a:rPr lang="tr-TR" smtClean="0"/>
              <a:pPr/>
              <a:t>‹#›</a:t>
            </a:fld>
            <a:endParaRPr lang="tr-TR"/>
          </a:p>
        </p:txBody>
      </p:sp>
    </p:spTree>
  </p:cSld>
  <p:clrMapOvr>
    <a:masterClrMapping/>
  </p:clrMapOvr>
  <p:transition>
    <p:wheel spokes="8"/>
    <p:sndAc>
      <p:stSnd>
        <p:snd r:embed="rId1" name="chimes.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Tek Köşesi Kesik ve Yuvarlatılmış Dikdörtgen"/>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Dik Üçgen"/>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Başlık"/>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C3AF5E3C-7447-48CC-B5C7-7BCEB2680DE3}" type="datetimeFigureOut">
              <a:rPr lang="tr-TR" smtClean="0"/>
              <a:pPr/>
              <a:t>25.09.2016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077200" y="6356350"/>
            <a:ext cx="609600" cy="365125"/>
          </a:xfrm>
        </p:spPr>
        <p:txBody>
          <a:bodyPr/>
          <a:lstStyle/>
          <a:p>
            <a:fld id="{E730D705-935B-41E9-8D36-B3A0929D7F31}" type="slidenum">
              <a:rPr lang="tr-TR" smtClean="0"/>
              <a:pPr/>
              <a:t>‹#›</a:t>
            </a:fld>
            <a:endParaRPr lang="tr-TR"/>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9 Serbest Form"/>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Serbest Form"/>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transition>
    <p:wheel spokes="8"/>
    <p:sndAc>
      <p:stSnd>
        <p:snd r:embed="rId1" name="chimes.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6 Serbest Form"/>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Serbest Form"/>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Başlık Yer Tutucusu"/>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C3AF5E3C-7447-48CC-B5C7-7BCEB2680DE3}" type="datetimeFigureOut">
              <a:rPr lang="tr-TR" smtClean="0"/>
              <a:pPr/>
              <a:t>25.09.2016</a:t>
            </a:fld>
            <a:endParaRPr lang="tr-TR"/>
          </a:p>
        </p:txBody>
      </p:sp>
      <p:sp>
        <p:nvSpPr>
          <p:cNvPr id="22" name="21 Altbilgi Yer Tutucusu"/>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E730D705-935B-41E9-8D36-B3A0929D7F31}" type="slidenum">
              <a:rPr lang="tr-TR" smtClean="0"/>
              <a:pPr/>
              <a:t>‹#›</a:t>
            </a:fld>
            <a:endParaRPr lang="tr-TR"/>
          </a:p>
        </p:txBody>
      </p:sp>
      <p:grpSp>
        <p:nvGrpSpPr>
          <p:cNvPr id="2" name="1 Grup"/>
          <p:cNvGrpSpPr/>
          <p:nvPr/>
        </p:nvGrpSpPr>
        <p:grpSpPr>
          <a:xfrm>
            <a:off x="-19017" y="202408"/>
            <a:ext cx="9180548" cy="649224"/>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ransition>
    <p:wheel spokes="8"/>
    <p:sndAc>
      <p:stSnd>
        <p:snd r:embed="rId13" name="chimes.wav"/>
      </p:stSnd>
    </p:sndAc>
  </p:transition>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audio" Target="../media/audio1.wav"/><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audio" Target="../media/audio1.wav"/><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audio" Target="../media/audio1.wav"/><Relationship Id="rId1" Type="http://schemas.openxmlformats.org/officeDocument/2006/relationships/slideLayout" Target="../slideLayouts/slideLayout5.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1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audio" Target="../media/audio1.wav"/><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microsoft.com/office/2007/relationships/diagramDrawing" Target="../diagrams/drawing1.xml"/><Relationship Id="rId13" Type="http://schemas.microsoft.com/office/2007/relationships/diagramDrawing" Target="../diagrams/drawing2.xml"/><Relationship Id="rId3" Type="http://schemas.openxmlformats.org/officeDocument/2006/relationships/image" Target="../media/image31.jpeg"/><Relationship Id="rId7" Type="http://schemas.openxmlformats.org/officeDocument/2006/relationships/diagramColors" Target="../diagrams/colors1.xml"/><Relationship Id="rId12" Type="http://schemas.openxmlformats.org/officeDocument/2006/relationships/diagramColors" Target="../diagrams/colors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diagramQuickStyle" Target="../diagrams/quickStyle1.xml"/><Relationship Id="rId11" Type="http://schemas.openxmlformats.org/officeDocument/2006/relationships/diagramQuickStyle" Target="../diagrams/quickStyle2.xml"/><Relationship Id="rId5" Type="http://schemas.openxmlformats.org/officeDocument/2006/relationships/diagramLayout" Target="../diagrams/layout1.xml"/><Relationship Id="rId10" Type="http://schemas.openxmlformats.org/officeDocument/2006/relationships/diagramLayout" Target="../diagrams/layout2.xml"/><Relationship Id="rId4" Type="http://schemas.openxmlformats.org/officeDocument/2006/relationships/diagramData" Target="../diagrams/data1.xml"/><Relationship Id="rId9" Type="http://schemas.openxmlformats.org/officeDocument/2006/relationships/diagramData" Target="../diagrams/data2.xml"/></Relationships>
</file>

<file path=ppt/slides/_rels/slide17.xml.rels><?xml version="1.0" encoding="UTF-8" standalone="yes"?>
<Relationships xmlns="http://schemas.openxmlformats.org/package/2006/relationships"><Relationship Id="rId8" Type="http://schemas.openxmlformats.org/officeDocument/2006/relationships/diagramData" Target="../diagrams/data4.xml"/><Relationship Id="rId13" Type="http://schemas.openxmlformats.org/officeDocument/2006/relationships/image" Target="../media/image22.png"/><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diagramDrawing" Target="../diagrams/drawing4.xml"/><Relationship Id="rId2" Type="http://schemas.openxmlformats.org/officeDocument/2006/relationships/audio" Target="../media/audio1.wav"/><Relationship Id="rId1" Type="http://schemas.openxmlformats.org/officeDocument/2006/relationships/slideLayout" Target="../slideLayouts/slideLayout6.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0" Type="http://schemas.openxmlformats.org/officeDocument/2006/relationships/diagramQuickStyle" Target="../diagrams/quickStyle4.xml"/><Relationship Id="rId4" Type="http://schemas.openxmlformats.org/officeDocument/2006/relationships/diagramLayout" Target="../diagrams/layout3.xml"/><Relationship Id="rId9" Type="http://schemas.openxmlformats.org/officeDocument/2006/relationships/diagramLayout" Target="../diagrams/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38.jpeg"/></Relationships>
</file>

<file path=ppt/slides/_rels/slide1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audio" Target="../media/audio1.wav"/><Relationship Id="rId1" Type="http://schemas.openxmlformats.org/officeDocument/2006/relationships/slideLayout" Target="../slideLayouts/slideLayout4.xml"/><Relationship Id="rId5" Type="http://schemas.openxmlformats.org/officeDocument/2006/relationships/image" Target="../media/image39.png"/><Relationship Id="rId4" Type="http://schemas.openxmlformats.org/officeDocument/2006/relationships/image" Target="../media/image38.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5.xml"/><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audio" Target="../media/audio1.wav"/><Relationship Id="rId1" Type="http://schemas.openxmlformats.org/officeDocument/2006/relationships/slideLayout" Target="../slideLayouts/slideLayout4.xml"/><Relationship Id="rId5" Type="http://schemas.openxmlformats.org/officeDocument/2006/relationships/image" Target="../media/image39.png"/><Relationship Id="rId4" Type="http://schemas.openxmlformats.org/officeDocument/2006/relationships/image" Target="../media/image41.png"/></Relationships>
</file>

<file path=ppt/slides/_rels/slide2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audio" Target="../media/audio1.wav"/><Relationship Id="rId1" Type="http://schemas.openxmlformats.org/officeDocument/2006/relationships/slideLayout" Target="../slideLayouts/slideLayout4.xml"/><Relationship Id="rId5" Type="http://schemas.openxmlformats.org/officeDocument/2006/relationships/image" Target="../media/image39.png"/><Relationship Id="rId4" Type="http://schemas.openxmlformats.org/officeDocument/2006/relationships/image" Target="../media/image38.jpeg"/></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audio" Target="../media/audio1.wav"/><Relationship Id="rId1" Type="http://schemas.openxmlformats.org/officeDocument/2006/relationships/slideLayout" Target="../slideLayouts/slideLayout4.xml"/><Relationship Id="rId5" Type="http://schemas.openxmlformats.org/officeDocument/2006/relationships/image" Target="../media/image39.png"/><Relationship Id="rId4" Type="http://schemas.openxmlformats.org/officeDocument/2006/relationships/image" Target="../media/image38.jpeg"/></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audio" Target="../media/audio1.wav"/><Relationship Id="rId1" Type="http://schemas.openxmlformats.org/officeDocument/2006/relationships/slideLayout" Target="../slideLayouts/slideLayout4.xml"/><Relationship Id="rId5" Type="http://schemas.openxmlformats.org/officeDocument/2006/relationships/image" Target="../media/image39.png"/><Relationship Id="rId4" Type="http://schemas.openxmlformats.org/officeDocument/2006/relationships/image" Target="../media/image38.jpeg"/></Relationships>
</file>

<file path=ppt/slides/_rels/slide2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image" Target="../media/image44.png"/><Relationship Id="rId4" Type="http://schemas.openxmlformats.org/officeDocument/2006/relationships/image" Target="../media/image43.png"/></Relationships>
</file>

<file path=ppt/slides/_rels/slide25.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audio" Target="../media/audio1.wav"/><Relationship Id="rId1" Type="http://schemas.openxmlformats.org/officeDocument/2006/relationships/slideLayout" Target="../slideLayouts/slideLayout5.xm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audio" Target="../media/audio1.wav"/><Relationship Id="rId1" Type="http://schemas.openxmlformats.org/officeDocument/2006/relationships/slideLayout" Target="../slideLayouts/slideLayout5.xml"/><Relationship Id="rId6" Type="http://schemas.openxmlformats.org/officeDocument/2006/relationships/image" Target="../media/image50.png"/><Relationship Id="rId5" Type="http://schemas.openxmlformats.org/officeDocument/2006/relationships/image" Target="../media/image49.jpeg"/><Relationship Id="rId4" Type="http://schemas.openxmlformats.org/officeDocument/2006/relationships/image" Target="../media/image38.jpeg"/></Relationships>
</file>

<file path=ppt/slides/_rels/slide31.xml.rels><?xml version="1.0" encoding="UTF-8" standalone="yes"?>
<Relationships xmlns="http://schemas.openxmlformats.org/package/2006/relationships"><Relationship Id="rId8" Type="http://schemas.openxmlformats.org/officeDocument/2006/relationships/image" Target="../media/image51.png"/><Relationship Id="rId13" Type="http://schemas.microsoft.com/office/2007/relationships/diagramDrawing" Target="../diagrams/drawing6.xml"/><Relationship Id="rId3" Type="http://schemas.openxmlformats.org/officeDocument/2006/relationships/diagramData" Target="../diagrams/data5.xml"/><Relationship Id="rId7" Type="http://schemas.microsoft.com/office/2007/relationships/diagramDrawing" Target="../diagrams/drawing5.xml"/><Relationship Id="rId12" Type="http://schemas.openxmlformats.org/officeDocument/2006/relationships/diagramColors" Target="../diagrams/colors6.xml"/><Relationship Id="rId2" Type="http://schemas.openxmlformats.org/officeDocument/2006/relationships/audio" Target="../media/audio1.wav"/><Relationship Id="rId1" Type="http://schemas.openxmlformats.org/officeDocument/2006/relationships/slideLayout" Target="../slideLayouts/slideLayout5.xml"/><Relationship Id="rId6" Type="http://schemas.openxmlformats.org/officeDocument/2006/relationships/diagramColors" Target="../diagrams/colors5.xml"/><Relationship Id="rId11" Type="http://schemas.openxmlformats.org/officeDocument/2006/relationships/diagramQuickStyle" Target="../diagrams/quickStyle6.xml"/><Relationship Id="rId5" Type="http://schemas.openxmlformats.org/officeDocument/2006/relationships/diagramQuickStyle" Target="../diagrams/quickStyle5.xml"/><Relationship Id="rId10" Type="http://schemas.openxmlformats.org/officeDocument/2006/relationships/diagramLayout" Target="../diagrams/layout6.xml"/><Relationship Id="rId4" Type="http://schemas.openxmlformats.org/officeDocument/2006/relationships/diagramLayout" Target="../diagrams/layout5.xml"/><Relationship Id="rId9" Type="http://schemas.openxmlformats.org/officeDocument/2006/relationships/diagramData" Target="../diagrams/data6.xml"/><Relationship Id="rId14" Type="http://schemas.openxmlformats.org/officeDocument/2006/relationships/image" Target="../media/image38.jpeg"/></Relationships>
</file>

<file path=ppt/slides/_rels/slide32.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audio" Target="../media/audio1.wav"/><Relationship Id="rId1" Type="http://schemas.openxmlformats.org/officeDocument/2006/relationships/slideLayout" Target="../slideLayouts/slideLayout5.xml"/><Relationship Id="rId5" Type="http://schemas.openxmlformats.org/officeDocument/2006/relationships/image" Target="../media/image39.png"/><Relationship Id="rId4" Type="http://schemas.openxmlformats.org/officeDocument/2006/relationships/image" Target="../media/image38.jpeg"/></Relationships>
</file>

<file path=ppt/slides/_rels/slide3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audio" Target="../media/audio1.wav"/><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audio" Target="../media/audio1.wav"/><Relationship Id="rId1" Type="http://schemas.openxmlformats.org/officeDocument/2006/relationships/slideLayout" Target="../slideLayouts/slideLayout5.xml"/><Relationship Id="rId5" Type="http://schemas.openxmlformats.org/officeDocument/2006/relationships/image" Target="../media/image55.png"/><Relationship Id="rId4" Type="http://schemas.openxmlformats.org/officeDocument/2006/relationships/image" Target="../media/image38.jpeg"/></Relationships>
</file>

<file path=ppt/slides/_rels/slide35.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audio" Target="../media/audio1.wav"/><Relationship Id="rId1" Type="http://schemas.openxmlformats.org/officeDocument/2006/relationships/slideLayout" Target="../slideLayouts/slideLayout4.xml"/><Relationship Id="rId4" Type="http://schemas.openxmlformats.org/officeDocument/2006/relationships/image" Target="../media/image57.jpeg"/></Relationships>
</file>

<file path=ppt/slides/_rels/slide3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audio" Target="../media/audio1.wav"/><Relationship Id="rId1" Type="http://schemas.openxmlformats.org/officeDocument/2006/relationships/slideLayout" Target="../slideLayouts/slideLayout5.xml"/><Relationship Id="rId5" Type="http://schemas.openxmlformats.org/officeDocument/2006/relationships/image" Target="../media/image60.jpeg"/><Relationship Id="rId4" Type="http://schemas.openxmlformats.org/officeDocument/2006/relationships/image" Target="../media/image59.jpeg"/></Relationships>
</file>

<file path=ppt/slides/_rels/slide37.xml.rels><?xml version="1.0" encoding="UTF-8" standalone="yes"?>
<Relationships xmlns="http://schemas.openxmlformats.org/package/2006/relationships"><Relationship Id="rId3" Type="http://schemas.openxmlformats.org/officeDocument/2006/relationships/image" Target="../media/image61.jpeg"/><Relationship Id="rId7" Type="http://schemas.openxmlformats.org/officeDocument/2006/relationships/image" Target="../media/image64.gif"/><Relationship Id="rId2" Type="http://schemas.openxmlformats.org/officeDocument/2006/relationships/audio" Target="../media/audio1.wav"/><Relationship Id="rId1" Type="http://schemas.openxmlformats.org/officeDocument/2006/relationships/slideLayout" Target="../slideLayouts/slideLayout4.xml"/><Relationship Id="rId6" Type="http://schemas.openxmlformats.org/officeDocument/2006/relationships/image" Target="../media/image63.jpeg"/><Relationship Id="rId5" Type="http://schemas.openxmlformats.org/officeDocument/2006/relationships/image" Target="../media/image62.jpeg"/><Relationship Id="rId4" Type="http://schemas.openxmlformats.org/officeDocument/2006/relationships/image" Target="../media/image38.jpeg"/></Relationships>
</file>

<file path=ppt/slides/_rels/slide38.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audio" Target="../media/audio1.wav"/><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audio" Target="../media/audio1.wav"/><Relationship Id="rId1" Type="http://schemas.openxmlformats.org/officeDocument/2006/relationships/slideLayout" Target="../slideLayouts/slideLayout4.xml"/><Relationship Id="rId5" Type="http://schemas.openxmlformats.org/officeDocument/2006/relationships/image" Target="../media/image67.jpeg"/><Relationship Id="rId4" Type="http://schemas.openxmlformats.org/officeDocument/2006/relationships/image" Target="../media/image38.jpeg"/></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audio" Target="../media/audio1.wav"/><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audio" Target="../media/audio1.wav"/><Relationship Id="rId1" Type="http://schemas.openxmlformats.org/officeDocument/2006/relationships/slideLayout" Target="../slideLayouts/slideLayout4.xml"/><Relationship Id="rId5" Type="http://schemas.openxmlformats.org/officeDocument/2006/relationships/image" Target="../media/image67.jpeg"/><Relationship Id="rId4" Type="http://schemas.openxmlformats.org/officeDocument/2006/relationships/image" Target="../media/image38.jpeg"/></Relationships>
</file>

<file path=ppt/slides/_rels/slide41.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audio" Target="../media/audio1.wav"/><Relationship Id="rId1" Type="http://schemas.openxmlformats.org/officeDocument/2006/relationships/slideLayout" Target="../slideLayouts/slideLayout4.xml"/><Relationship Id="rId5" Type="http://schemas.openxmlformats.org/officeDocument/2006/relationships/image" Target="../media/image67.jpeg"/><Relationship Id="rId4" Type="http://schemas.openxmlformats.org/officeDocument/2006/relationships/image" Target="../media/image38.jpeg"/></Relationships>
</file>

<file path=ppt/slides/_rels/slide42.xml.rels><?xml version="1.0" encoding="UTF-8" standalone="yes"?>
<Relationships xmlns="http://schemas.openxmlformats.org/package/2006/relationships"><Relationship Id="rId8" Type="http://schemas.openxmlformats.org/officeDocument/2006/relationships/image" Target="../media/image74.jpeg"/><Relationship Id="rId3" Type="http://schemas.openxmlformats.org/officeDocument/2006/relationships/image" Target="../media/image70.jpeg"/><Relationship Id="rId7" Type="http://schemas.openxmlformats.org/officeDocument/2006/relationships/image" Target="../media/image73.jpeg"/><Relationship Id="rId2" Type="http://schemas.openxmlformats.org/officeDocument/2006/relationships/audio" Target="../media/audio1.wav"/><Relationship Id="rId1" Type="http://schemas.openxmlformats.org/officeDocument/2006/relationships/slideLayout" Target="../slideLayouts/slideLayout4.xml"/><Relationship Id="rId6" Type="http://schemas.openxmlformats.org/officeDocument/2006/relationships/image" Target="../media/image72.png"/><Relationship Id="rId5" Type="http://schemas.openxmlformats.org/officeDocument/2006/relationships/image" Target="../media/image71.jpeg"/><Relationship Id="rId4" Type="http://schemas.openxmlformats.org/officeDocument/2006/relationships/image" Target="../media/image38.jpeg"/><Relationship Id="rId9" Type="http://schemas.openxmlformats.org/officeDocument/2006/relationships/image" Target="../media/image75.jpeg"/></Relationships>
</file>

<file path=ppt/slides/_rels/slide43.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audio" Target="../media/audio1.wav"/><Relationship Id="rId1" Type="http://schemas.openxmlformats.org/officeDocument/2006/relationships/slideLayout" Target="../slideLayouts/slideLayout5.xml"/><Relationship Id="rId5" Type="http://schemas.openxmlformats.org/officeDocument/2006/relationships/image" Target="../media/image78.jpeg"/><Relationship Id="rId4" Type="http://schemas.openxmlformats.org/officeDocument/2006/relationships/image" Target="../media/image77.jpeg"/></Relationships>
</file>

<file path=ppt/slides/_rels/slide44.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audio" Target="../media/audio1.wav"/><Relationship Id="rId1" Type="http://schemas.openxmlformats.org/officeDocument/2006/relationships/slideLayout" Target="../slideLayouts/slideLayout4.xml"/><Relationship Id="rId4" Type="http://schemas.openxmlformats.org/officeDocument/2006/relationships/image" Target="../media/image80.jpeg"/></Relationships>
</file>

<file path=ppt/slides/_rels/slide45.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audio" Target="../media/audio1.wav"/><Relationship Id="rId1" Type="http://schemas.openxmlformats.org/officeDocument/2006/relationships/slideLayout" Target="../slideLayouts/slideLayout4.xml"/><Relationship Id="rId6" Type="http://schemas.openxmlformats.org/officeDocument/2006/relationships/image" Target="../media/image84.jpeg"/><Relationship Id="rId5" Type="http://schemas.openxmlformats.org/officeDocument/2006/relationships/image" Target="../media/image83.jpeg"/><Relationship Id="rId4" Type="http://schemas.openxmlformats.org/officeDocument/2006/relationships/image" Target="../media/image82.jpeg"/></Relationships>
</file>

<file path=ppt/slides/_rels/slide46.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88.jpeg"/><Relationship Id="rId5" Type="http://schemas.openxmlformats.org/officeDocument/2006/relationships/image" Target="../media/image87.jpeg"/><Relationship Id="rId4" Type="http://schemas.openxmlformats.org/officeDocument/2006/relationships/image" Target="../media/image86.jpeg"/></Relationships>
</file>

<file path=ppt/slides/_rels/slide47.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audio" Target="../media/audio1.wav"/><Relationship Id="rId1" Type="http://schemas.openxmlformats.org/officeDocument/2006/relationships/slideLayout" Target="../slideLayouts/slideLayout4.xml"/><Relationship Id="rId4" Type="http://schemas.openxmlformats.org/officeDocument/2006/relationships/image" Target="../media/image90.jpeg"/></Relationships>
</file>

<file path=ppt/slides/_rels/slide48.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audio" Target="../media/audio1.wav"/><Relationship Id="rId1" Type="http://schemas.openxmlformats.org/officeDocument/2006/relationships/slideLayout" Target="../slideLayouts/slideLayout5.xml"/><Relationship Id="rId6" Type="http://schemas.openxmlformats.org/officeDocument/2006/relationships/diagramColors" Target="../diagrams/colors7.xml"/><Relationship Id="rId11" Type="http://schemas.openxmlformats.org/officeDocument/2006/relationships/image" Target="../media/image38.jpeg"/><Relationship Id="rId5" Type="http://schemas.openxmlformats.org/officeDocument/2006/relationships/diagramQuickStyle" Target="../diagrams/quickStyle7.xml"/><Relationship Id="rId10" Type="http://schemas.openxmlformats.org/officeDocument/2006/relationships/image" Target="../media/image92.png"/><Relationship Id="rId4" Type="http://schemas.openxmlformats.org/officeDocument/2006/relationships/diagramLayout" Target="../diagrams/layout7.xml"/><Relationship Id="rId9" Type="http://schemas.openxmlformats.org/officeDocument/2006/relationships/image" Target="../media/image91.jpeg"/></Relationships>
</file>

<file path=ppt/slides/_rels/slide49.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audio" Target="../media/audio1.wav"/><Relationship Id="rId1" Type="http://schemas.openxmlformats.org/officeDocument/2006/relationships/slideLayout" Target="../slideLayouts/slideLayout5.xml"/><Relationship Id="rId4" Type="http://schemas.openxmlformats.org/officeDocument/2006/relationships/image" Target="../media/image13.jpeg"/></Relationships>
</file>

<file path=ppt/slides/_rels/slide50.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8" Type="http://schemas.openxmlformats.org/officeDocument/2006/relationships/image" Target="../media/image98.png"/><Relationship Id="rId3" Type="http://schemas.openxmlformats.org/officeDocument/2006/relationships/image" Target="../media/image38.jpeg"/><Relationship Id="rId7" Type="http://schemas.openxmlformats.org/officeDocument/2006/relationships/image" Target="../media/image97.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96.png"/><Relationship Id="rId5" Type="http://schemas.openxmlformats.org/officeDocument/2006/relationships/image" Target="../media/image95.jpeg"/><Relationship Id="rId4" Type="http://schemas.openxmlformats.org/officeDocument/2006/relationships/image" Target="../media/image94.jpeg"/><Relationship Id="rId9" Type="http://schemas.openxmlformats.org/officeDocument/2006/relationships/image" Target="../media/image99.png"/></Relationships>
</file>

<file path=ppt/slides/_rels/slide52.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audio" Target="../media/audio1.wav"/><Relationship Id="rId1" Type="http://schemas.openxmlformats.org/officeDocument/2006/relationships/slideLayout" Target="../slideLayouts/slideLayout4.xml"/><Relationship Id="rId4" Type="http://schemas.openxmlformats.org/officeDocument/2006/relationships/image" Target="../media/image101.jpeg"/></Relationships>
</file>

<file path=ppt/slides/_rels/slide53.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audio" Target="../media/audio1.wav"/><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audio" Target="../media/audio1.wav"/><Relationship Id="rId1" Type="http://schemas.openxmlformats.org/officeDocument/2006/relationships/slideLayout" Target="../slideLayouts/slideLayout4.xml"/><Relationship Id="rId6" Type="http://schemas.openxmlformats.org/officeDocument/2006/relationships/image" Target="../media/image8.png"/><Relationship Id="rId5" Type="http://schemas.openxmlformats.org/officeDocument/2006/relationships/image" Target="../media/image104.jpeg"/><Relationship Id="rId4" Type="http://schemas.openxmlformats.org/officeDocument/2006/relationships/image" Target="../media/image103.png"/></Relationships>
</file>

<file path=ppt/slides/_rels/slide55.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audio" Target="../media/audio1.wav"/><Relationship Id="rId1" Type="http://schemas.openxmlformats.org/officeDocument/2006/relationships/slideLayout" Target="../slideLayouts/slideLayout5.xml"/><Relationship Id="rId5" Type="http://schemas.openxmlformats.org/officeDocument/2006/relationships/image" Target="../media/image16.jpeg"/><Relationship Id="rId4" Type="http://schemas.openxmlformats.org/officeDocument/2006/relationships/image" Target="../media/image15.jpeg"/></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audio" Target="../media/audio1.wav"/><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audio" Target="../media/audio1.wav"/><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audio" Target="../media/audio1.wav"/><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533400" y="428604"/>
            <a:ext cx="7851648" cy="1143008"/>
          </a:xfrm>
          <a:effectLst>
            <a:glow rad="228600">
              <a:schemeClr val="accent5">
                <a:satMod val="175000"/>
                <a:alpha val="40000"/>
              </a:schemeClr>
            </a:glow>
          </a:effectLst>
        </p:spPr>
        <p:txBody>
          <a:bodyPr>
            <a:noAutofit/>
          </a:bodyPr>
          <a:lstStyle/>
          <a:p>
            <a:pPr algn="ctr"/>
            <a:r>
              <a:rPr lang="tr-TR" sz="4800" dirty="0" smtClean="0">
                <a:solidFill>
                  <a:srgbClr val="FF0000"/>
                </a:solidFill>
                <a:latin typeface="Times New Roman" pitchFamily="18" charset="0"/>
                <a:cs typeface="Times New Roman" pitchFamily="18" charset="0"/>
              </a:rPr>
              <a:t>1.DÜNYA SAVAŞI </a:t>
            </a:r>
            <a:br>
              <a:rPr lang="tr-TR" sz="4800" dirty="0" smtClean="0">
                <a:solidFill>
                  <a:srgbClr val="FF0000"/>
                </a:solidFill>
                <a:latin typeface="Times New Roman" pitchFamily="18" charset="0"/>
                <a:cs typeface="Times New Roman" pitchFamily="18" charset="0"/>
              </a:rPr>
            </a:br>
            <a:r>
              <a:rPr lang="tr-TR" sz="4800" dirty="0" smtClean="0">
                <a:solidFill>
                  <a:srgbClr val="FF0000"/>
                </a:solidFill>
                <a:latin typeface="Times New Roman" pitchFamily="18" charset="0"/>
                <a:cs typeface="Times New Roman" pitchFamily="18" charset="0"/>
              </a:rPr>
              <a:t>1914-1918</a:t>
            </a:r>
            <a:endParaRPr lang="tr-TR" sz="4800" dirty="0">
              <a:solidFill>
                <a:srgbClr val="FF0000"/>
              </a:solidFill>
              <a:latin typeface="Times New Roman" pitchFamily="18" charset="0"/>
              <a:cs typeface="Times New Roman" pitchFamily="18" charset="0"/>
            </a:endParaRPr>
          </a:p>
        </p:txBody>
      </p:sp>
      <p:pic>
        <p:nvPicPr>
          <p:cNvPr id="1028" name="Picture 4" descr="C:\Users\ASUS\Desktop\1.DÜNYA SAVAŞI\alexandrakis-aera.jpg"/>
          <p:cNvPicPr>
            <a:picLocks noChangeAspect="1" noChangeArrowheads="1"/>
          </p:cNvPicPr>
          <p:nvPr/>
        </p:nvPicPr>
        <p:blipFill>
          <a:blip r:embed="rId3" cstate="print"/>
          <a:srcRect/>
          <a:stretch>
            <a:fillRect/>
          </a:stretch>
        </p:blipFill>
        <p:spPr bwMode="auto">
          <a:xfrm>
            <a:off x="4548184" y="1714488"/>
            <a:ext cx="4381534" cy="4643470"/>
          </a:xfrm>
          <a:prstGeom prst="rect">
            <a:avLst/>
          </a:prstGeo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3">
            <a:schemeClr val="dk1"/>
          </a:fillRef>
          <a:effectRef idx="2">
            <a:schemeClr val="dk1"/>
          </a:effectRef>
          <a:fontRef idx="minor">
            <a:schemeClr val="lt1"/>
          </a:fontRef>
        </p:style>
      </p:pic>
      <p:pic>
        <p:nvPicPr>
          <p:cNvPr id="1029" name="Picture 5" descr="C:\Users\ASUS\Desktop\1.DÜNYA SAVAŞI\1362690224_Uchenye-Zemlya-nagrevaets.jpg"/>
          <p:cNvPicPr>
            <a:picLocks noChangeAspect="1" noChangeArrowheads="1"/>
          </p:cNvPicPr>
          <p:nvPr/>
        </p:nvPicPr>
        <p:blipFill>
          <a:blip r:embed="rId4" cstate="print"/>
          <a:srcRect/>
          <a:stretch>
            <a:fillRect/>
          </a:stretch>
        </p:blipFill>
        <p:spPr bwMode="auto">
          <a:xfrm>
            <a:off x="214282" y="1714488"/>
            <a:ext cx="4143404" cy="4643470"/>
          </a:xfrm>
          <a:prstGeom prst="rect">
            <a:avLst/>
          </a:prstGeo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3">
            <a:schemeClr val="dk1"/>
          </a:fillRef>
          <a:effectRef idx="2">
            <a:schemeClr val="dk1"/>
          </a:effectRef>
          <a:fontRef idx="minor">
            <a:schemeClr val="lt1"/>
          </a:fontRef>
        </p:style>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Yer Tutucusu"/>
          <p:cNvSpPr>
            <a:spLocks noGrp="1"/>
          </p:cNvSpPr>
          <p:nvPr>
            <p:ph type="body" idx="1"/>
          </p:nvPr>
        </p:nvSpPr>
        <p:spPr>
          <a:xfrm>
            <a:off x="500034" y="857232"/>
            <a:ext cx="3686172" cy="857256"/>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lstStyle/>
          <a:p>
            <a:r>
              <a:rPr lang="tr-TR" dirty="0" smtClean="0">
                <a:solidFill>
                  <a:srgbClr val="FF0000"/>
                </a:solidFill>
                <a:latin typeface="Times New Roman" pitchFamily="18" charset="0"/>
                <a:cs typeface="Times New Roman" pitchFamily="18" charset="0"/>
              </a:rPr>
              <a:t>3-Avusturya Macaristan </a:t>
            </a:r>
            <a:r>
              <a:rPr lang="tr-TR" dirty="0" err="1" smtClean="0">
                <a:solidFill>
                  <a:srgbClr val="FF0000"/>
                </a:solidFill>
                <a:latin typeface="Times New Roman" pitchFamily="18" charset="0"/>
                <a:cs typeface="Times New Roman" pitchFamily="18" charset="0"/>
              </a:rPr>
              <a:t>İmp</a:t>
            </a:r>
            <a:r>
              <a:rPr lang="tr-TR" dirty="0" smtClean="0">
                <a:solidFill>
                  <a:srgbClr val="FF0000"/>
                </a:solidFill>
                <a:latin typeface="Times New Roman" pitchFamily="18" charset="0"/>
                <a:cs typeface="Times New Roman" pitchFamily="18" charset="0"/>
              </a:rPr>
              <a:t>. – Rusya Çekişmesi</a:t>
            </a:r>
            <a:endParaRPr lang="tr-TR" dirty="0">
              <a:solidFill>
                <a:srgbClr val="FF0000"/>
              </a:solidFill>
              <a:latin typeface="Times New Roman" pitchFamily="18" charset="0"/>
              <a:cs typeface="Times New Roman" pitchFamily="18" charset="0"/>
            </a:endParaRPr>
          </a:p>
        </p:txBody>
      </p:sp>
      <p:sp>
        <p:nvSpPr>
          <p:cNvPr id="5" name="4 İçerik Yer Tutucusu"/>
          <p:cNvSpPr>
            <a:spLocks noGrp="1"/>
          </p:cNvSpPr>
          <p:nvPr>
            <p:ph sz="quarter" idx="2"/>
          </p:nvPr>
        </p:nvSpPr>
        <p:spPr>
          <a:xfrm>
            <a:off x="428596" y="2214554"/>
            <a:ext cx="3757610" cy="2200284"/>
          </a:xfrm>
          <a:effectLst>
            <a:glow rad="228600">
              <a:schemeClr val="accent1">
                <a:satMod val="175000"/>
                <a:alpha val="40000"/>
              </a:schemeClr>
            </a:glow>
            <a:outerShdw blurRad="57150" dist="38100" dir="5400000" algn="ctr" rotWithShape="0">
              <a:schemeClr val="accent1">
                <a:shade val="9000"/>
                <a:satMod val="105000"/>
                <a:alpha val="48000"/>
              </a:schemeClr>
            </a:outerShdw>
          </a:effectLst>
        </p:spPr>
        <p:style>
          <a:lnRef idx="1">
            <a:schemeClr val="accent1"/>
          </a:lnRef>
          <a:fillRef idx="2">
            <a:schemeClr val="accent1"/>
          </a:fillRef>
          <a:effectRef idx="1">
            <a:schemeClr val="accent1"/>
          </a:effectRef>
          <a:fontRef idx="minor">
            <a:schemeClr val="dk1"/>
          </a:fontRef>
        </p:style>
        <p:txBody>
          <a:bodyPr>
            <a:normAutofit fontScale="92500"/>
          </a:bodyPr>
          <a:lstStyle/>
          <a:p>
            <a:pPr>
              <a:buNone/>
            </a:pPr>
            <a:r>
              <a:rPr lang="tr-TR" dirty="0" smtClean="0"/>
              <a:t>    </a:t>
            </a:r>
            <a:r>
              <a:rPr lang="tr-TR" b="1" dirty="0" smtClean="0"/>
              <a:t>Rusya’nın Balkanlarda </a:t>
            </a:r>
            <a:r>
              <a:rPr lang="tr-TR" b="1" dirty="0" err="1" smtClean="0"/>
              <a:t>Panislavizm</a:t>
            </a:r>
            <a:r>
              <a:rPr lang="tr-TR" b="1" dirty="0" smtClean="0"/>
              <a:t> propagandası yaparak,özellikle Avusturya Macaristan içindeki Slavları kışkırtması  ve isyanlar çıkartması.</a:t>
            </a:r>
            <a:endParaRPr lang="tr-TR" b="1" dirty="0"/>
          </a:p>
        </p:txBody>
      </p:sp>
      <p:pic>
        <p:nvPicPr>
          <p:cNvPr id="9" name="8 İçerik Yer Tutucusu" descr="13-v2game_2013-08-06_12-54-00-27.png"/>
          <p:cNvPicPr>
            <a:picLocks noGrp="1" noChangeAspect="1"/>
          </p:cNvPicPr>
          <p:nvPr>
            <p:ph sz="quarter" idx="4"/>
          </p:nvPr>
        </p:nvPicPr>
        <p:blipFill>
          <a:blip r:embed="rId3" cstate="print"/>
          <a:stretch>
            <a:fillRect/>
          </a:stretch>
        </p:blipFill>
        <p:spPr>
          <a:xfrm>
            <a:off x="4286248" y="785794"/>
            <a:ext cx="4572032" cy="5500725"/>
          </a:xfrm>
          <a:effectLst>
            <a:glow rad="228600">
              <a:schemeClr val="accent1">
                <a:satMod val="175000"/>
                <a:alpha val="40000"/>
              </a:schemeClr>
            </a:glow>
          </a:effectLst>
        </p:spPr>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Yer Tutucusu"/>
          <p:cNvSpPr>
            <a:spLocks noGrp="1"/>
          </p:cNvSpPr>
          <p:nvPr>
            <p:ph type="body" idx="1"/>
          </p:nvPr>
        </p:nvSpPr>
        <p:spPr>
          <a:xfrm>
            <a:off x="285720" y="1142984"/>
            <a:ext cx="3571900" cy="659352"/>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lstStyle/>
          <a:p>
            <a:r>
              <a:rPr lang="tr-TR" dirty="0" smtClean="0">
                <a:solidFill>
                  <a:srgbClr val="FF0000"/>
                </a:solidFill>
                <a:latin typeface="Times New Roman" pitchFamily="18" charset="0"/>
                <a:cs typeface="Times New Roman" pitchFamily="18" charset="0"/>
              </a:rPr>
              <a:t>4-Rusya’nın Sıcak Deniz Hayali</a:t>
            </a:r>
            <a:endParaRPr lang="tr-TR" dirty="0">
              <a:solidFill>
                <a:srgbClr val="FF0000"/>
              </a:solidFill>
              <a:latin typeface="Times New Roman" pitchFamily="18" charset="0"/>
              <a:cs typeface="Times New Roman" pitchFamily="18" charset="0"/>
            </a:endParaRPr>
          </a:p>
        </p:txBody>
      </p:sp>
      <p:sp>
        <p:nvSpPr>
          <p:cNvPr id="5" name="4 İçerik Yer Tutucusu"/>
          <p:cNvSpPr>
            <a:spLocks noGrp="1"/>
          </p:cNvSpPr>
          <p:nvPr>
            <p:ph sz="quarter" idx="2"/>
          </p:nvPr>
        </p:nvSpPr>
        <p:spPr>
          <a:xfrm>
            <a:off x="214282" y="2514600"/>
            <a:ext cx="3786214" cy="1628780"/>
          </a:xfrm>
          <a:effectLst>
            <a:glow rad="228600">
              <a:schemeClr val="accent1">
                <a:satMod val="175000"/>
                <a:alpha val="40000"/>
              </a:schemeClr>
            </a:glow>
            <a:outerShdw blurRad="57150" dist="38100" dir="5400000" algn="ctr" rotWithShape="0">
              <a:schemeClr val="accent1">
                <a:shade val="9000"/>
                <a:satMod val="105000"/>
                <a:alpha val="48000"/>
              </a:schemeClr>
            </a:outerShdw>
          </a:effectLst>
        </p:spPr>
        <p:style>
          <a:lnRef idx="1">
            <a:schemeClr val="accent1"/>
          </a:lnRef>
          <a:fillRef idx="2">
            <a:schemeClr val="accent1"/>
          </a:fillRef>
          <a:effectRef idx="1">
            <a:schemeClr val="accent1"/>
          </a:effectRef>
          <a:fontRef idx="minor">
            <a:schemeClr val="dk1"/>
          </a:fontRef>
        </p:style>
        <p:txBody>
          <a:bodyPr>
            <a:normAutofit fontScale="92500"/>
          </a:bodyPr>
          <a:lstStyle/>
          <a:p>
            <a:pPr>
              <a:buNone/>
            </a:pPr>
            <a:r>
              <a:rPr lang="tr-TR" dirty="0" smtClean="0"/>
              <a:t>    </a:t>
            </a:r>
            <a:r>
              <a:rPr lang="tr-TR" b="1" dirty="0" smtClean="0"/>
              <a:t>Rusya’nın sıcak denizlere inerek,dünya ticaretinde etkin olmak için Boğazları,Kafkasları ve Balkanları almak istemesi</a:t>
            </a:r>
            <a:endParaRPr lang="tr-TR" b="1" dirty="0"/>
          </a:p>
        </p:txBody>
      </p:sp>
      <p:pic>
        <p:nvPicPr>
          <p:cNvPr id="7" name="6 İçerik Yer Tutucusu" descr="RussianEmpire1700.png"/>
          <p:cNvPicPr>
            <a:picLocks noGrp="1" noChangeAspect="1"/>
          </p:cNvPicPr>
          <p:nvPr>
            <p:ph sz="quarter" idx="4"/>
          </p:nvPr>
        </p:nvPicPr>
        <p:blipFill>
          <a:blip r:embed="rId3" cstate="print"/>
          <a:stretch>
            <a:fillRect/>
          </a:stretch>
        </p:blipFill>
        <p:spPr>
          <a:xfrm>
            <a:off x="4071935" y="1214422"/>
            <a:ext cx="4786346" cy="5072098"/>
          </a:xfrm>
          <a:effectLst>
            <a:glow rad="228600">
              <a:schemeClr val="accent1">
                <a:satMod val="175000"/>
                <a:alpha val="40000"/>
              </a:schemeClr>
            </a:glow>
          </a:effectLst>
        </p:spPr>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style>
          <a:lnRef idx="1">
            <a:schemeClr val="dk1"/>
          </a:lnRef>
          <a:fillRef idx="2">
            <a:schemeClr val="dk1"/>
          </a:fillRef>
          <a:effectRef idx="1">
            <a:schemeClr val="dk1"/>
          </a:effectRef>
          <a:fontRef idx="minor">
            <a:schemeClr val="dk1"/>
          </a:fontRef>
        </p:style>
        <p:txBody>
          <a:bodyPr>
            <a:normAutofit/>
          </a:bodyPr>
          <a:lstStyle/>
          <a:p>
            <a:pPr algn="ctr"/>
            <a:r>
              <a:rPr lang="tr-TR" sz="3200" b="1" dirty="0" smtClean="0">
                <a:solidFill>
                  <a:schemeClr val="tx1"/>
                </a:solidFill>
                <a:latin typeface="Times New Roman" pitchFamily="18" charset="0"/>
                <a:cs typeface="Times New Roman" pitchFamily="18" charset="0"/>
              </a:rPr>
              <a:t>1.DÜNYA SAVAŞI ÖNCESİ GRUPLAŞMALAR</a:t>
            </a:r>
            <a:endParaRPr lang="tr-TR" sz="3200" dirty="0"/>
          </a:p>
        </p:txBody>
      </p:sp>
      <p:sp>
        <p:nvSpPr>
          <p:cNvPr id="3" name="2 Metin Yer Tutucusu"/>
          <p:cNvSpPr>
            <a:spLocks noGrp="1"/>
          </p:cNvSpPr>
          <p:nvPr>
            <p:ph type="body" idx="1"/>
          </p:nvPr>
        </p:nvSpPr>
        <p:spPr/>
        <p:style>
          <a:lnRef idx="1">
            <a:schemeClr val="accent2"/>
          </a:lnRef>
          <a:fillRef idx="3">
            <a:schemeClr val="accent2"/>
          </a:fillRef>
          <a:effectRef idx="2">
            <a:schemeClr val="accent2"/>
          </a:effectRef>
          <a:fontRef idx="minor">
            <a:schemeClr val="lt1"/>
          </a:fontRef>
        </p:style>
        <p:txBody>
          <a:bodyPr/>
          <a:lstStyle/>
          <a:p>
            <a:pPr algn="ctr"/>
            <a:r>
              <a:rPr lang="tr-TR" dirty="0" smtClean="0">
                <a:solidFill>
                  <a:schemeClr val="tx1"/>
                </a:solidFill>
              </a:rPr>
              <a:t>İTİLAF DEVLETLERİ</a:t>
            </a:r>
            <a:endParaRPr lang="tr-TR" dirty="0">
              <a:solidFill>
                <a:schemeClr val="tx1"/>
              </a:solidFill>
            </a:endParaRPr>
          </a:p>
        </p:txBody>
      </p:sp>
      <p:sp>
        <p:nvSpPr>
          <p:cNvPr id="4" name="3 Metin Yer Tutucusu"/>
          <p:cNvSpPr>
            <a:spLocks noGrp="1"/>
          </p:cNvSpPr>
          <p:nvPr>
            <p:ph type="body" sz="half" idx="3"/>
          </p:nvPr>
        </p:nvSpPr>
        <p:spPr/>
        <p:style>
          <a:lnRef idx="1">
            <a:schemeClr val="accent5"/>
          </a:lnRef>
          <a:fillRef idx="3">
            <a:schemeClr val="accent5"/>
          </a:fillRef>
          <a:effectRef idx="2">
            <a:schemeClr val="accent5"/>
          </a:effectRef>
          <a:fontRef idx="minor">
            <a:schemeClr val="lt1"/>
          </a:fontRef>
        </p:style>
        <p:txBody>
          <a:bodyPr/>
          <a:lstStyle/>
          <a:p>
            <a:pPr algn="ctr"/>
            <a:r>
              <a:rPr lang="tr-TR" dirty="0" smtClean="0">
                <a:solidFill>
                  <a:schemeClr val="tx1"/>
                </a:solidFill>
              </a:rPr>
              <a:t>İTTİFAK DEVLETLERİ</a:t>
            </a:r>
            <a:endParaRPr lang="tr-TR" dirty="0">
              <a:solidFill>
                <a:schemeClr val="tx1"/>
              </a:solidFill>
            </a:endParaRPr>
          </a:p>
        </p:txBody>
      </p:sp>
      <p:pic>
        <p:nvPicPr>
          <p:cNvPr id="3074" name="Picture 2" descr="C:\Users\ASUS\Desktop\1.DÜNYA SAVAŞI\bayraklar\Kingdom_of_Italy_Flag.png"/>
          <p:cNvPicPr>
            <a:picLocks noChangeAspect="1" noChangeArrowheads="1"/>
          </p:cNvPicPr>
          <p:nvPr/>
        </p:nvPicPr>
        <p:blipFill>
          <a:blip r:embed="rId3" cstate="print"/>
          <a:srcRect/>
          <a:stretch>
            <a:fillRect/>
          </a:stretch>
        </p:blipFill>
        <p:spPr bwMode="auto">
          <a:xfrm>
            <a:off x="6929454" y="5000636"/>
            <a:ext cx="1821243" cy="1260668"/>
          </a:xfrm>
          <a:prstGeom prst="rect">
            <a:avLst/>
          </a:prstGeom>
          <a:noFill/>
          <a:effectLst>
            <a:glow rad="228600">
              <a:schemeClr val="accent5">
                <a:satMod val="175000"/>
                <a:alpha val="40000"/>
              </a:schemeClr>
            </a:glow>
          </a:effectLst>
        </p:spPr>
      </p:pic>
      <p:pic>
        <p:nvPicPr>
          <p:cNvPr id="3075" name="Picture 3" descr="C:\Users\ASUS\Desktop\1.DÜNYA SAVAŞI\bayraklar\ingiltere.jpg"/>
          <p:cNvPicPr>
            <a:picLocks noChangeAspect="1" noChangeArrowheads="1"/>
          </p:cNvPicPr>
          <p:nvPr/>
        </p:nvPicPr>
        <p:blipFill>
          <a:blip r:embed="rId4" cstate="print"/>
          <a:srcRect/>
          <a:stretch>
            <a:fillRect/>
          </a:stretch>
        </p:blipFill>
        <p:spPr bwMode="auto">
          <a:xfrm>
            <a:off x="285720" y="2643182"/>
            <a:ext cx="1928826" cy="1170006"/>
          </a:xfrm>
          <a:prstGeom prst="rect">
            <a:avLst/>
          </a:prstGeom>
          <a:noFill/>
          <a:effectLst>
            <a:glow rad="228600">
              <a:schemeClr val="accent1">
                <a:satMod val="175000"/>
                <a:alpha val="40000"/>
              </a:schemeClr>
            </a:glow>
          </a:effectLst>
        </p:spPr>
      </p:pic>
      <p:pic>
        <p:nvPicPr>
          <p:cNvPr id="3076" name="Picture 4" descr="C:\Users\ASUS\Desktop\1.DÜNYA SAVAŞI\bayraklar\france-flag.jpg"/>
          <p:cNvPicPr>
            <a:picLocks noChangeAspect="1" noChangeArrowheads="1"/>
          </p:cNvPicPr>
          <p:nvPr/>
        </p:nvPicPr>
        <p:blipFill>
          <a:blip r:embed="rId5" cstate="print"/>
          <a:srcRect/>
          <a:stretch>
            <a:fillRect/>
          </a:stretch>
        </p:blipFill>
        <p:spPr bwMode="auto">
          <a:xfrm>
            <a:off x="2357422" y="3643314"/>
            <a:ext cx="1753137" cy="1333480"/>
          </a:xfrm>
          <a:prstGeom prst="rect">
            <a:avLst/>
          </a:prstGeom>
          <a:noFill/>
          <a:effectLst>
            <a:glow rad="228600">
              <a:schemeClr val="accent1">
                <a:satMod val="175000"/>
                <a:alpha val="40000"/>
              </a:schemeClr>
            </a:glow>
          </a:effectLst>
        </p:spPr>
      </p:pic>
      <p:pic>
        <p:nvPicPr>
          <p:cNvPr id="3077" name="Picture 5" descr="C:\Users\ASUS\Desktop\1.DÜNYA SAVAŞI\bayraklar\avusturya macaristan imp.jpg"/>
          <p:cNvPicPr>
            <a:picLocks noChangeAspect="1" noChangeArrowheads="1"/>
          </p:cNvPicPr>
          <p:nvPr/>
        </p:nvPicPr>
        <p:blipFill>
          <a:blip r:embed="rId6" cstate="print"/>
          <a:srcRect/>
          <a:stretch>
            <a:fillRect/>
          </a:stretch>
        </p:blipFill>
        <p:spPr bwMode="auto">
          <a:xfrm>
            <a:off x="5286380" y="3571876"/>
            <a:ext cx="1746224" cy="1357322"/>
          </a:xfrm>
          <a:prstGeom prst="rect">
            <a:avLst/>
          </a:prstGeom>
          <a:noFill/>
          <a:effectLst>
            <a:glow rad="228600">
              <a:schemeClr val="accent5">
                <a:satMod val="175000"/>
                <a:alpha val="40000"/>
              </a:schemeClr>
            </a:glow>
          </a:effectLst>
        </p:spPr>
      </p:pic>
      <p:pic>
        <p:nvPicPr>
          <p:cNvPr id="3078" name="Picture 6" descr="C:\Users\ASUS\Desktop\1.DÜNYA SAVAŞI\bayraklar\rusya bayrağı 1.dünya savaşı zamanı.png"/>
          <p:cNvPicPr>
            <a:picLocks noChangeAspect="1" noChangeArrowheads="1"/>
          </p:cNvPicPr>
          <p:nvPr/>
        </p:nvPicPr>
        <p:blipFill>
          <a:blip r:embed="rId7" cstate="print"/>
          <a:srcRect/>
          <a:stretch>
            <a:fillRect/>
          </a:stretch>
        </p:blipFill>
        <p:spPr bwMode="auto">
          <a:xfrm>
            <a:off x="214282" y="4857760"/>
            <a:ext cx="2034393" cy="1357322"/>
          </a:xfrm>
          <a:prstGeom prst="rect">
            <a:avLst/>
          </a:prstGeom>
          <a:noFill/>
          <a:effectLst>
            <a:glow rad="228600">
              <a:schemeClr val="accent1">
                <a:satMod val="175000"/>
                <a:alpha val="40000"/>
              </a:schemeClr>
            </a:glow>
          </a:effectLst>
        </p:spPr>
      </p:pic>
      <p:pic>
        <p:nvPicPr>
          <p:cNvPr id="3079" name="Picture 7" descr="C:\Users\ASUS\Desktop\1.DÜNYA SAVAŞI\bayraklar\almanya 1.dünya savaşı zamanı bayrağı.png"/>
          <p:cNvPicPr>
            <a:picLocks noChangeAspect="1" noChangeArrowheads="1"/>
          </p:cNvPicPr>
          <p:nvPr/>
        </p:nvPicPr>
        <p:blipFill>
          <a:blip r:embed="rId8" cstate="print"/>
          <a:srcRect/>
          <a:stretch>
            <a:fillRect/>
          </a:stretch>
        </p:blipFill>
        <p:spPr bwMode="auto">
          <a:xfrm>
            <a:off x="7072330" y="2571744"/>
            <a:ext cx="1758142" cy="1214446"/>
          </a:xfrm>
          <a:prstGeom prst="rect">
            <a:avLst/>
          </a:prstGeom>
          <a:noFill/>
          <a:effectLst>
            <a:glow rad="228600">
              <a:schemeClr val="accent5">
                <a:satMod val="175000"/>
                <a:alpha val="40000"/>
              </a:schemeClr>
            </a:glow>
          </a:effectLst>
        </p:spPr>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428604"/>
            <a:ext cx="8229600" cy="1071570"/>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a:bodyPr>
          <a:lstStyle/>
          <a:p>
            <a:pPr algn="ctr"/>
            <a:r>
              <a:rPr lang="tr-TR" b="1" dirty="0" smtClean="0"/>
              <a:t>SAVAŞIN BAŞLAMASI</a:t>
            </a:r>
            <a:endParaRPr lang="tr-TR" b="1" dirty="0"/>
          </a:p>
        </p:txBody>
      </p:sp>
      <p:sp>
        <p:nvSpPr>
          <p:cNvPr id="5" name="4 İçerik Yer Tutucusu"/>
          <p:cNvSpPr>
            <a:spLocks noGrp="1"/>
          </p:cNvSpPr>
          <p:nvPr>
            <p:ph sz="quarter" idx="2"/>
          </p:nvPr>
        </p:nvSpPr>
        <p:spPr>
          <a:xfrm>
            <a:off x="457200" y="2514600"/>
            <a:ext cx="3900486" cy="2700350"/>
          </a:xfrm>
          <a:effectLst>
            <a:glow rad="228600">
              <a:schemeClr val="accent1">
                <a:satMod val="175000"/>
                <a:alpha val="40000"/>
              </a:schemeClr>
            </a:glow>
            <a:outerShdw blurRad="57150" dist="38100" dir="5400000" algn="ctr" rotWithShape="0">
              <a:schemeClr val="accent1">
                <a:shade val="9000"/>
                <a:satMod val="105000"/>
                <a:alpha val="48000"/>
              </a:schemeClr>
            </a:outerShdw>
          </a:effectLst>
        </p:spPr>
        <p:style>
          <a:lnRef idx="1">
            <a:schemeClr val="accent1"/>
          </a:lnRef>
          <a:fillRef idx="2">
            <a:schemeClr val="accent1"/>
          </a:fillRef>
          <a:effectRef idx="1">
            <a:schemeClr val="accent1"/>
          </a:effectRef>
          <a:fontRef idx="minor">
            <a:schemeClr val="dk1"/>
          </a:fontRef>
        </p:style>
        <p:txBody>
          <a:bodyPr>
            <a:normAutofit fontScale="92500"/>
          </a:bodyPr>
          <a:lstStyle/>
          <a:p>
            <a:endParaRPr lang="tr-TR" b="1" dirty="0" smtClean="0"/>
          </a:p>
          <a:p>
            <a:pPr>
              <a:buNone/>
            </a:pPr>
            <a:r>
              <a:rPr lang="tr-TR" b="1" dirty="0" smtClean="0"/>
              <a:t>     Avusturya – Macaristan İmparatorluğu </a:t>
            </a:r>
            <a:r>
              <a:rPr lang="tr-TR" b="1" dirty="0" err="1" smtClean="0"/>
              <a:t>veliahtının</a:t>
            </a:r>
            <a:r>
              <a:rPr lang="tr-TR" b="1" dirty="0" smtClean="0"/>
              <a:t> (</a:t>
            </a:r>
            <a:r>
              <a:rPr lang="tr-TR" b="1" dirty="0" err="1" smtClean="0"/>
              <a:t>Ferdinand</a:t>
            </a:r>
            <a:r>
              <a:rPr lang="tr-TR" b="1" dirty="0" smtClean="0"/>
              <a:t>) Saray Bosna ziyareti sırasında bir </a:t>
            </a:r>
            <a:r>
              <a:rPr lang="tr-TR" b="1" dirty="0" err="1" smtClean="0"/>
              <a:t>sırplı</a:t>
            </a:r>
            <a:r>
              <a:rPr lang="tr-TR" b="1" dirty="0" smtClean="0"/>
              <a:t> tarafından öldürülmesi </a:t>
            </a:r>
            <a:r>
              <a:rPr lang="tr-TR" b="1" dirty="0" smtClean="0">
                <a:solidFill>
                  <a:srgbClr val="FF0000"/>
                </a:solidFill>
              </a:rPr>
              <a:t>savaşın görünen sebebidir</a:t>
            </a:r>
            <a:r>
              <a:rPr lang="tr-TR" b="1" dirty="0" smtClean="0"/>
              <a:t>.</a:t>
            </a:r>
          </a:p>
        </p:txBody>
      </p:sp>
      <p:pic>
        <p:nvPicPr>
          <p:cNvPr id="7" name="6 İçerik Yer Tutucusu" descr="337323.jpg"/>
          <p:cNvPicPr>
            <a:picLocks noGrp="1" noChangeAspect="1"/>
          </p:cNvPicPr>
          <p:nvPr>
            <p:ph sz="quarter" idx="4"/>
          </p:nvPr>
        </p:nvPicPr>
        <p:blipFill>
          <a:blip r:embed="rId3" cstate="print"/>
          <a:stretch>
            <a:fillRect/>
          </a:stretch>
        </p:blipFill>
        <p:spPr>
          <a:xfrm>
            <a:off x="4643438" y="2000240"/>
            <a:ext cx="4286280" cy="4143404"/>
          </a:xfrm>
          <a:prstGeom prst="roundRect">
            <a:avLst>
              <a:gd name="adj" fmla="val 8594"/>
            </a:avLst>
          </a:prstGeom>
          <a:solidFill>
            <a:srgbClr val="FFFFFF">
              <a:shade val="85000"/>
            </a:srgbClr>
          </a:solidFill>
          <a:ln>
            <a:noFill/>
          </a:ln>
          <a:effectLst>
            <a:glow rad="228600">
              <a:schemeClr val="accent1">
                <a:satMod val="175000"/>
                <a:alpha val="40000"/>
              </a:schemeClr>
            </a:glow>
            <a:reflection blurRad="12700" stA="38000" endPos="28000" dist="5000" dir="5400000" sy="-100000" algn="bl" rotWithShape="0"/>
          </a:effectLst>
        </p:spPr>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5 İçerik Yer Tutucusu" descr="slide_5.jpg"/>
          <p:cNvPicPr>
            <a:picLocks noGrp="1" noChangeAspect="1"/>
          </p:cNvPicPr>
          <p:nvPr>
            <p:ph idx="1"/>
          </p:nvPr>
        </p:nvPicPr>
        <p:blipFill>
          <a:blip r:embed="rId3" cstate="print"/>
          <a:stretch>
            <a:fillRect/>
          </a:stretch>
        </p:blipFill>
        <p:spPr>
          <a:xfrm>
            <a:off x="1" y="1"/>
            <a:ext cx="9143999" cy="6857999"/>
          </a:xfrm>
        </p:spPr>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3" descr="Retallack_WW1-eng_600kıı"/>
          <p:cNvPicPr>
            <a:picLocks noGrp="1" noChangeAspect="1" noChangeArrowheads="1"/>
          </p:cNvPicPr>
          <p:nvPr>
            <p:ph idx="1"/>
          </p:nvPr>
        </p:nvPicPr>
        <p:blipFill>
          <a:blip r:embed="rId3" cstate="print"/>
          <a:srcRect/>
          <a:stretch>
            <a:fillRect/>
          </a:stretch>
        </p:blipFill>
        <p:spPr>
          <a:xfrm>
            <a:off x="0" y="0"/>
            <a:ext cx="9144000" cy="6858000"/>
          </a:xfrm>
          <a:noFill/>
          <a:ln/>
        </p:spPr>
      </p:pic>
      <p:sp>
        <p:nvSpPr>
          <p:cNvPr id="5" name="Rectangle 6"/>
          <p:cNvSpPr txBox="1">
            <a:spLocks noChangeArrowheads="1"/>
          </p:cNvSpPr>
          <p:nvPr/>
        </p:nvSpPr>
        <p:spPr>
          <a:xfrm>
            <a:off x="0" y="0"/>
            <a:ext cx="9144000" cy="1428736"/>
          </a:xfrm>
          <a:prstGeom prst="rect">
            <a:avLst/>
          </a:prstGeom>
          <a:solidFill>
            <a:srgbClr val="FFFF99"/>
          </a:solidFill>
          <a:ln w="15875">
            <a:solidFill>
              <a:srgbClr val="FF0000"/>
            </a:solidFill>
          </a:ln>
        </p:spPr>
        <p:txBody>
          <a:bodyPr vert="horz" lIns="0">
            <a:normAutofit/>
          </a:bodyPr>
          <a:lstStyle/>
          <a:p>
            <a:pPr marL="274320" marR="0" lvl="0" indent="-274320" algn="ctr" defTabSz="914400" rtl="0" eaLnBrk="1" fontAlgn="auto" latinLnBrk="0" hangingPunct="1">
              <a:lnSpc>
                <a:spcPct val="90000"/>
              </a:lnSpc>
              <a:spcBef>
                <a:spcPct val="20000"/>
              </a:spcBef>
              <a:spcAft>
                <a:spcPts val="0"/>
              </a:spcAft>
              <a:buClr>
                <a:schemeClr val="accent3"/>
              </a:buClr>
              <a:buSzPct val="95000"/>
              <a:buFontTx/>
              <a:buNone/>
              <a:tabLst/>
              <a:defRPr/>
            </a:pPr>
            <a:r>
              <a:rPr kumimoji="0" lang="tr-TR" sz="20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Sırbistan tarafında olan </a:t>
            </a:r>
            <a:r>
              <a:rPr kumimoji="0" lang="tr-TR" sz="2000" b="1" i="0" u="none" strike="noStrike" kern="1200" cap="none" spc="0" normalizeH="0" baseline="0" noProof="0" dirty="0" smtClean="0">
                <a:ln>
                  <a:noFill/>
                </a:ln>
                <a:solidFill>
                  <a:srgbClr val="002060"/>
                </a:solidFill>
                <a:effectLst/>
                <a:uLnTx/>
                <a:uFillTx/>
                <a:latin typeface="Times New Roman" pitchFamily="18" charset="0"/>
                <a:cs typeface="Times New Roman" pitchFamily="18" charset="0"/>
              </a:rPr>
              <a:t>Rusya</a:t>
            </a:r>
            <a:r>
              <a:rPr kumimoji="0" lang="tr-TR" sz="20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&gt;&gt;  </a:t>
            </a:r>
            <a:r>
              <a:rPr kumimoji="0" lang="tr-TR" sz="2000" b="1" i="0" u="none" strike="noStrike" kern="1200" cap="none" spc="0" normalizeH="0" baseline="0" noProof="0" dirty="0" smtClean="0">
                <a:ln>
                  <a:noFill/>
                </a:ln>
                <a:solidFill>
                  <a:srgbClr val="FF0000"/>
                </a:solidFill>
                <a:effectLst/>
                <a:uLnTx/>
                <a:uFillTx/>
                <a:latin typeface="Times New Roman" pitchFamily="18" charset="0"/>
                <a:cs typeface="Times New Roman" pitchFamily="18" charset="0"/>
              </a:rPr>
              <a:t>Avusturya-Macaristan</a:t>
            </a:r>
            <a:r>
              <a:rPr kumimoji="0" lang="tr-TR" sz="20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’a savaş açtı.</a:t>
            </a:r>
          </a:p>
          <a:p>
            <a:pPr marL="274320" marR="0" lvl="0" indent="-274320" algn="ctr" defTabSz="914400" rtl="0" eaLnBrk="1" fontAlgn="auto" latinLnBrk="0" hangingPunct="1">
              <a:lnSpc>
                <a:spcPct val="90000"/>
              </a:lnSpc>
              <a:spcBef>
                <a:spcPct val="20000"/>
              </a:spcBef>
              <a:spcAft>
                <a:spcPts val="0"/>
              </a:spcAft>
              <a:buClr>
                <a:schemeClr val="accent3"/>
              </a:buClr>
              <a:buSzPct val="95000"/>
              <a:buFontTx/>
              <a:buNone/>
              <a:tabLst/>
              <a:defRPr/>
            </a:pPr>
            <a:r>
              <a:rPr kumimoji="0" lang="tr-TR" sz="20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Avusturya-Macaristan tarafında olan </a:t>
            </a:r>
            <a:r>
              <a:rPr kumimoji="0" lang="tr-TR" sz="2000" b="1" i="0" u="none" strike="noStrike" kern="1200" cap="none" spc="0" normalizeH="0" baseline="0" noProof="0" dirty="0" smtClean="0">
                <a:ln>
                  <a:noFill/>
                </a:ln>
                <a:solidFill>
                  <a:srgbClr val="FF0000"/>
                </a:solidFill>
                <a:effectLst/>
                <a:uLnTx/>
                <a:uFillTx/>
                <a:latin typeface="Times New Roman" pitchFamily="18" charset="0"/>
                <a:cs typeface="Times New Roman" pitchFamily="18" charset="0"/>
              </a:rPr>
              <a:t>Almanya</a:t>
            </a:r>
            <a:r>
              <a:rPr kumimoji="0" lang="tr-TR" sz="20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&gt;&gt; </a:t>
            </a:r>
            <a:r>
              <a:rPr kumimoji="0" lang="tr-TR" sz="2000" b="1" i="0" u="none" strike="noStrike" kern="1200" cap="none" spc="0" normalizeH="0" baseline="0" noProof="0" dirty="0" smtClean="0">
                <a:ln>
                  <a:noFill/>
                </a:ln>
                <a:solidFill>
                  <a:srgbClr val="002060"/>
                </a:solidFill>
                <a:effectLst/>
                <a:uLnTx/>
                <a:uFillTx/>
                <a:latin typeface="Times New Roman" pitchFamily="18" charset="0"/>
                <a:cs typeface="Times New Roman" pitchFamily="18" charset="0"/>
              </a:rPr>
              <a:t>Rusya</a:t>
            </a:r>
            <a:r>
              <a:rPr kumimoji="0" lang="tr-TR" sz="20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’ya savaş açtı</a:t>
            </a:r>
          </a:p>
          <a:p>
            <a:pPr marL="274320" marR="0" lvl="0" indent="-274320" algn="ctr" defTabSz="914400" rtl="0" eaLnBrk="1" fontAlgn="auto" latinLnBrk="0" hangingPunct="1">
              <a:lnSpc>
                <a:spcPct val="90000"/>
              </a:lnSpc>
              <a:spcBef>
                <a:spcPct val="20000"/>
              </a:spcBef>
              <a:spcAft>
                <a:spcPts val="0"/>
              </a:spcAft>
              <a:buClr>
                <a:schemeClr val="accent3"/>
              </a:buClr>
              <a:buSzPct val="95000"/>
              <a:buFontTx/>
              <a:buNone/>
              <a:tabLst/>
              <a:defRPr/>
            </a:pPr>
            <a:r>
              <a:rPr kumimoji="0" lang="tr-TR" sz="20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Rusya tarafında olan </a:t>
            </a:r>
            <a:r>
              <a:rPr kumimoji="0" lang="tr-TR" sz="2000" b="1" i="0" u="none" strike="noStrike" kern="1200" cap="none" spc="0" normalizeH="0" baseline="0" noProof="0" dirty="0" smtClean="0">
                <a:ln>
                  <a:noFill/>
                </a:ln>
                <a:solidFill>
                  <a:srgbClr val="002060"/>
                </a:solidFill>
                <a:effectLst/>
                <a:uLnTx/>
                <a:uFillTx/>
                <a:latin typeface="Times New Roman" pitchFamily="18" charset="0"/>
                <a:cs typeface="Times New Roman" pitchFamily="18" charset="0"/>
              </a:rPr>
              <a:t>Fransa</a:t>
            </a:r>
            <a:r>
              <a:rPr kumimoji="0" lang="tr-TR" sz="20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&gt;&gt; </a:t>
            </a:r>
            <a:r>
              <a:rPr kumimoji="0" lang="tr-TR" sz="2000" b="1" i="0" u="none" strike="noStrike" kern="1200" cap="none" spc="0" normalizeH="0" baseline="0" noProof="0" dirty="0" smtClean="0">
                <a:ln>
                  <a:noFill/>
                </a:ln>
                <a:solidFill>
                  <a:srgbClr val="FF0000"/>
                </a:solidFill>
                <a:effectLst/>
                <a:uLnTx/>
                <a:uFillTx/>
                <a:latin typeface="Times New Roman" pitchFamily="18" charset="0"/>
                <a:cs typeface="Times New Roman" pitchFamily="18" charset="0"/>
              </a:rPr>
              <a:t>Almanya</a:t>
            </a:r>
            <a:r>
              <a:rPr kumimoji="0" lang="tr-TR" sz="20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’ya savaş açtı</a:t>
            </a:r>
          </a:p>
          <a:p>
            <a:pPr marL="274320" marR="0" lvl="0" indent="-274320" algn="ctr" defTabSz="914400" rtl="0" eaLnBrk="1" fontAlgn="auto" latinLnBrk="0" hangingPunct="1">
              <a:lnSpc>
                <a:spcPct val="90000"/>
              </a:lnSpc>
              <a:spcBef>
                <a:spcPct val="20000"/>
              </a:spcBef>
              <a:spcAft>
                <a:spcPts val="0"/>
              </a:spcAft>
              <a:buClr>
                <a:schemeClr val="accent3"/>
              </a:buClr>
              <a:buSzPct val="95000"/>
              <a:buFontTx/>
              <a:buNone/>
              <a:tabLst/>
              <a:defRPr/>
            </a:pPr>
            <a:r>
              <a:rPr kumimoji="0" lang="tr-TR" sz="20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Fransa tarafında olan</a:t>
            </a:r>
            <a:r>
              <a:rPr kumimoji="0" lang="tr-TR" sz="2000" b="1" i="0" u="none" strike="noStrike" kern="1200" cap="none" spc="0" normalizeH="0" baseline="0" noProof="0" dirty="0" smtClean="0">
                <a:ln>
                  <a:noFill/>
                </a:ln>
                <a:solidFill>
                  <a:srgbClr val="FFCC66"/>
                </a:solidFill>
                <a:effectLst/>
                <a:uLnTx/>
                <a:uFillTx/>
                <a:latin typeface="Times New Roman" pitchFamily="18" charset="0"/>
                <a:cs typeface="Times New Roman" pitchFamily="18" charset="0"/>
              </a:rPr>
              <a:t> </a:t>
            </a:r>
            <a:r>
              <a:rPr kumimoji="0" lang="tr-TR" sz="2000" b="1" i="0" u="none" strike="noStrike" kern="1200" cap="none" spc="0" normalizeH="0" baseline="0" noProof="0" dirty="0" smtClean="0">
                <a:ln>
                  <a:noFill/>
                </a:ln>
                <a:solidFill>
                  <a:srgbClr val="002060"/>
                </a:solidFill>
                <a:effectLst/>
                <a:uLnTx/>
                <a:uFillTx/>
                <a:latin typeface="Times New Roman" pitchFamily="18" charset="0"/>
                <a:cs typeface="Times New Roman" pitchFamily="18" charset="0"/>
              </a:rPr>
              <a:t>İngiltere </a:t>
            </a:r>
            <a:r>
              <a:rPr kumimoji="0" lang="tr-TR" sz="20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&gt;&gt; </a:t>
            </a:r>
            <a:r>
              <a:rPr kumimoji="0" lang="tr-TR" sz="2000" b="1" i="0" u="none" strike="noStrike" kern="1200" cap="none" spc="0" normalizeH="0" baseline="0" noProof="0" dirty="0" smtClean="0">
                <a:ln>
                  <a:noFill/>
                </a:ln>
                <a:solidFill>
                  <a:srgbClr val="FF0000"/>
                </a:solidFill>
                <a:effectLst/>
                <a:uLnTx/>
                <a:uFillTx/>
                <a:latin typeface="Times New Roman" pitchFamily="18" charset="0"/>
                <a:cs typeface="Times New Roman" pitchFamily="18" charset="0"/>
              </a:rPr>
              <a:t>Almanya</a:t>
            </a:r>
            <a:r>
              <a:rPr kumimoji="0" lang="tr-TR" sz="20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’ya savaş açtı</a:t>
            </a:r>
            <a:endParaRPr kumimoji="0" lang="tr-TR" sz="2000" b="1" i="0" u="none" strike="noStrike" kern="1200" cap="none" spc="0" normalizeH="0" baseline="0" noProof="0" dirty="0">
              <a:ln>
                <a:noFill/>
              </a:ln>
              <a:solidFill>
                <a:schemeClr val="tx1"/>
              </a:solidFill>
              <a:effectLst/>
              <a:uLnTx/>
              <a:uFillTx/>
              <a:latin typeface="Times New Roman" pitchFamily="18" charset="0"/>
              <a:cs typeface="Times New Roman" pitchFamily="18" charset="0"/>
            </a:endParaRPr>
          </a:p>
        </p:txBody>
      </p:sp>
      <p:sp>
        <p:nvSpPr>
          <p:cNvPr id="6" name="AutoShape 21"/>
          <p:cNvSpPr>
            <a:spLocks noChangeArrowheads="1"/>
          </p:cNvSpPr>
          <p:nvPr/>
        </p:nvSpPr>
        <p:spPr bwMode="auto">
          <a:xfrm rot="361060">
            <a:off x="1306291" y="2038841"/>
            <a:ext cx="2125663" cy="501650"/>
          </a:xfrm>
          <a:prstGeom prst="rightArrow">
            <a:avLst>
              <a:gd name="adj1" fmla="val 43657"/>
              <a:gd name="adj2" fmla="val 131103"/>
            </a:avLst>
          </a:prstGeom>
          <a:solidFill>
            <a:schemeClr val="accent1"/>
          </a:solidFill>
          <a:ln w="9525">
            <a:solidFill>
              <a:schemeClr val="tx1"/>
            </a:solidFill>
            <a:miter lim="800000"/>
            <a:headEnd/>
            <a:tailEnd/>
          </a:ln>
          <a:effectLst/>
        </p:spPr>
        <p:txBody>
          <a:bodyPr wrap="none" anchor="ctr"/>
          <a:lstStyle/>
          <a:p>
            <a:endParaRPr lang="tr-TR"/>
          </a:p>
        </p:txBody>
      </p:sp>
      <p:sp>
        <p:nvSpPr>
          <p:cNvPr id="7" name="AutoShape 15"/>
          <p:cNvSpPr>
            <a:spLocks noChangeArrowheads="1"/>
          </p:cNvSpPr>
          <p:nvPr/>
        </p:nvSpPr>
        <p:spPr bwMode="auto">
          <a:xfrm>
            <a:off x="1714480" y="2714620"/>
            <a:ext cx="1511300" cy="1443035"/>
          </a:xfrm>
          <a:custGeom>
            <a:avLst/>
            <a:gdLst>
              <a:gd name="G0" fmla="+- 15669 0 0"/>
              <a:gd name="G1" fmla="+- 5098 0 0"/>
              <a:gd name="G2" fmla="+- 12158 0 5098"/>
              <a:gd name="G3" fmla="+- G2 0 5098"/>
              <a:gd name="G4" fmla="*/ G3 32768 32059"/>
              <a:gd name="G5" fmla="*/ G4 1 2"/>
              <a:gd name="G6" fmla="+- 21600 0 15669"/>
              <a:gd name="G7" fmla="*/ G6 5098 6079"/>
              <a:gd name="G8" fmla="+- G7 15669 0"/>
              <a:gd name="T0" fmla="*/ 15669 w 21600"/>
              <a:gd name="T1" fmla="*/ 0 h 21600"/>
              <a:gd name="T2" fmla="*/ 15669 w 21600"/>
              <a:gd name="T3" fmla="*/ 12158 h 21600"/>
              <a:gd name="T4" fmla="*/ 1003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669" y="0"/>
                </a:lnTo>
                <a:lnTo>
                  <a:pt x="15669" y="5098"/>
                </a:lnTo>
                <a:lnTo>
                  <a:pt x="12427" y="5098"/>
                </a:lnTo>
                <a:cubicBezTo>
                  <a:pt x="5564" y="5098"/>
                  <a:pt x="0" y="8259"/>
                  <a:pt x="0" y="12158"/>
                </a:cubicBezTo>
                <a:lnTo>
                  <a:pt x="0" y="21600"/>
                </a:lnTo>
                <a:lnTo>
                  <a:pt x="2005" y="21600"/>
                </a:lnTo>
                <a:lnTo>
                  <a:pt x="2005" y="12158"/>
                </a:lnTo>
                <a:cubicBezTo>
                  <a:pt x="2005" y="9342"/>
                  <a:pt x="6671" y="7060"/>
                  <a:pt x="12427" y="7060"/>
                </a:cubicBezTo>
                <a:lnTo>
                  <a:pt x="15669" y="7060"/>
                </a:lnTo>
                <a:lnTo>
                  <a:pt x="15669" y="12158"/>
                </a:lnTo>
                <a:close/>
              </a:path>
            </a:pathLst>
          </a:custGeom>
          <a:solidFill>
            <a:schemeClr val="accent1"/>
          </a:solidFill>
          <a:ln w="9525">
            <a:solidFill>
              <a:schemeClr val="tx1"/>
            </a:solidFill>
            <a:miter lim="800000"/>
            <a:headEnd/>
            <a:tailEnd/>
          </a:ln>
          <a:effectLst/>
        </p:spPr>
        <p:txBody>
          <a:bodyPr wrap="none" anchor="ctr"/>
          <a:lstStyle/>
          <a:p>
            <a:endParaRPr lang="tr-TR"/>
          </a:p>
        </p:txBody>
      </p:sp>
      <p:sp>
        <p:nvSpPr>
          <p:cNvPr id="8" name="AutoShape 22"/>
          <p:cNvSpPr>
            <a:spLocks noChangeArrowheads="1"/>
          </p:cNvSpPr>
          <p:nvPr/>
        </p:nvSpPr>
        <p:spPr bwMode="auto">
          <a:xfrm rot="21013215">
            <a:off x="3940297" y="1938245"/>
            <a:ext cx="2665412" cy="360362"/>
          </a:xfrm>
          <a:prstGeom prst="leftArrow">
            <a:avLst>
              <a:gd name="adj1" fmla="val 50000"/>
              <a:gd name="adj2" fmla="val 184912"/>
            </a:avLst>
          </a:prstGeom>
          <a:solidFill>
            <a:schemeClr val="accent1"/>
          </a:solidFill>
          <a:ln w="9525">
            <a:solidFill>
              <a:schemeClr val="tx1"/>
            </a:solidFill>
            <a:miter lim="800000"/>
            <a:headEnd/>
            <a:tailEnd/>
          </a:ln>
          <a:effectLst/>
        </p:spPr>
        <p:txBody>
          <a:bodyPr wrap="none" anchor="ctr"/>
          <a:lstStyle/>
          <a:p>
            <a:endParaRPr lang="tr-TR"/>
          </a:p>
        </p:txBody>
      </p:sp>
      <p:sp>
        <p:nvSpPr>
          <p:cNvPr id="9" name="AutoShape 20"/>
          <p:cNvSpPr>
            <a:spLocks noChangeArrowheads="1"/>
          </p:cNvSpPr>
          <p:nvPr/>
        </p:nvSpPr>
        <p:spPr bwMode="auto">
          <a:xfrm rot="18085696">
            <a:off x="5886393" y="3131374"/>
            <a:ext cx="2016125" cy="360362"/>
          </a:xfrm>
          <a:prstGeom prst="leftArrow">
            <a:avLst>
              <a:gd name="adj1" fmla="val 50000"/>
              <a:gd name="adj2" fmla="val 139868"/>
            </a:avLst>
          </a:prstGeom>
          <a:solidFill>
            <a:schemeClr val="accent1"/>
          </a:solidFill>
          <a:ln w="9525">
            <a:solidFill>
              <a:schemeClr val="tx1"/>
            </a:solidFill>
            <a:miter lim="800000"/>
            <a:headEnd/>
            <a:tailEnd/>
          </a:ln>
          <a:effectLst/>
        </p:spPr>
        <p:txBody>
          <a:bodyPr wrap="none" anchor="ctr"/>
          <a:lstStyle/>
          <a:p>
            <a:endParaRPr lang="tr-TR"/>
          </a:p>
        </p:txBody>
      </p:sp>
      <p:sp>
        <p:nvSpPr>
          <p:cNvPr id="10" name="AutoShape 25"/>
          <p:cNvSpPr>
            <a:spLocks noChangeArrowheads="1"/>
          </p:cNvSpPr>
          <p:nvPr/>
        </p:nvSpPr>
        <p:spPr bwMode="auto">
          <a:xfrm rot="3640399">
            <a:off x="5604818" y="4530532"/>
            <a:ext cx="773112" cy="363537"/>
          </a:xfrm>
          <a:prstGeom prst="rightArrow">
            <a:avLst>
              <a:gd name="adj1" fmla="val 50000"/>
              <a:gd name="adj2" fmla="val 53166"/>
            </a:avLst>
          </a:prstGeom>
          <a:solidFill>
            <a:srgbClr val="FF0000"/>
          </a:solidFill>
          <a:ln w="9525">
            <a:solidFill>
              <a:schemeClr val="tx1"/>
            </a:solidFill>
            <a:miter lim="800000"/>
            <a:headEnd/>
            <a:tailEnd/>
          </a:ln>
          <a:effectLst/>
        </p:spPr>
        <p:txBody>
          <a:bodyPr wrap="none" anchor="ctr"/>
          <a:lstStyle/>
          <a:p>
            <a:endParaRPr lang="tr-TR"/>
          </a:p>
        </p:txBody>
      </p:sp>
      <p:sp>
        <p:nvSpPr>
          <p:cNvPr id="11" name="AutoShape 17"/>
          <p:cNvSpPr>
            <a:spLocks noChangeArrowheads="1"/>
          </p:cNvSpPr>
          <p:nvPr/>
        </p:nvSpPr>
        <p:spPr bwMode="auto">
          <a:xfrm rot="21070036">
            <a:off x="4365231" y="2400790"/>
            <a:ext cx="2447925" cy="287338"/>
          </a:xfrm>
          <a:prstGeom prst="rightArrow">
            <a:avLst>
              <a:gd name="adj1" fmla="val 50000"/>
              <a:gd name="adj2" fmla="val 212983"/>
            </a:avLst>
          </a:prstGeom>
          <a:solidFill>
            <a:srgbClr val="FF0000"/>
          </a:solidFill>
          <a:ln w="9525">
            <a:solidFill>
              <a:schemeClr val="tx1"/>
            </a:solidFill>
            <a:miter lim="800000"/>
            <a:headEnd/>
            <a:tailEnd/>
          </a:ln>
          <a:effectLst/>
        </p:spPr>
        <p:txBody>
          <a:bodyPr wrap="none" anchor="ctr"/>
          <a:lstStyle/>
          <a:p>
            <a:endParaRPr lang="tr-TR"/>
          </a:p>
        </p:txBody>
      </p:sp>
    </p:spTree>
  </p:cSld>
  <p:clrMapOvr>
    <a:masterClrMapping/>
  </p:clrMapOvr>
  <p:transition>
    <p:wheel spokes="8"/>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7" presetClass="entr" presetSubtype="0" fill="hold" grpId="0" nodeType="afterEffect">
                                  <p:stCondLst>
                                    <p:cond delay="0"/>
                                  </p:stCondLst>
                                  <p:iterate type="lt">
                                    <p:tmPct val="50000"/>
                                  </p:iterate>
                                  <p:childTnLst>
                                    <p:set>
                                      <p:cBhvr>
                                        <p:cTn id="11" dur="1" fill="hold">
                                          <p:stCondLst>
                                            <p:cond delay="0"/>
                                          </p:stCondLst>
                                        </p:cTn>
                                        <p:tgtEl>
                                          <p:spTgt spid="5">
                                            <p:txEl>
                                              <p:pRg st="0" end="0"/>
                                            </p:txEl>
                                          </p:spTgt>
                                        </p:tgtEl>
                                        <p:attrNameLst>
                                          <p:attrName>style.visibility</p:attrName>
                                        </p:attrNameLst>
                                      </p:cBhvr>
                                      <p:to>
                                        <p:strVal val="visible"/>
                                      </p:to>
                                    </p:set>
                                    <p:anim calcmode="discrete" valueType="clr">
                                      <p:cBhvr override="childStyle">
                                        <p:cTn id="12" dur="80"/>
                                        <p:tgtEl>
                                          <p:spTgt spid="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5">
                                            <p:txEl>
                                              <p:pRg st="0" end="0"/>
                                            </p:txEl>
                                          </p:spTgt>
                                        </p:tgtEl>
                                        <p:attrNameLst>
                                          <p:attrName>fillcolor</p:attrName>
                                        </p:attrNameLst>
                                      </p:cBhvr>
                                      <p:tavLst>
                                        <p:tav tm="0">
                                          <p:val>
                                            <p:clrVal>
                                              <a:schemeClr val="accent2"/>
                                            </p:clrVal>
                                          </p:val>
                                        </p:tav>
                                        <p:tav tm="50000">
                                          <p:val>
                                            <p:clrVal>
                                              <a:schemeClr val="hlink"/>
                                            </p:clrVal>
                                          </p:val>
                                        </p:tav>
                                      </p:tavLst>
                                    </p:anim>
                                    <p:set>
                                      <p:cBhvr>
                                        <p:cTn id="14" dur="80"/>
                                        <p:tgtEl>
                                          <p:spTgt spid="5">
                                            <p:txEl>
                                              <p:pRg st="0" end="0"/>
                                            </p:txEl>
                                          </p:spTgt>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27" presetClass="entr" presetSubtype="0" fill="hold" grpId="0" nodeType="clickEffect">
                                  <p:stCondLst>
                                    <p:cond delay="0"/>
                                  </p:stCondLst>
                                  <p:iterate type="lt">
                                    <p:tmPct val="50000"/>
                                  </p:iterate>
                                  <p:childTnLst>
                                    <p:set>
                                      <p:cBhvr>
                                        <p:cTn id="18" dur="1" fill="hold">
                                          <p:stCondLst>
                                            <p:cond delay="0"/>
                                          </p:stCondLst>
                                        </p:cTn>
                                        <p:tgtEl>
                                          <p:spTgt spid="5">
                                            <p:txEl>
                                              <p:pRg st="1" end="1"/>
                                            </p:txEl>
                                          </p:spTgt>
                                        </p:tgtEl>
                                        <p:attrNameLst>
                                          <p:attrName>style.visibility</p:attrName>
                                        </p:attrNameLst>
                                      </p:cBhvr>
                                      <p:to>
                                        <p:strVal val="visible"/>
                                      </p:to>
                                    </p:set>
                                    <p:anim calcmode="discrete" valueType="clr">
                                      <p:cBhvr override="childStyle">
                                        <p:cTn id="19" dur="80"/>
                                        <p:tgtEl>
                                          <p:spTgt spid="5">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5">
                                            <p:txEl>
                                              <p:pRg st="1" end="1"/>
                                            </p:txEl>
                                          </p:spTgt>
                                        </p:tgtEl>
                                        <p:attrNameLst>
                                          <p:attrName>fillcolor</p:attrName>
                                        </p:attrNameLst>
                                      </p:cBhvr>
                                      <p:tavLst>
                                        <p:tav tm="0">
                                          <p:val>
                                            <p:clrVal>
                                              <a:schemeClr val="accent2"/>
                                            </p:clrVal>
                                          </p:val>
                                        </p:tav>
                                        <p:tav tm="50000">
                                          <p:val>
                                            <p:clrVal>
                                              <a:schemeClr val="hlink"/>
                                            </p:clrVal>
                                          </p:val>
                                        </p:tav>
                                      </p:tavLst>
                                    </p:anim>
                                    <p:set>
                                      <p:cBhvr>
                                        <p:cTn id="21" dur="80"/>
                                        <p:tgtEl>
                                          <p:spTgt spid="5">
                                            <p:txEl>
                                              <p:pRg st="1" end="1"/>
                                            </p:txEl>
                                          </p:spTgt>
                                        </p:tgtEl>
                                        <p:attrNameLst>
                                          <p:attrName>fill.type</p:attrName>
                                        </p:attrNameLst>
                                      </p:cBhvr>
                                      <p:to>
                                        <p:strVal val="solid"/>
                                      </p:to>
                                    </p:set>
                                  </p:childTnLst>
                                </p:cTn>
                              </p:par>
                            </p:childTnLst>
                          </p:cTn>
                        </p:par>
                      </p:childTnLst>
                    </p:cTn>
                  </p:par>
                  <p:par>
                    <p:cTn id="22" fill="hold">
                      <p:stCondLst>
                        <p:cond delay="indefinite"/>
                      </p:stCondLst>
                      <p:childTnLst>
                        <p:par>
                          <p:cTn id="23" fill="hold">
                            <p:stCondLst>
                              <p:cond delay="0"/>
                            </p:stCondLst>
                            <p:childTnLst>
                              <p:par>
                                <p:cTn id="24" presetID="27" presetClass="entr" presetSubtype="0" fill="hold" grpId="0" nodeType="clickEffect">
                                  <p:stCondLst>
                                    <p:cond delay="0"/>
                                  </p:stCondLst>
                                  <p:iterate type="lt">
                                    <p:tmPct val="50000"/>
                                  </p:iterate>
                                  <p:childTnLst>
                                    <p:set>
                                      <p:cBhvr>
                                        <p:cTn id="25" dur="1" fill="hold">
                                          <p:stCondLst>
                                            <p:cond delay="0"/>
                                          </p:stCondLst>
                                        </p:cTn>
                                        <p:tgtEl>
                                          <p:spTgt spid="5">
                                            <p:txEl>
                                              <p:pRg st="2" end="2"/>
                                            </p:txEl>
                                          </p:spTgt>
                                        </p:tgtEl>
                                        <p:attrNameLst>
                                          <p:attrName>style.visibility</p:attrName>
                                        </p:attrNameLst>
                                      </p:cBhvr>
                                      <p:to>
                                        <p:strVal val="visible"/>
                                      </p:to>
                                    </p:set>
                                    <p:anim calcmode="discrete" valueType="clr">
                                      <p:cBhvr override="childStyle">
                                        <p:cTn id="26" dur="80"/>
                                        <p:tgtEl>
                                          <p:spTgt spid="5">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5">
                                            <p:txEl>
                                              <p:pRg st="2" end="2"/>
                                            </p:txEl>
                                          </p:spTgt>
                                        </p:tgtEl>
                                        <p:attrNameLst>
                                          <p:attrName>fillcolor</p:attrName>
                                        </p:attrNameLst>
                                      </p:cBhvr>
                                      <p:tavLst>
                                        <p:tav tm="0">
                                          <p:val>
                                            <p:clrVal>
                                              <a:schemeClr val="accent2"/>
                                            </p:clrVal>
                                          </p:val>
                                        </p:tav>
                                        <p:tav tm="50000">
                                          <p:val>
                                            <p:clrVal>
                                              <a:schemeClr val="hlink"/>
                                            </p:clrVal>
                                          </p:val>
                                        </p:tav>
                                      </p:tavLst>
                                    </p:anim>
                                    <p:set>
                                      <p:cBhvr>
                                        <p:cTn id="28" dur="80"/>
                                        <p:tgtEl>
                                          <p:spTgt spid="5">
                                            <p:txEl>
                                              <p:pRg st="2" end="2"/>
                                            </p:txEl>
                                          </p:spTgt>
                                        </p:tgtEl>
                                        <p:attrNameLst>
                                          <p:attrName>fill.type</p:attrName>
                                        </p:attrNameLst>
                                      </p:cBhvr>
                                      <p:to>
                                        <p:strVal val="solid"/>
                                      </p:to>
                                    </p:set>
                                  </p:childTnLst>
                                </p:cTn>
                              </p:par>
                            </p:childTnLst>
                          </p:cTn>
                        </p:par>
                      </p:childTnLst>
                    </p:cTn>
                  </p:par>
                  <p:par>
                    <p:cTn id="29" fill="hold">
                      <p:stCondLst>
                        <p:cond delay="indefinite"/>
                      </p:stCondLst>
                      <p:childTnLst>
                        <p:par>
                          <p:cTn id="30" fill="hold">
                            <p:stCondLst>
                              <p:cond delay="0"/>
                            </p:stCondLst>
                            <p:childTnLst>
                              <p:par>
                                <p:cTn id="31" presetID="27" presetClass="entr" presetSubtype="0" fill="hold" grpId="0" nodeType="clickEffect">
                                  <p:stCondLst>
                                    <p:cond delay="0"/>
                                  </p:stCondLst>
                                  <p:iterate type="lt">
                                    <p:tmPct val="50000"/>
                                  </p:iterate>
                                  <p:childTnLst>
                                    <p:set>
                                      <p:cBhvr>
                                        <p:cTn id="32" dur="1" fill="hold">
                                          <p:stCondLst>
                                            <p:cond delay="0"/>
                                          </p:stCondLst>
                                        </p:cTn>
                                        <p:tgtEl>
                                          <p:spTgt spid="5">
                                            <p:txEl>
                                              <p:pRg st="3" end="3"/>
                                            </p:txEl>
                                          </p:spTgt>
                                        </p:tgtEl>
                                        <p:attrNameLst>
                                          <p:attrName>style.visibility</p:attrName>
                                        </p:attrNameLst>
                                      </p:cBhvr>
                                      <p:to>
                                        <p:strVal val="visible"/>
                                      </p:to>
                                    </p:set>
                                    <p:anim calcmode="discrete" valueType="clr">
                                      <p:cBhvr override="childStyle">
                                        <p:cTn id="33" dur="80"/>
                                        <p:tgtEl>
                                          <p:spTgt spid="5">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4" dur="80"/>
                                        <p:tgtEl>
                                          <p:spTgt spid="5">
                                            <p:txEl>
                                              <p:pRg st="3" end="3"/>
                                            </p:txEl>
                                          </p:spTgt>
                                        </p:tgtEl>
                                        <p:attrNameLst>
                                          <p:attrName>fillcolor</p:attrName>
                                        </p:attrNameLst>
                                      </p:cBhvr>
                                      <p:tavLst>
                                        <p:tav tm="0">
                                          <p:val>
                                            <p:clrVal>
                                              <a:schemeClr val="accent2"/>
                                            </p:clrVal>
                                          </p:val>
                                        </p:tav>
                                        <p:tav tm="50000">
                                          <p:val>
                                            <p:clrVal>
                                              <a:schemeClr val="hlink"/>
                                            </p:clrVal>
                                          </p:val>
                                        </p:tav>
                                      </p:tavLst>
                                    </p:anim>
                                    <p:set>
                                      <p:cBhvr>
                                        <p:cTn id="35" dur="80"/>
                                        <p:tgtEl>
                                          <p:spTgt spid="5">
                                            <p:txEl>
                                              <p:pRg st="3" end="3"/>
                                            </p:txEl>
                                          </p:spTgt>
                                        </p:tgtEl>
                                        <p:attrNameLst>
                                          <p:attrName>fill.type</p:attrName>
                                        </p:attrNameLst>
                                      </p:cBhvr>
                                      <p:to>
                                        <p:strVal val="solid"/>
                                      </p:to>
                                    </p:set>
                                  </p:childTnLst>
                                </p:cTn>
                              </p:par>
                            </p:childTnLst>
                          </p:cTn>
                        </p:par>
                        <p:par>
                          <p:cTn id="36" fill="hold">
                            <p:stCondLst>
                              <p:cond delay="2000"/>
                            </p:stCondLst>
                            <p:childTnLst>
                              <p:par>
                                <p:cTn id="37" presetID="18" presetClass="entr" presetSubtype="6"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strips(downRight)">
                                      <p:cBhvr>
                                        <p:cTn id="39" dur="3000"/>
                                        <p:tgtEl>
                                          <p:spTgt spid="6"/>
                                        </p:tgtEl>
                                      </p:cBhvr>
                                    </p:animEffect>
                                  </p:childTnLst>
                                </p:cTn>
                              </p:par>
                            </p:childTnLst>
                          </p:cTn>
                        </p:par>
                        <p:par>
                          <p:cTn id="40" fill="hold">
                            <p:stCondLst>
                              <p:cond delay="5000"/>
                            </p:stCondLst>
                            <p:childTnLst>
                              <p:par>
                                <p:cTn id="41" presetID="18" presetClass="entr" presetSubtype="3"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strips(upRight)">
                                      <p:cBhvr>
                                        <p:cTn id="43" dur="3000"/>
                                        <p:tgtEl>
                                          <p:spTgt spid="7"/>
                                        </p:tgtEl>
                                      </p:cBhvr>
                                    </p:animEffect>
                                  </p:childTnLst>
                                </p:cTn>
                              </p:par>
                              <p:par>
                                <p:cTn id="44" presetID="18" presetClass="entr" presetSubtype="12" fill="hold" grpId="0" nodeType="with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strips(downLeft)">
                                      <p:cBhvr>
                                        <p:cTn id="46" dur="3000"/>
                                        <p:tgtEl>
                                          <p:spTgt spid="8"/>
                                        </p:tgtEl>
                                      </p:cBhvr>
                                    </p:animEffect>
                                  </p:childTnLst>
                                </p:cTn>
                              </p:par>
                            </p:childTnLst>
                          </p:cTn>
                        </p:par>
                        <p:par>
                          <p:cTn id="47" fill="hold">
                            <p:stCondLst>
                              <p:cond delay="8000"/>
                            </p:stCondLst>
                            <p:childTnLst>
                              <p:par>
                                <p:cTn id="48" presetID="18" presetClass="entr" presetSubtype="12"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strips(downLeft)">
                                      <p:cBhvr>
                                        <p:cTn id="50" dur="3000"/>
                                        <p:tgtEl>
                                          <p:spTgt spid="9"/>
                                        </p:tgtEl>
                                      </p:cBhvr>
                                    </p:animEffect>
                                  </p:childTnLst>
                                </p:cTn>
                              </p:par>
                            </p:childTnLst>
                          </p:cTn>
                        </p:par>
                        <p:par>
                          <p:cTn id="51" fill="hold">
                            <p:stCondLst>
                              <p:cond delay="11000"/>
                            </p:stCondLst>
                            <p:childTnLst>
                              <p:par>
                                <p:cTn id="52" presetID="18" presetClass="entr" presetSubtype="3"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strips(upRight)">
                                      <p:cBhvr>
                                        <p:cTn id="54" dur="3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animBg="1"/>
      <p:bldP spid="7" grpId="0" animBg="1"/>
      <p:bldP spid="8" grpId="0" animBg="1"/>
      <p:bldP spid="9" grpId="0" animBg="1"/>
      <p:bldP spid="1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primera-guerra-mundial-e1399898247370.jpg"/>
          <p:cNvPicPr>
            <a:picLocks noGrp="1" noChangeAspect="1"/>
          </p:cNvPicPr>
          <p:nvPr>
            <p:ph idx="1"/>
          </p:nvPr>
        </p:nvPicPr>
        <p:blipFill>
          <a:blip r:embed="rId3" cstate="print"/>
          <a:stretch>
            <a:fillRect/>
          </a:stretch>
        </p:blipFill>
        <p:spPr>
          <a:xfrm>
            <a:off x="0" y="3214686"/>
            <a:ext cx="9144000" cy="3643314"/>
          </a:xfrm>
          <a:effectLst>
            <a:glow rad="228600">
              <a:schemeClr val="accent1">
                <a:satMod val="175000"/>
                <a:alpha val="40000"/>
              </a:schemeClr>
            </a:glow>
          </a:effectLst>
        </p:spPr>
      </p:pic>
      <p:graphicFrame>
        <p:nvGraphicFramePr>
          <p:cNvPr id="8" name="7 Diyagram"/>
          <p:cNvGraphicFramePr/>
          <p:nvPr/>
        </p:nvGraphicFramePr>
        <p:xfrm>
          <a:off x="4929190" y="0"/>
          <a:ext cx="3214710" cy="321468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9" name="8 Diyagram"/>
          <p:cNvGraphicFramePr/>
          <p:nvPr/>
        </p:nvGraphicFramePr>
        <p:xfrm>
          <a:off x="642910" y="0"/>
          <a:ext cx="3214710" cy="3214686"/>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cSld>
  <p:clrMapOvr>
    <a:masterClrMapping/>
  </p:clrMapOvr>
  <p:transition>
    <p:wheel spokes="8"/>
    <p:sndAc>
      <p:stSnd>
        <p:snd r:embed="rId2" name="chimes.wav"/>
      </p:stSnd>
    </p:sndAc>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00042"/>
            <a:ext cx="8305800" cy="785818"/>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a:bodyPr>
          <a:lstStyle/>
          <a:p>
            <a:pPr algn="ctr"/>
            <a:r>
              <a:rPr lang="tr-TR" sz="3200" b="1" dirty="0" smtClean="0">
                <a:solidFill>
                  <a:schemeClr val="tx1"/>
                </a:solidFill>
              </a:rPr>
              <a:t>1.Dünya Savaşı Başladıktan Sonra Gruplar</a:t>
            </a:r>
            <a:endParaRPr lang="tr-TR" sz="3200" b="1" dirty="0">
              <a:solidFill>
                <a:schemeClr val="tx1"/>
              </a:solidFill>
            </a:endParaRPr>
          </a:p>
        </p:txBody>
      </p:sp>
      <p:graphicFrame>
        <p:nvGraphicFramePr>
          <p:cNvPr id="3" name="11 İçerik Yer Tutucusu"/>
          <p:cNvGraphicFramePr>
            <a:graphicFrameLocks/>
          </p:cNvGraphicFramePr>
          <p:nvPr/>
        </p:nvGraphicFramePr>
        <p:xfrm>
          <a:off x="428596" y="1928802"/>
          <a:ext cx="4040188" cy="307183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4" name="12 İçerik Yer Tutucusu"/>
          <p:cNvGraphicFramePr>
            <a:graphicFrameLocks/>
          </p:cNvGraphicFramePr>
          <p:nvPr/>
        </p:nvGraphicFramePr>
        <p:xfrm>
          <a:off x="4786314" y="1857364"/>
          <a:ext cx="4041775" cy="3357585"/>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5" name="4 Sol Ok"/>
          <p:cNvSpPr/>
          <p:nvPr/>
        </p:nvSpPr>
        <p:spPr>
          <a:xfrm rot="1289583">
            <a:off x="4026424" y="4366096"/>
            <a:ext cx="2890239" cy="1631444"/>
          </a:xfrm>
          <a:prstGeom prst="leftArrow">
            <a:avLst/>
          </a:prstGeom>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400" b="1" dirty="0" smtClean="0">
                <a:solidFill>
                  <a:schemeClr val="tx1"/>
                </a:solidFill>
              </a:rPr>
              <a:t>İtalya kendisine Batı Anadolu’nun vaat edilmesi ile İtilaf Devletlerine katıldı  </a:t>
            </a:r>
            <a:endParaRPr lang="tr-TR" sz="1400" b="1" dirty="0">
              <a:solidFill>
                <a:schemeClr val="tx1"/>
              </a:solidFill>
            </a:endParaRPr>
          </a:p>
        </p:txBody>
      </p:sp>
      <p:pic>
        <p:nvPicPr>
          <p:cNvPr id="6" name="Picture 2" descr="C:\Users\ASUS\Desktop\1.DÜNYA SAVAŞI\bayraklar\Kingdom_of_Italy_Flag.png"/>
          <p:cNvPicPr>
            <a:picLocks noChangeAspect="1" noChangeArrowheads="1"/>
          </p:cNvPicPr>
          <p:nvPr/>
        </p:nvPicPr>
        <p:blipFill>
          <a:blip r:embed="rId13" cstate="print"/>
          <a:srcRect/>
          <a:stretch>
            <a:fillRect/>
          </a:stretch>
        </p:blipFill>
        <p:spPr bwMode="auto">
          <a:xfrm>
            <a:off x="7072330" y="5072074"/>
            <a:ext cx="1821243" cy="1260668"/>
          </a:xfrm>
          <a:prstGeom prst="rect">
            <a:avLst/>
          </a:prstGeom>
          <a:noFill/>
          <a:effectLst>
            <a:glow rad="228600">
              <a:schemeClr val="accent1">
                <a:satMod val="175000"/>
                <a:alpha val="40000"/>
              </a:schemeClr>
            </a:glow>
          </a:effectLst>
        </p:spPr>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00042"/>
            <a:ext cx="8229600" cy="1347046"/>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Autofit/>
          </a:bodyPr>
          <a:lstStyle/>
          <a:p>
            <a:pPr algn="ctr"/>
            <a:r>
              <a:rPr lang="tr-TR" sz="2800" b="1" dirty="0" smtClean="0">
                <a:solidFill>
                  <a:schemeClr val="tx1"/>
                </a:solidFill>
                <a:latin typeface="Times New Roman" pitchFamily="18" charset="0"/>
                <a:cs typeface="Times New Roman" pitchFamily="18" charset="0"/>
              </a:rPr>
              <a:t>1.DÜNYA SAVAŞI’NA KATILAN DEVLETLERİN OSMANLI DEVLETİ’NE YÖNELİK POLİTİKALARI</a:t>
            </a:r>
            <a:endParaRPr lang="tr-TR" sz="2800" b="1" dirty="0">
              <a:solidFill>
                <a:schemeClr val="tx1"/>
              </a:solidFill>
              <a:latin typeface="Times New Roman" pitchFamily="18" charset="0"/>
              <a:cs typeface="Times New Roman" pitchFamily="18" charset="0"/>
            </a:endParaRPr>
          </a:p>
        </p:txBody>
      </p:sp>
      <p:sp>
        <p:nvSpPr>
          <p:cNvPr id="7" name="6 İçerik Yer Tutucusu"/>
          <p:cNvSpPr>
            <a:spLocks noGrp="1"/>
          </p:cNvSpPr>
          <p:nvPr>
            <p:ph idx="1"/>
          </p:nvPr>
        </p:nvSpPr>
        <p:spPr>
          <a:effectLst>
            <a:glow rad="228600">
              <a:schemeClr val="accent1">
                <a:satMod val="175000"/>
                <a:alpha val="40000"/>
              </a:schemeClr>
            </a:glow>
          </a:effectLst>
        </p:spPr>
        <p:txBody>
          <a:bodyPr>
            <a:normAutofit lnSpcReduction="10000"/>
          </a:bodyPr>
          <a:lstStyle/>
          <a:p>
            <a:endParaRPr lang="tr-TR" dirty="0" smtClean="0"/>
          </a:p>
          <a:p>
            <a:endParaRPr lang="tr-TR" dirty="0" smtClean="0"/>
          </a:p>
          <a:p>
            <a:endParaRPr lang="tr-TR" dirty="0" smtClean="0"/>
          </a:p>
          <a:p>
            <a:endParaRPr lang="tr-TR" dirty="0" smtClean="0"/>
          </a:p>
          <a:p>
            <a:pPr>
              <a:buNone/>
            </a:pPr>
            <a:r>
              <a:rPr lang="tr-TR" b="1" dirty="0" smtClean="0">
                <a:solidFill>
                  <a:srgbClr val="FF0000"/>
                </a:solidFill>
                <a:latin typeface="Times New Roman" pitchFamily="18" charset="0"/>
                <a:cs typeface="Times New Roman" pitchFamily="18" charset="0"/>
              </a:rPr>
              <a:t>1-İngiltere: </a:t>
            </a:r>
            <a:r>
              <a:rPr lang="tr-TR" b="1" dirty="0" smtClean="0">
                <a:latin typeface="Times New Roman" pitchFamily="18" charset="0"/>
                <a:cs typeface="Times New Roman" pitchFamily="18" charset="0"/>
              </a:rPr>
              <a:t>Osmanlı’yı sanayisi için ucuz ham madde kaynağı ve mamul ürünleri için karlı bir Pazar olarak görmüş ve Osmanlı toprak bütünlüğünü parçalamak istemiştir.</a:t>
            </a:r>
          </a:p>
          <a:p>
            <a:r>
              <a:rPr lang="tr-TR" b="1" dirty="0" smtClean="0">
                <a:solidFill>
                  <a:srgbClr val="002060"/>
                </a:solidFill>
                <a:latin typeface="Times New Roman" pitchFamily="18" charset="0"/>
                <a:cs typeface="Times New Roman" pitchFamily="18" charset="0"/>
              </a:rPr>
              <a:t>Asıl hedef Osmanlı topraklarındaki </a:t>
            </a:r>
            <a:r>
              <a:rPr lang="tr-TR" b="1" dirty="0" smtClean="0">
                <a:solidFill>
                  <a:srgbClr val="FF0000"/>
                </a:solidFill>
                <a:latin typeface="Times New Roman" pitchFamily="18" charset="0"/>
                <a:cs typeface="Times New Roman" pitchFamily="18" charset="0"/>
              </a:rPr>
              <a:t>PETROL </a:t>
            </a:r>
            <a:r>
              <a:rPr lang="tr-TR" b="1" dirty="0" smtClean="0">
                <a:solidFill>
                  <a:srgbClr val="002060"/>
                </a:solidFill>
                <a:latin typeface="Times New Roman" pitchFamily="18" charset="0"/>
                <a:cs typeface="Times New Roman" pitchFamily="18" charset="0"/>
              </a:rPr>
              <a:t>bölgeleri.</a:t>
            </a:r>
            <a:endParaRPr lang="tr-TR" b="1" dirty="0">
              <a:solidFill>
                <a:srgbClr val="002060"/>
              </a:solidFill>
              <a:latin typeface="Times New Roman" pitchFamily="18" charset="0"/>
              <a:cs typeface="Times New Roman" pitchFamily="18" charset="0"/>
            </a:endParaRPr>
          </a:p>
        </p:txBody>
      </p:sp>
      <p:pic>
        <p:nvPicPr>
          <p:cNvPr id="8" name="Picture 2" descr="C:\Users\ASUS\Desktop\1.DÜNYA SAVAŞI\bayraklar\ingiltere.jpg"/>
          <p:cNvPicPr>
            <a:picLocks noChangeAspect="1" noChangeArrowheads="1"/>
          </p:cNvPicPr>
          <p:nvPr/>
        </p:nvPicPr>
        <p:blipFill>
          <a:blip r:embed="rId3" cstate="print"/>
          <a:srcRect/>
          <a:stretch>
            <a:fillRect/>
          </a:stretch>
        </p:blipFill>
        <p:spPr bwMode="auto">
          <a:xfrm>
            <a:off x="785787" y="2143116"/>
            <a:ext cx="2000264" cy="1364627"/>
          </a:xfrm>
          <a:prstGeom prst="rect">
            <a:avLst/>
          </a:prstGeom>
          <a:noFill/>
          <a:effectLst>
            <a:glow rad="228600">
              <a:schemeClr val="accent1">
                <a:satMod val="175000"/>
                <a:alpha val="40000"/>
              </a:schemeClr>
            </a:glow>
          </a:effectLst>
        </p:spPr>
      </p:pic>
      <p:pic>
        <p:nvPicPr>
          <p:cNvPr id="10" name="Picture 3" descr="C:\Users\ASUS\Desktop\1.DÜNYA SAVAŞI\bayraklar\imparatorlukbayrayd4.jpg"/>
          <p:cNvPicPr>
            <a:picLocks noChangeAspect="1" noChangeArrowheads="1"/>
          </p:cNvPicPr>
          <p:nvPr/>
        </p:nvPicPr>
        <p:blipFill>
          <a:blip r:embed="rId4" cstate="print"/>
          <a:srcRect/>
          <a:stretch>
            <a:fillRect/>
          </a:stretch>
        </p:blipFill>
        <p:spPr bwMode="auto">
          <a:xfrm>
            <a:off x="4643438" y="2071678"/>
            <a:ext cx="2357454" cy="1428760"/>
          </a:xfrm>
          <a:prstGeom prst="rect">
            <a:avLst/>
          </a:prstGeom>
          <a:noFill/>
          <a:effectLst>
            <a:glow rad="228600">
              <a:schemeClr val="accent6">
                <a:satMod val="175000"/>
                <a:alpha val="40000"/>
              </a:schemeClr>
            </a:glow>
          </a:effectLst>
        </p:spPr>
      </p:pic>
      <p:sp>
        <p:nvSpPr>
          <p:cNvPr id="9" name="8 Sağ Ok"/>
          <p:cNvSpPr/>
          <p:nvPr/>
        </p:nvSpPr>
        <p:spPr>
          <a:xfrm>
            <a:off x="3071802" y="2500306"/>
            <a:ext cx="1357322" cy="714380"/>
          </a:xfrm>
          <a:prstGeom prst="rightArrow">
            <a:avLst/>
          </a:prstGeom>
          <a:scene3d>
            <a:camera prst="perspectiveRelaxedModerately"/>
            <a:lightRig rig="glow" dir="tl">
              <a:rot lat="0" lon="0" rev="900000"/>
            </a:lightRig>
          </a:scene3d>
          <a:sp3d prstMaterial="powder">
            <a:bevelT w="25400" h="38100"/>
          </a:sp3d>
        </p:spPr>
        <p:style>
          <a:lnRef idx="0">
            <a:schemeClr val="dk1"/>
          </a:lnRef>
          <a:fillRef idx="3">
            <a:schemeClr val="dk1"/>
          </a:fillRef>
          <a:effectRef idx="3">
            <a:schemeClr val="dk1"/>
          </a:effectRef>
          <a:fontRef idx="minor">
            <a:schemeClr val="lt1"/>
          </a:fontRef>
        </p:style>
        <p:txBody>
          <a:bodyPr rtlCol="0" anchor="ctr"/>
          <a:lstStyle/>
          <a:p>
            <a:pPr algn="ctr"/>
            <a:endParaRPr lang="tr-TR"/>
          </a:p>
        </p:txBody>
      </p:sp>
      <p:pic>
        <p:nvPicPr>
          <p:cNvPr id="1028" name="Picture 4" descr="C:\Users\ASUS\Desktop\1.DÜNYA SAVAŞI\bayraklar\Osmanli_armasi.png"/>
          <p:cNvPicPr>
            <a:picLocks noChangeAspect="1" noChangeArrowheads="1"/>
          </p:cNvPicPr>
          <p:nvPr/>
        </p:nvPicPr>
        <p:blipFill>
          <a:blip r:embed="rId5" cstate="print"/>
          <a:srcRect/>
          <a:stretch>
            <a:fillRect/>
          </a:stretch>
        </p:blipFill>
        <p:spPr bwMode="auto">
          <a:xfrm>
            <a:off x="7286644" y="1928802"/>
            <a:ext cx="1494006" cy="1762927"/>
          </a:xfrm>
          <a:prstGeom prst="rect">
            <a:avLst/>
          </a:prstGeom>
          <a:noFill/>
        </p:spPr>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half" idx="1"/>
          </p:nvPr>
        </p:nvSpPr>
        <p:spPr>
          <a:xfrm>
            <a:off x="457200" y="1920085"/>
            <a:ext cx="8186766" cy="4434840"/>
          </a:xfrm>
        </p:spPr>
        <p:txBody>
          <a:bodyPr/>
          <a:lstStyle/>
          <a:p>
            <a:endParaRPr lang="tr-TR" dirty="0" smtClean="0">
              <a:latin typeface="Times New Roman" pitchFamily="18" charset="0"/>
              <a:cs typeface="Times New Roman" pitchFamily="18" charset="0"/>
            </a:endParaRPr>
          </a:p>
          <a:p>
            <a:endParaRPr lang="tr-TR" dirty="0" smtClean="0">
              <a:latin typeface="Times New Roman" pitchFamily="18" charset="0"/>
              <a:cs typeface="Times New Roman" pitchFamily="18" charset="0"/>
            </a:endParaRPr>
          </a:p>
          <a:p>
            <a:endParaRPr lang="tr-TR" dirty="0" smtClean="0">
              <a:latin typeface="Times New Roman" pitchFamily="18" charset="0"/>
              <a:cs typeface="Times New Roman" pitchFamily="18" charset="0"/>
            </a:endParaRPr>
          </a:p>
          <a:p>
            <a:endParaRPr lang="tr-TR" dirty="0" smtClean="0">
              <a:latin typeface="Times New Roman" pitchFamily="18" charset="0"/>
              <a:cs typeface="Times New Roman" pitchFamily="18" charset="0"/>
            </a:endParaRPr>
          </a:p>
          <a:p>
            <a:pPr>
              <a:buNone/>
            </a:pPr>
            <a:r>
              <a:rPr lang="tr-TR" dirty="0" smtClean="0">
                <a:latin typeface="Times New Roman" pitchFamily="18" charset="0"/>
                <a:cs typeface="Times New Roman" pitchFamily="18" charset="0"/>
              </a:rPr>
              <a:t>   </a:t>
            </a:r>
            <a:r>
              <a:rPr lang="tr-TR" b="1" dirty="0" smtClean="0">
                <a:solidFill>
                  <a:srgbClr val="FF0000"/>
                </a:solidFill>
                <a:latin typeface="Times New Roman" pitchFamily="18" charset="0"/>
                <a:cs typeface="Times New Roman" pitchFamily="18" charset="0"/>
              </a:rPr>
              <a:t>2-Fransa</a:t>
            </a:r>
            <a:r>
              <a:rPr lang="tr-TR" b="1" dirty="0" smtClean="0">
                <a:latin typeface="Times New Roman" pitchFamily="18" charset="0"/>
                <a:cs typeface="Times New Roman" pitchFamily="18" charset="0"/>
              </a:rPr>
              <a:t>:Osmanlı Devleti içindeki Gayrimüslimleri </a:t>
            </a:r>
            <a:r>
              <a:rPr lang="tr-TR" b="1" dirty="0" smtClean="0">
                <a:solidFill>
                  <a:srgbClr val="FF0000"/>
                </a:solidFill>
                <a:latin typeface="Times New Roman" pitchFamily="18" charset="0"/>
                <a:cs typeface="Times New Roman" pitchFamily="18" charset="0"/>
              </a:rPr>
              <a:t>(Müslüman olmayanlar) </a:t>
            </a:r>
            <a:r>
              <a:rPr lang="tr-TR" b="1" dirty="0" smtClean="0">
                <a:latin typeface="Times New Roman" pitchFamily="18" charset="0"/>
                <a:cs typeface="Times New Roman" pitchFamily="18" charset="0"/>
              </a:rPr>
              <a:t>kullanarak siyasi baskı kurmak ve Osmanlı üzerinde hak iddia etmek.</a:t>
            </a:r>
            <a:endParaRPr lang="tr-TR" b="1" dirty="0">
              <a:latin typeface="Times New Roman" pitchFamily="18" charset="0"/>
              <a:cs typeface="Times New Roman" pitchFamily="18" charset="0"/>
            </a:endParaRPr>
          </a:p>
        </p:txBody>
      </p:sp>
      <p:pic>
        <p:nvPicPr>
          <p:cNvPr id="2051" name="Picture 3" descr="C:\Users\ASUS\Desktop\1.DÜNYA SAVAŞI\bayraklar\france-flag.jpg"/>
          <p:cNvPicPr>
            <a:picLocks noChangeAspect="1" noChangeArrowheads="1"/>
          </p:cNvPicPr>
          <p:nvPr/>
        </p:nvPicPr>
        <p:blipFill>
          <a:blip r:embed="rId3" cstate="print"/>
          <a:srcRect/>
          <a:stretch>
            <a:fillRect/>
          </a:stretch>
        </p:blipFill>
        <p:spPr bwMode="auto">
          <a:xfrm>
            <a:off x="714348" y="1571612"/>
            <a:ext cx="2346507" cy="1428760"/>
          </a:xfrm>
          <a:prstGeom prst="rect">
            <a:avLst/>
          </a:prstGeom>
          <a:noFill/>
          <a:effectLst>
            <a:glow rad="228600">
              <a:schemeClr val="accent1">
                <a:satMod val="175000"/>
                <a:alpha val="40000"/>
              </a:schemeClr>
            </a:glow>
          </a:effectLst>
        </p:spPr>
      </p:pic>
      <p:pic>
        <p:nvPicPr>
          <p:cNvPr id="2052" name="Picture 4" descr="C:\Users\ASUS\Desktop\1.DÜNYA SAVAŞI\bayraklar\imparatorlukbayrayd4.jpg"/>
          <p:cNvPicPr>
            <a:picLocks noChangeAspect="1" noChangeArrowheads="1"/>
          </p:cNvPicPr>
          <p:nvPr/>
        </p:nvPicPr>
        <p:blipFill>
          <a:blip r:embed="rId4" cstate="print"/>
          <a:srcRect/>
          <a:stretch>
            <a:fillRect/>
          </a:stretch>
        </p:blipFill>
        <p:spPr bwMode="auto">
          <a:xfrm>
            <a:off x="4714876" y="1500174"/>
            <a:ext cx="2286016" cy="1428760"/>
          </a:xfrm>
          <a:prstGeom prst="rect">
            <a:avLst/>
          </a:prstGeom>
          <a:noFill/>
          <a:effectLst>
            <a:glow rad="228600">
              <a:schemeClr val="accent6">
                <a:satMod val="175000"/>
                <a:alpha val="40000"/>
              </a:schemeClr>
            </a:glow>
          </a:effectLst>
        </p:spPr>
      </p:pic>
      <p:sp>
        <p:nvSpPr>
          <p:cNvPr id="9" name="8 Sağ Ok"/>
          <p:cNvSpPr/>
          <p:nvPr/>
        </p:nvSpPr>
        <p:spPr>
          <a:xfrm>
            <a:off x="3214678" y="1928802"/>
            <a:ext cx="1428760" cy="714380"/>
          </a:xfrm>
          <a:prstGeom prst="rightArrow">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tr-TR"/>
          </a:p>
        </p:txBody>
      </p:sp>
      <p:pic>
        <p:nvPicPr>
          <p:cNvPr id="11" name="Picture 4" descr="C:\Users\ASUS\Desktop\1.DÜNYA SAVAŞI\bayraklar\Osmanli_armasi.png"/>
          <p:cNvPicPr>
            <a:picLocks noChangeAspect="1" noChangeArrowheads="1"/>
          </p:cNvPicPr>
          <p:nvPr/>
        </p:nvPicPr>
        <p:blipFill>
          <a:blip r:embed="rId5" cstate="print"/>
          <a:srcRect/>
          <a:stretch>
            <a:fillRect/>
          </a:stretch>
        </p:blipFill>
        <p:spPr bwMode="auto">
          <a:xfrm>
            <a:off x="7286644" y="1357298"/>
            <a:ext cx="1494006" cy="1762927"/>
          </a:xfrm>
          <a:prstGeom prst="rect">
            <a:avLst/>
          </a:prstGeom>
          <a:noFill/>
        </p:spPr>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142852"/>
            <a:ext cx="8229600" cy="1357322"/>
          </a:xfrm>
          <a:ln/>
          <a:effectLst>
            <a:glow rad="228600">
              <a:schemeClr val="accent6">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fontScale="90000"/>
          </a:bodyPr>
          <a:lstStyle/>
          <a:p>
            <a:pPr algn="ctr"/>
            <a:r>
              <a:rPr lang="tr-TR" b="1" dirty="0" smtClean="0">
                <a:solidFill>
                  <a:schemeClr val="tx1"/>
                </a:solidFill>
                <a:latin typeface="Times New Roman" pitchFamily="18" charset="0"/>
                <a:cs typeface="Times New Roman" pitchFamily="18" charset="0"/>
              </a:rPr>
              <a:t>1.DÜNYA SAVAŞI’NIN </a:t>
            </a:r>
            <a:br>
              <a:rPr lang="tr-TR" b="1" dirty="0" smtClean="0">
                <a:solidFill>
                  <a:schemeClr val="tx1"/>
                </a:solidFill>
                <a:latin typeface="Times New Roman" pitchFamily="18" charset="0"/>
                <a:cs typeface="Times New Roman" pitchFamily="18" charset="0"/>
              </a:rPr>
            </a:br>
            <a:r>
              <a:rPr lang="tr-TR" b="1" dirty="0" smtClean="0">
                <a:solidFill>
                  <a:schemeClr val="tx1"/>
                </a:solidFill>
                <a:latin typeface="Times New Roman" pitchFamily="18" charset="0"/>
                <a:cs typeface="Times New Roman" pitchFamily="18" charset="0"/>
              </a:rPr>
              <a:t>GENEL SEBEPLERİ</a:t>
            </a:r>
            <a:endParaRPr lang="tr-TR" b="1" dirty="0">
              <a:solidFill>
                <a:schemeClr val="tx1"/>
              </a:solidFill>
              <a:latin typeface="Times New Roman" pitchFamily="18" charset="0"/>
              <a:cs typeface="Times New Roman" pitchFamily="18" charset="0"/>
            </a:endParaRPr>
          </a:p>
        </p:txBody>
      </p:sp>
      <p:sp>
        <p:nvSpPr>
          <p:cNvPr id="3" name="2 Metin Yer Tutucusu"/>
          <p:cNvSpPr>
            <a:spLocks noGrp="1"/>
          </p:cNvSpPr>
          <p:nvPr>
            <p:ph type="body" idx="1"/>
          </p:nvPr>
        </p:nvSpPr>
        <p:spPr>
          <a:xfrm>
            <a:off x="500034" y="1785926"/>
            <a:ext cx="4040188" cy="659352"/>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lstStyle/>
          <a:p>
            <a:r>
              <a:rPr lang="tr-TR" sz="2100" dirty="0" smtClean="0">
                <a:solidFill>
                  <a:srgbClr val="FF0000"/>
                </a:solidFill>
                <a:latin typeface="Times New Roman" pitchFamily="18" charset="0"/>
                <a:cs typeface="Times New Roman" pitchFamily="18" charset="0"/>
              </a:rPr>
              <a:t>1-SÖMÜRGECİLİK YARIŞI</a:t>
            </a:r>
            <a:endParaRPr lang="tr-TR" sz="2100" dirty="0">
              <a:solidFill>
                <a:srgbClr val="FF0000"/>
              </a:solidFill>
              <a:latin typeface="Times New Roman" pitchFamily="18" charset="0"/>
              <a:cs typeface="Times New Roman" pitchFamily="18" charset="0"/>
            </a:endParaRPr>
          </a:p>
        </p:txBody>
      </p:sp>
      <p:sp>
        <p:nvSpPr>
          <p:cNvPr id="5" name="4 İçerik Yer Tutucusu"/>
          <p:cNvSpPr>
            <a:spLocks noGrp="1"/>
          </p:cNvSpPr>
          <p:nvPr>
            <p:ph sz="quarter" idx="2"/>
          </p:nvPr>
        </p:nvSpPr>
        <p:spPr>
          <a:xfrm>
            <a:off x="500034" y="2500306"/>
            <a:ext cx="4040188" cy="3788576"/>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a:bodyPr>
          <a:lstStyle/>
          <a:p>
            <a:r>
              <a:rPr lang="tr-TR" sz="2100" b="1" dirty="0" smtClean="0"/>
              <a:t>Sanayileşen Avrupa devletleri,fazla ürünleri için  pazar(ülkeler)sanayileri için ham madde arayışına girdiler.</a:t>
            </a:r>
          </a:p>
          <a:p>
            <a:r>
              <a:rPr lang="tr-TR" sz="2100" b="1" dirty="0" smtClean="0"/>
              <a:t>Bu durum Avrupa devletleri arasındaki sömürgecilik yarışını hızlandırmış,çıkar çatışmalarının  artmasına neden olmuştur.</a:t>
            </a:r>
            <a:endParaRPr lang="tr-TR" sz="2100" b="1" dirty="0"/>
          </a:p>
        </p:txBody>
      </p:sp>
      <p:pic>
        <p:nvPicPr>
          <p:cNvPr id="7" name="6 İçerik Yer Tutucusu" descr="360-2.jpg"/>
          <p:cNvPicPr>
            <a:picLocks noGrp="1" noChangeAspect="1"/>
          </p:cNvPicPr>
          <p:nvPr>
            <p:ph sz="quarter" idx="4"/>
          </p:nvPr>
        </p:nvPicPr>
        <p:blipFill>
          <a:blip r:embed="rId3" cstate="print"/>
          <a:stretch>
            <a:fillRect/>
          </a:stretch>
        </p:blipFill>
        <p:spPr>
          <a:xfrm>
            <a:off x="4786314" y="1571612"/>
            <a:ext cx="3929090" cy="2643206"/>
          </a:xfrm>
          <a:effectLst>
            <a:glow rad="228600">
              <a:schemeClr val="accent2">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pic>
      <p:pic>
        <p:nvPicPr>
          <p:cNvPr id="10242" name="Picture 2" descr="C:\Users\ASUS\Desktop\1.DÜNYA SAVAŞI\trade-globalization1-ips-dcorg.jpg"/>
          <p:cNvPicPr>
            <a:picLocks noChangeAspect="1" noChangeArrowheads="1"/>
          </p:cNvPicPr>
          <p:nvPr/>
        </p:nvPicPr>
        <p:blipFill>
          <a:blip r:embed="rId4" cstate="print"/>
          <a:srcRect/>
          <a:stretch>
            <a:fillRect/>
          </a:stretch>
        </p:blipFill>
        <p:spPr bwMode="auto">
          <a:xfrm>
            <a:off x="4786314" y="4286256"/>
            <a:ext cx="3929090" cy="2428868"/>
          </a:xfrm>
          <a:prstGeom prst="rect">
            <a:avLst/>
          </a:prstGeom>
          <a:effectLst>
            <a:glow rad="228600">
              <a:schemeClr val="accent3">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half" idx="1"/>
          </p:nvPr>
        </p:nvSpPr>
        <p:spPr>
          <a:xfrm>
            <a:off x="457200" y="1000108"/>
            <a:ext cx="7972452" cy="5354817"/>
          </a:xfrm>
        </p:spPr>
        <p:txBody>
          <a:bodyPr/>
          <a:lstStyle/>
          <a:p>
            <a:endParaRPr lang="tr-TR" dirty="0" smtClean="0"/>
          </a:p>
          <a:p>
            <a:endParaRPr lang="tr-TR" dirty="0" smtClean="0"/>
          </a:p>
          <a:p>
            <a:endParaRPr lang="tr-TR" dirty="0" smtClean="0"/>
          </a:p>
          <a:p>
            <a:endParaRPr lang="tr-TR" dirty="0" smtClean="0"/>
          </a:p>
          <a:p>
            <a:endParaRPr lang="tr-TR" dirty="0" smtClean="0"/>
          </a:p>
          <a:p>
            <a:pPr>
              <a:buNone/>
            </a:pPr>
            <a:r>
              <a:rPr lang="tr-TR" dirty="0" smtClean="0"/>
              <a:t>    </a:t>
            </a:r>
            <a:r>
              <a:rPr lang="tr-TR" b="1" dirty="0" smtClean="0">
                <a:solidFill>
                  <a:srgbClr val="FF0000"/>
                </a:solidFill>
                <a:latin typeface="Times New Roman" pitchFamily="18" charset="0"/>
                <a:cs typeface="Times New Roman" pitchFamily="18" charset="0"/>
              </a:rPr>
              <a:t>3-Rusya: </a:t>
            </a:r>
            <a:r>
              <a:rPr lang="tr-TR" b="1" dirty="0" smtClean="0">
                <a:latin typeface="Times New Roman" pitchFamily="18" charset="0"/>
                <a:cs typeface="Times New Roman" pitchFamily="18" charset="0"/>
              </a:rPr>
              <a:t>Osmanlı Devleti’nde yaşayan </a:t>
            </a:r>
            <a:r>
              <a:rPr lang="tr-TR" b="1" dirty="0" err="1" smtClean="0">
                <a:latin typeface="Times New Roman" pitchFamily="18" charset="0"/>
                <a:cs typeface="Times New Roman" pitchFamily="18" charset="0"/>
              </a:rPr>
              <a:t>ortodoksları</a:t>
            </a:r>
            <a:r>
              <a:rPr lang="tr-TR" b="1" dirty="0" smtClean="0">
                <a:latin typeface="Times New Roman" pitchFamily="18" charset="0"/>
                <a:cs typeface="Times New Roman" pitchFamily="18" charset="0"/>
              </a:rPr>
              <a:t> isyana teşvik etmiş,</a:t>
            </a:r>
            <a:r>
              <a:rPr lang="tr-TR" b="1" dirty="0" smtClean="0">
                <a:solidFill>
                  <a:srgbClr val="FF0000"/>
                </a:solidFill>
                <a:latin typeface="Times New Roman" pitchFamily="18" charset="0"/>
                <a:cs typeface="Times New Roman" pitchFamily="18" charset="0"/>
              </a:rPr>
              <a:t>Boğazları ele geçirerek sıcak denizlere inmek </a:t>
            </a:r>
            <a:r>
              <a:rPr lang="tr-TR" b="1" dirty="0" smtClean="0">
                <a:latin typeface="Times New Roman" pitchFamily="18" charset="0"/>
                <a:cs typeface="Times New Roman" pitchFamily="18" charset="0"/>
              </a:rPr>
              <a:t>ve merkezi İstanbul olan bir Slav İmparatorluğu kurmak istemiştir.</a:t>
            </a:r>
            <a:endParaRPr lang="tr-TR" b="1" dirty="0">
              <a:latin typeface="Times New Roman" pitchFamily="18" charset="0"/>
              <a:cs typeface="Times New Roman" pitchFamily="18" charset="0"/>
            </a:endParaRPr>
          </a:p>
        </p:txBody>
      </p:sp>
      <p:pic>
        <p:nvPicPr>
          <p:cNvPr id="3074" name="Picture 2" descr="C:\Users\ASUS\Desktop\1.DÜNYA SAVAŞI\bayraklar\imparatorlukbayrayd4.jpg"/>
          <p:cNvPicPr>
            <a:picLocks noChangeAspect="1" noChangeArrowheads="1"/>
          </p:cNvPicPr>
          <p:nvPr/>
        </p:nvPicPr>
        <p:blipFill>
          <a:blip r:embed="rId3" cstate="print"/>
          <a:srcRect/>
          <a:stretch>
            <a:fillRect/>
          </a:stretch>
        </p:blipFill>
        <p:spPr bwMode="auto">
          <a:xfrm>
            <a:off x="4714876" y="1357298"/>
            <a:ext cx="2428892" cy="1500198"/>
          </a:xfrm>
          <a:prstGeom prst="rect">
            <a:avLst/>
          </a:prstGeom>
          <a:noFill/>
          <a:effectLst>
            <a:glow rad="228600">
              <a:schemeClr val="accent6">
                <a:satMod val="175000"/>
                <a:alpha val="40000"/>
              </a:schemeClr>
            </a:glow>
          </a:effectLst>
        </p:spPr>
      </p:pic>
      <p:pic>
        <p:nvPicPr>
          <p:cNvPr id="3075" name="Picture 3" descr="C:\Users\ASUS\Desktop\1.DÜNYA SAVAŞI\bayraklar\rusya bayrağı 1.dünya savaşı zamanı.png"/>
          <p:cNvPicPr>
            <a:picLocks noChangeAspect="1" noChangeArrowheads="1"/>
          </p:cNvPicPr>
          <p:nvPr/>
        </p:nvPicPr>
        <p:blipFill>
          <a:blip r:embed="rId4" cstate="print"/>
          <a:srcRect/>
          <a:stretch>
            <a:fillRect/>
          </a:stretch>
        </p:blipFill>
        <p:spPr bwMode="auto">
          <a:xfrm>
            <a:off x="785786" y="1428736"/>
            <a:ext cx="2286016" cy="1500198"/>
          </a:xfrm>
          <a:prstGeom prst="rect">
            <a:avLst/>
          </a:prstGeom>
          <a:noFill/>
          <a:effectLst>
            <a:glow rad="228600">
              <a:schemeClr val="accent1">
                <a:satMod val="175000"/>
                <a:alpha val="40000"/>
              </a:schemeClr>
            </a:glow>
          </a:effectLst>
        </p:spPr>
      </p:pic>
      <p:sp>
        <p:nvSpPr>
          <p:cNvPr id="9" name="8 Sağ Ok"/>
          <p:cNvSpPr/>
          <p:nvPr/>
        </p:nvSpPr>
        <p:spPr>
          <a:xfrm>
            <a:off x="3143240" y="1785926"/>
            <a:ext cx="1500198" cy="714380"/>
          </a:xfrm>
          <a:prstGeom prst="rightArrow">
            <a:avLst/>
          </a:prstGeom>
          <a:scene3d>
            <a:camera prst="perspectiveRelaxedModerately"/>
            <a:lightRig rig="glow" dir="tl">
              <a:rot lat="0" lon="0" rev="900000"/>
            </a:lightRig>
          </a:scene3d>
          <a:sp3d prstMaterial="powder">
            <a:bevelT w="25400" h="38100"/>
          </a:sp3d>
        </p:spPr>
        <p:style>
          <a:lnRef idx="0">
            <a:schemeClr val="dk1"/>
          </a:lnRef>
          <a:fillRef idx="3">
            <a:schemeClr val="dk1"/>
          </a:fillRef>
          <a:effectRef idx="3">
            <a:schemeClr val="dk1"/>
          </a:effectRef>
          <a:fontRef idx="minor">
            <a:schemeClr val="lt1"/>
          </a:fontRef>
        </p:style>
        <p:txBody>
          <a:bodyPr rtlCol="0" anchor="ctr"/>
          <a:lstStyle/>
          <a:p>
            <a:pPr algn="ctr"/>
            <a:endParaRPr lang="tr-TR"/>
          </a:p>
        </p:txBody>
      </p:sp>
      <p:pic>
        <p:nvPicPr>
          <p:cNvPr id="10" name="Picture 4" descr="C:\Users\ASUS\Desktop\1.DÜNYA SAVAŞI\bayraklar\Osmanli_armasi.png"/>
          <p:cNvPicPr>
            <a:picLocks noChangeAspect="1" noChangeArrowheads="1"/>
          </p:cNvPicPr>
          <p:nvPr/>
        </p:nvPicPr>
        <p:blipFill>
          <a:blip r:embed="rId5" cstate="print"/>
          <a:srcRect/>
          <a:stretch>
            <a:fillRect/>
          </a:stretch>
        </p:blipFill>
        <p:spPr bwMode="auto">
          <a:xfrm>
            <a:off x="7286644" y="1214422"/>
            <a:ext cx="1494006" cy="1762927"/>
          </a:xfrm>
          <a:prstGeom prst="rect">
            <a:avLst/>
          </a:prstGeom>
          <a:noFill/>
        </p:spPr>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half" idx="1"/>
          </p:nvPr>
        </p:nvSpPr>
        <p:spPr>
          <a:xfrm>
            <a:off x="457200" y="785794"/>
            <a:ext cx="8115328" cy="5569131"/>
          </a:xfrm>
        </p:spPr>
        <p:txBody>
          <a:bodyPr/>
          <a:lstStyle/>
          <a:p>
            <a:endParaRPr lang="tr-TR" b="1" dirty="0" smtClean="0">
              <a:solidFill>
                <a:srgbClr val="FF0000"/>
              </a:solidFill>
              <a:latin typeface="Times New Roman" pitchFamily="18" charset="0"/>
              <a:cs typeface="Times New Roman" pitchFamily="18" charset="0"/>
            </a:endParaRPr>
          </a:p>
          <a:p>
            <a:endParaRPr lang="tr-TR" b="1" dirty="0" smtClean="0">
              <a:solidFill>
                <a:srgbClr val="FF0000"/>
              </a:solidFill>
              <a:latin typeface="Times New Roman" pitchFamily="18" charset="0"/>
              <a:cs typeface="Times New Roman" pitchFamily="18" charset="0"/>
            </a:endParaRPr>
          </a:p>
          <a:p>
            <a:endParaRPr lang="tr-TR" b="1" dirty="0" smtClean="0">
              <a:solidFill>
                <a:srgbClr val="FF0000"/>
              </a:solidFill>
              <a:latin typeface="Times New Roman" pitchFamily="18" charset="0"/>
              <a:cs typeface="Times New Roman" pitchFamily="18" charset="0"/>
            </a:endParaRPr>
          </a:p>
          <a:p>
            <a:endParaRPr lang="tr-TR" b="1" dirty="0" smtClean="0">
              <a:solidFill>
                <a:srgbClr val="FF0000"/>
              </a:solidFill>
              <a:latin typeface="Times New Roman" pitchFamily="18" charset="0"/>
              <a:cs typeface="Times New Roman" pitchFamily="18" charset="0"/>
            </a:endParaRPr>
          </a:p>
          <a:p>
            <a:endParaRPr lang="tr-TR" b="1" dirty="0" smtClean="0">
              <a:solidFill>
                <a:srgbClr val="FF0000"/>
              </a:solidFill>
              <a:latin typeface="Times New Roman" pitchFamily="18" charset="0"/>
              <a:cs typeface="Times New Roman" pitchFamily="18" charset="0"/>
            </a:endParaRPr>
          </a:p>
          <a:p>
            <a:r>
              <a:rPr lang="tr-TR" b="1" dirty="0" smtClean="0">
                <a:solidFill>
                  <a:srgbClr val="FF0000"/>
                </a:solidFill>
                <a:latin typeface="Times New Roman" pitchFamily="18" charset="0"/>
                <a:cs typeface="Times New Roman" pitchFamily="18" charset="0"/>
              </a:rPr>
              <a:t>5-Avusturya-Macaristan İmparatorluğu: </a:t>
            </a:r>
            <a:r>
              <a:rPr lang="tr-TR" b="1" dirty="0" smtClean="0">
                <a:latin typeface="Times New Roman" pitchFamily="18" charset="0"/>
                <a:cs typeface="Times New Roman" pitchFamily="18" charset="0"/>
              </a:rPr>
              <a:t>Osmanlı Devleti’nin Avrupa’daki topraklarını ele geçirerek Ege Denizi’ne ulaşmayı planlıyordu.Ancak Rusya’nın Panslavizm politikası toprak bütünlüğünü tehdit edince 1.Dünya Savaşı’nda Osmanlı Devleti ile aynı grupta yer almıştır.</a:t>
            </a:r>
            <a:endParaRPr lang="tr-TR" b="1" dirty="0">
              <a:solidFill>
                <a:srgbClr val="FF0000"/>
              </a:solidFill>
              <a:latin typeface="Times New Roman" pitchFamily="18" charset="0"/>
              <a:cs typeface="Times New Roman" pitchFamily="18" charset="0"/>
            </a:endParaRPr>
          </a:p>
        </p:txBody>
      </p:sp>
      <p:pic>
        <p:nvPicPr>
          <p:cNvPr id="5122" name="Picture 2" descr="C:\Users\ASUS\Desktop\1.DÜNYA SAVAŞI\bayraklar\avusturya macaristan imp.jpg"/>
          <p:cNvPicPr>
            <a:picLocks noChangeAspect="1" noChangeArrowheads="1"/>
          </p:cNvPicPr>
          <p:nvPr/>
        </p:nvPicPr>
        <p:blipFill>
          <a:blip r:embed="rId3" cstate="print"/>
          <a:srcRect/>
          <a:stretch>
            <a:fillRect/>
          </a:stretch>
        </p:blipFill>
        <p:spPr bwMode="auto">
          <a:xfrm>
            <a:off x="857224" y="1214422"/>
            <a:ext cx="2286016" cy="1500198"/>
          </a:xfrm>
          <a:prstGeom prst="rect">
            <a:avLst/>
          </a:prstGeom>
          <a:noFill/>
          <a:effectLst>
            <a:glow rad="228600">
              <a:schemeClr val="accent1">
                <a:satMod val="175000"/>
                <a:alpha val="40000"/>
              </a:schemeClr>
            </a:glow>
          </a:effectLst>
        </p:spPr>
      </p:pic>
      <p:sp>
        <p:nvSpPr>
          <p:cNvPr id="6" name="5 Sağ Ok"/>
          <p:cNvSpPr/>
          <p:nvPr/>
        </p:nvSpPr>
        <p:spPr>
          <a:xfrm>
            <a:off x="3214678" y="1643050"/>
            <a:ext cx="1428760" cy="714380"/>
          </a:xfrm>
          <a:prstGeom prst="rightArrow">
            <a:avLst/>
          </a:prstGeom>
          <a:scene3d>
            <a:camera prst="perspectiveRelaxedModerately"/>
            <a:lightRig rig="glow" dir="tl">
              <a:rot lat="0" lon="0" rev="900000"/>
            </a:lightRig>
          </a:scene3d>
          <a:sp3d prstMaterial="powder">
            <a:bevelT w="25400" h="38100"/>
          </a:sp3d>
        </p:spPr>
        <p:style>
          <a:lnRef idx="0">
            <a:schemeClr val="dk1"/>
          </a:lnRef>
          <a:fillRef idx="3">
            <a:schemeClr val="dk1"/>
          </a:fillRef>
          <a:effectRef idx="3">
            <a:schemeClr val="dk1"/>
          </a:effectRef>
          <a:fontRef idx="minor">
            <a:schemeClr val="lt1"/>
          </a:fontRef>
        </p:style>
        <p:txBody>
          <a:bodyPr rtlCol="0" anchor="ctr"/>
          <a:lstStyle/>
          <a:p>
            <a:pPr algn="ctr"/>
            <a:endParaRPr lang="tr-TR"/>
          </a:p>
        </p:txBody>
      </p:sp>
      <p:pic>
        <p:nvPicPr>
          <p:cNvPr id="7" name="Picture 3" descr="C:\Users\ASUS\Desktop\1.DÜNYA SAVAŞI\bayraklar\imparatorlukbayrayd4.jpg"/>
          <p:cNvPicPr>
            <a:picLocks noChangeAspect="1" noChangeArrowheads="1"/>
          </p:cNvPicPr>
          <p:nvPr/>
        </p:nvPicPr>
        <p:blipFill>
          <a:blip r:embed="rId4" cstate="print"/>
          <a:srcRect/>
          <a:stretch>
            <a:fillRect/>
          </a:stretch>
        </p:blipFill>
        <p:spPr bwMode="auto">
          <a:xfrm>
            <a:off x="4714876" y="1214422"/>
            <a:ext cx="2500330" cy="1519760"/>
          </a:xfrm>
          <a:prstGeom prst="rect">
            <a:avLst/>
          </a:prstGeom>
          <a:noFill/>
          <a:effectLst>
            <a:glow rad="228600">
              <a:schemeClr val="accent6">
                <a:satMod val="175000"/>
                <a:alpha val="40000"/>
              </a:schemeClr>
            </a:glow>
          </a:effectLst>
        </p:spPr>
      </p:pic>
      <p:pic>
        <p:nvPicPr>
          <p:cNvPr id="8" name="Picture 4" descr="C:\Users\ASUS\Desktop\1.DÜNYA SAVAŞI\bayraklar\Osmanli_armasi.png"/>
          <p:cNvPicPr>
            <a:picLocks noChangeAspect="1" noChangeArrowheads="1"/>
          </p:cNvPicPr>
          <p:nvPr/>
        </p:nvPicPr>
        <p:blipFill>
          <a:blip r:embed="rId5" cstate="print"/>
          <a:srcRect/>
          <a:stretch>
            <a:fillRect/>
          </a:stretch>
        </p:blipFill>
        <p:spPr bwMode="auto">
          <a:xfrm>
            <a:off x="7358082" y="1142984"/>
            <a:ext cx="1494006" cy="1762927"/>
          </a:xfrm>
          <a:prstGeom prst="rect">
            <a:avLst/>
          </a:prstGeom>
          <a:noFill/>
        </p:spPr>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half" idx="1"/>
          </p:nvPr>
        </p:nvSpPr>
        <p:spPr>
          <a:xfrm>
            <a:off x="457200" y="785794"/>
            <a:ext cx="8258204" cy="5569131"/>
          </a:xfrm>
        </p:spPr>
        <p:txBody>
          <a:bodyPr/>
          <a:lstStyle/>
          <a:p>
            <a:endParaRPr lang="tr-TR" dirty="0" smtClean="0">
              <a:latin typeface="Times New Roman" pitchFamily="18" charset="0"/>
              <a:cs typeface="Times New Roman" pitchFamily="18" charset="0"/>
            </a:endParaRPr>
          </a:p>
          <a:p>
            <a:endParaRPr lang="tr-TR" dirty="0" smtClean="0">
              <a:latin typeface="Times New Roman" pitchFamily="18" charset="0"/>
              <a:cs typeface="Times New Roman" pitchFamily="18" charset="0"/>
            </a:endParaRPr>
          </a:p>
          <a:p>
            <a:endParaRPr lang="tr-TR" dirty="0" smtClean="0">
              <a:latin typeface="Times New Roman" pitchFamily="18" charset="0"/>
              <a:cs typeface="Times New Roman" pitchFamily="18" charset="0"/>
            </a:endParaRPr>
          </a:p>
          <a:p>
            <a:endParaRPr lang="tr-TR" dirty="0" smtClean="0">
              <a:latin typeface="Times New Roman" pitchFamily="18" charset="0"/>
              <a:cs typeface="Times New Roman" pitchFamily="18" charset="0"/>
            </a:endParaRPr>
          </a:p>
          <a:p>
            <a:endParaRPr lang="tr-TR" dirty="0" smtClean="0">
              <a:latin typeface="Times New Roman" pitchFamily="18" charset="0"/>
              <a:cs typeface="Times New Roman" pitchFamily="18" charset="0"/>
            </a:endParaRPr>
          </a:p>
          <a:p>
            <a:endParaRPr lang="tr-TR" dirty="0" smtClean="0">
              <a:latin typeface="Times New Roman" pitchFamily="18" charset="0"/>
              <a:cs typeface="Times New Roman" pitchFamily="18" charset="0"/>
            </a:endParaRPr>
          </a:p>
          <a:p>
            <a:endParaRPr lang="tr-TR" dirty="0" smtClean="0">
              <a:latin typeface="Times New Roman" pitchFamily="18" charset="0"/>
              <a:cs typeface="Times New Roman" pitchFamily="18" charset="0"/>
            </a:endParaRPr>
          </a:p>
          <a:p>
            <a:pPr>
              <a:buNone/>
            </a:pPr>
            <a:r>
              <a:rPr lang="tr-TR" b="1" dirty="0" smtClean="0">
                <a:solidFill>
                  <a:srgbClr val="FF0000"/>
                </a:solidFill>
                <a:latin typeface="Times New Roman" pitchFamily="18" charset="0"/>
                <a:cs typeface="Times New Roman" pitchFamily="18" charset="0"/>
              </a:rPr>
              <a:t>6-İTALYA</a:t>
            </a:r>
            <a:r>
              <a:rPr lang="tr-TR" b="1" dirty="0" smtClean="0">
                <a:latin typeface="Times New Roman" pitchFamily="18" charset="0"/>
                <a:cs typeface="Times New Roman" pitchFamily="18" charset="0"/>
              </a:rPr>
              <a:t>:Osmanlı Devleti’nden toprak elde edebilmek için büyük devletlerle birlikte hareket etmiştir</a:t>
            </a:r>
            <a:r>
              <a:rPr lang="tr-TR" dirty="0" smtClean="0">
                <a:latin typeface="Times New Roman" pitchFamily="18" charset="0"/>
                <a:cs typeface="Times New Roman" pitchFamily="18" charset="0"/>
              </a:rPr>
              <a:t>.</a:t>
            </a:r>
            <a:endParaRPr lang="tr-TR" dirty="0">
              <a:latin typeface="Times New Roman" pitchFamily="18" charset="0"/>
              <a:cs typeface="Times New Roman" pitchFamily="18" charset="0"/>
            </a:endParaRPr>
          </a:p>
        </p:txBody>
      </p:sp>
      <p:pic>
        <p:nvPicPr>
          <p:cNvPr id="6146" name="Picture 2" descr="C:\Users\ASUS\Desktop\1.DÜNYA SAVAŞI\bayraklar\Kingdom_of_Italy_Flag.png"/>
          <p:cNvPicPr>
            <a:picLocks noChangeAspect="1" noChangeArrowheads="1"/>
          </p:cNvPicPr>
          <p:nvPr/>
        </p:nvPicPr>
        <p:blipFill>
          <a:blip r:embed="rId3" cstate="print"/>
          <a:srcRect/>
          <a:stretch>
            <a:fillRect/>
          </a:stretch>
        </p:blipFill>
        <p:spPr bwMode="auto">
          <a:xfrm>
            <a:off x="571472" y="1571612"/>
            <a:ext cx="2419378" cy="1539868"/>
          </a:xfrm>
          <a:prstGeom prst="rect">
            <a:avLst/>
          </a:prstGeom>
          <a:noFill/>
          <a:effectLst>
            <a:glow rad="228600">
              <a:schemeClr val="accent1">
                <a:satMod val="175000"/>
                <a:alpha val="40000"/>
              </a:schemeClr>
            </a:glow>
          </a:effectLst>
        </p:spPr>
      </p:pic>
      <p:sp>
        <p:nvSpPr>
          <p:cNvPr id="6" name="5 Sağ Ok"/>
          <p:cNvSpPr/>
          <p:nvPr/>
        </p:nvSpPr>
        <p:spPr>
          <a:xfrm>
            <a:off x="3071802" y="1928802"/>
            <a:ext cx="1428760" cy="714380"/>
          </a:xfrm>
          <a:prstGeom prst="rightArrow">
            <a:avLst/>
          </a:prstGeom>
          <a:scene3d>
            <a:camera prst="perspectiveRelaxedModerately"/>
            <a:lightRig rig="glow" dir="tl">
              <a:rot lat="0" lon="0" rev="900000"/>
            </a:lightRig>
          </a:scene3d>
          <a:sp3d prstMaterial="powder">
            <a:bevelT w="25400" h="38100"/>
          </a:sp3d>
        </p:spPr>
        <p:style>
          <a:lnRef idx="0">
            <a:schemeClr val="dk1"/>
          </a:lnRef>
          <a:fillRef idx="3">
            <a:schemeClr val="dk1"/>
          </a:fillRef>
          <a:effectRef idx="3">
            <a:schemeClr val="dk1"/>
          </a:effectRef>
          <a:fontRef idx="minor">
            <a:schemeClr val="lt1"/>
          </a:fontRef>
        </p:style>
        <p:txBody>
          <a:bodyPr rtlCol="0" anchor="ctr"/>
          <a:lstStyle/>
          <a:p>
            <a:pPr algn="ctr"/>
            <a:endParaRPr lang="tr-TR"/>
          </a:p>
        </p:txBody>
      </p:sp>
      <p:pic>
        <p:nvPicPr>
          <p:cNvPr id="7" name="Picture 3" descr="C:\Users\ASUS\Desktop\1.DÜNYA SAVAŞI\bayraklar\imparatorlukbayrayd4.jpg"/>
          <p:cNvPicPr>
            <a:picLocks noChangeAspect="1" noChangeArrowheads="1"/>
          </p:cNvPicPr>
          <p:nvPr/>
        </p:nvPicPr>
        <p:blipFill>
          <a:blip r:embed="rId4" cstate="print"/>
          <a:srcRect/>
          <a:stretch>
            <a:fillRect/>
          </a:stretch>
        </p:blipFill>
        <p:spPr bwMode="auto">
          <a:xfrm>
            <a:off x="4572000" y="1571612"/>
            <a:ext cx="2500330" cy="1571636"/>
          </a:xfrm>
          <a:prstGeom prst="rect">
            <a:avLst/>
          </a:prstGeom>
          <a:noFill/>
          <a:effectLst>
            <a:glow rad="228600">
              <a:schemeClr val="accent6">
                <a:satMod val="175000"/>
                <a:alpha val="40000"/>
              </a:schemeClr>
            </a:glow>
          </a:effectLst>
        </p:spPr>
      </p:pic>
      <p:pic>
        <p:nvPicPr>
          <p:cNvPr id="8" name="Picture 4" descr="C:\Users\ASUS\Desktop\1.DÜNYA SAVAŞI\bayraklar\Osmanli_armasi.png"/>
          <p:cNvPicPr>
            <a:picLocks noChangeAspect="1" noChangeArrowheads="1"/>
          </p:cNvPicPr>
          <p:nvPr/>
        </p:nvPicPr>
        <p:blipFill>
          <a:blip r:embed="rId5" cstate="print"/>
          <a:srcRect/>
          <a:stretch>
            <a:fillRect/>
          </a:stretch>
        </p:blipFill>
        <p:spPr bwMode="auto">
          <a:xfrm>
            <a:off x="7358082" y="1428736"/>
            <a:ext cx="1494006" cy="1762927"/>
          </a:xfrm>
          <a:prstGeom prst="rect">
            <a:avLst/>
          </a:prstGeom>
          <a:noFill/>
        </p:spPr>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half" idx="1"/>
          </p:nvPr>
        </p:nvSpPr>
        <p:spPr>
          <a:xfrm>
            <a:off x="457200" y="785794"/>
            <a:ext cx="8329642" cy="5569131"/>
          </a:xfrm>
        </p:spPr>
        <p:txBody>
          <a:bodyPr/>
          <a:lstStyle/>
          <a:p>
            <a:endParaRPr lang="tr-TR" b="1" dirty="0" smtClean="0">
              <a:solidFill>
                <a:srgbClr val="FF0000"/>
              </a:solidFill>
              <a:latin typeface="Times New Roman" pitchFamily="18" charset="0"/>
              <a:cs typeface="Times New Roman" pitchFamily="18" charset="0"/>
            </a:endParaRPr>
          </a:p>
          <a:p>
            <a:endParaRPr lang="tr-TR" b="1" dirty="0" smtClean="0">
              <a:solidFill>
                <a:srgbClr val="FF0000"/>
              </a:solidFill>
              <a:latin typeface="Times New Roman" pitchFamily="18" charset="0"/>
              <a:cs typeface="Times New Roman" pitchFamily="18" charset="0"/>
            </a:endParaRPr>
          </a:p>
          <a:p>
            <a:endParaRPr lang="tr-TR" b="1" dirty="0" smtClean="0">
              <a:solidFill>
                <a:srgbClr val="FF0000"/>
              </a:solidFill>
              <a:latin typeface="Times New Roman" pitchFamily="18" charset="0"/>
              <a:cs typeface="Times New Roman" pitchFamily="18" charset="0"/>
            </a:endParaRPr>
          </a:p>
          <a:p>
            <a:endParaRPr lang="tr-TR" b="1" dirty="0" smtClean="0">
              <a:solidFill>
                <a:srgbClr val="FF0000"/>
              </a:solidFill>
              <a:latin typeface="Times New Roman" pitchFamily="18" charset="0"/>
              <a:cs typeface="Times New Roman" pitchFamily="18" charset="0"/>
            </a:endParaRPr>
          </a:p>
          <a:p>
            <a:endParaRPr lang="tr-TR" b="1" dirty="0" smtClean="0">
              <a:solidFill>
                <a:srgbClr val="FF0000"/>
              </a:solidFill>
              <a:latin typeface="Times New Roman" pitchFamily="18" charset="0"/>
              <a:cs typeface="Times New Roman" pitchFamily="18" charset="0"/>
            </a:endParaRPr>
          </a:p>
          <a:p>
            <a:endParaRPr lang="tr-TR" b="1" dirty="0" smtClean="0">
              <a:solidFill>
                <a:srgbClr val="FF0000"/>
              </a:solidFill>
              <a:latin typeface="Times New Roman" pitchFamily="18" charset="0"/>
              <a:cs typeface="Times New Roman" pitchFamily="18" charset="0"/>
            </a:endParaRPr>
          </a:p>
          <a:p>
            <a:endParaRPr lang="tr-TR" b="1" dirty="0" smtClean="0">
              <a:solidFill>
                <a:srgbClr val="FF0000"/>
              </a:solidFill>
              <a:latin typeface="Times New Roman" pitchFamily="18" charset="0"/>
              <a:cs typeface="Times New Roman" pitchFamily="18" charset="0"/>
            </a:endParaRPr>
          </a:p>
          <a:p>
            <a:pPr>
              <a:buNone/>
            </a:pPr>
            <a:r>
              <a:rPr lang="tr-TR" b="1" dirty="0" smtClean="0">
                <a:solidFill>
                  <a:srgbClr val="FF0000"/>
                </a:solidFill>
                <a:latin typeface="Times New Roman" pitchFamily="18" charset="0"/>
                <a:cs typeface="Times New Roman" pitchFamily="18" charset="0"/>
              </a:rPr>
              <a:t>   7-Almanya: </a:t>
            </a:r>
            <a:r>
              <a:rPr lang="tr-TR" b="1" dirty="0" smtClean="0">
                <a:latin typeface="Times New Roman" pitchFamily="18" charset="0"/>
                <a:cs typeface="Times New Roman" pitchFamily="18" charset="0"/>
              </a:rPr>
              <a:t>Orta Doğu’da etkinlik kurabilmek için Osmanlı Devleti ile dostane ilişkiler kurmaya çalışmıştır.</a:t>
            </a:r>
            <a:endParaRPr lang="tr-TR" b="1" dirty="0">
              <a:latin typeface="Times New Roman" pitchFamily="18" charset="0"/>
              <a:cs typeface="Times New Roman" pitchFamily="18" charset="0"/>
            </a:endParaRPr>
          </a:p>
        </p:txBody>
      </p:sp>
      <p:pic>
        <p:nvPicPr>
          <p:cNvPr id="7170" name="Picture 2" descr="C:\Users\ASUS\Desktop\1.DÜNYA SAVAŞI\bayraklar\almanya 1.dünya savaşı zamanı bayrağı.png"/>
          <p:cNvPicPr>
            <a:picLocks noChangeAspect="1" noChangeArrowheads="1"/>
          </p:cNvPicPr>
          <p:nvPr/>
        </p:nvPicPr>
        <p:blipFill>
          <a:blip r:embed="rId3" cstate="print"/>
          <a:srcRect/>
          <a:stretch>
            <a:fillRect/>
          </a:stretch>
        </p:blipFill>
        <p:spPr bwMode="auto">
          <a:xfrm>
            <a:off x="785786" y="1643050"/>
            <a:ext cx="2214578" cy="1571636"/>
          </a:xfrm>
          <a:prstGeom prst="rect">
            <a:avLst/>
          </a:prstGeom>
          <a:noFill/>
          <a:effectLst>
            <a:glow rad="228600">
              <a:schemeClr val="accent1">
                <a:satMod val="175000"/>
                <a:alpha val="40000"/>
              </a:schemeClr>
            </a:glow>
          </a:effectLst>
        </p:spPr>
      </p:pic>
      <p:sp>
        <p:nvSpPr>
          <p:cNvPr id="6" name="5 Sağ Ok"/>
          <p:cNvSpPr/>
          <p:nvPr/>
        </p:nvSpPr>
        <p:spPr>
          <a:xfrm>
            <a:off x="3071802" y="2000240"/>
            <a:ext cx="1428760" cy="714380"/>
          </a:xfrm>
          <a:prstGeom prst="rightArrow">
            <a:avLst/>
          </a:prstGeom>
          <a:scene3d>
            <a:camera prst="perspectiveRelaxedModerately"/>
            <a:lightRig rig="glow" dir="tl">
              <a:rot lat="0" lon="0" rev="900000"/>
            </a:lightRig>
          </a:scene3d>
          <a:sp3d prstMaterial="powder">
            <a:bevelT w="25400" h="38100"/>
          </a:sp3d>
        </p:spPr>
        <p:style>
          <a:lnRef idx="0">
            <a:schemeClr val="dk1"/>
          </a:lnRef>
          <a:fillRef idx="3">
            <a:schemeClr val="dk1"/>
          </a:fillRef>
          <a:effectRef idx="3">
            <a:schemeClr val="dk1"/>
          </a:effectRef>
          <a:fontRef idx="minor">
            <a:schemeClr val="lt1"/>
          </a:fontRef>
        </p:style>
        <p:txBody>
          <a:bodyPr rtlCol="0" anchor="ctr"/>
          <a:lstStyle/>
          <a:p>
            <a:pPr algn="ctr"/>
            <a:endParaRPr lang="tr-TR"/>
          </a:p>
        </p:txBody>
      </p:sp>
      <p:pic>
        <p:nvPicPr>
          <p:cNvPr id="7" name="Picture 3" descr="C:\Users\ASUS\Desktop\1.DÜNYA SAVAŞI\bayraklar\imparatorlukbayrayd4.jpg"/>
          <p:cNvPicPr>
            <a:picLocks noChangeAspect="1" noChangeArrowheads="1"/>
          </p:cNvPicPr>
          <p:nvPr/>
        </p:nvPicPr>
        <p:blipFill>
          <a:blip r:embed="rId4" cstate="print"/>
          <a:srcRect/>
          <a:stretch>
            <a:fillRect/>
          </a:stretch>
        </p:blipFill>
        <p:spPr bwMode="auto">
          <a:xfrm>
            <a:off x="4572000" y="1643050"/>
            <a:ext cx="2500330" cy="1571636"/>
          </a:xfrm>
          <a:prstGeom prst="rect">
            <a:avLst/>
          </a:prstGeom>
          <a:noFill/>
          <a:effectLst>
            <a:glow rad="228600">
              <a:schemeClr val="accent6">
                <a:satMod val="175000"/>
                <a:alpha val="40000"/>
              </a:schemeClr>
            </a:glow>
          </a:effectLst>
        </p:spPr>
      </p:pic>
      <p:pic>
        <p:nvPicPr>
          <p:cNvPr id="8" name="Picture 4" descr="C:\Users\ASUS\Desktop\1.DÜNYA SAVAŞI\bayraklar\Osmanli_armasi.png"/>
          <p:cNvPicPr>
            <a:picLocks noChangeAspect="1" noChangeArrowheads="1"/>
          </p:cNvPicPr>
          <p:nvPr/>
        </p:nvPicPr>
        <p:blipFill>
          <a:blip r:embed="rId5" cstate="print"/>
          <a:srcRect/>
          <a:stretch>
            <a:fillRect/>
          </a:stretch>
        </p:blipFill>
        <p:spPr bwMode="auto">
          <a:xfrm>
            <a:off x="7358082" y="1571612"/>
            <a:ext cx="1494006" cy="1762927"/>
          </a:xfrm>
          <a:prstGeom prst="rect">
            <a:avLst/>
          </a:prstGeom>
          <a:noFill/>
        </p:spPr>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00042"/>
            <a:ext cx="8229600" cy="1347046"/>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Autofit/>
          </a:bodyPr>
          <a:lstStyle/>
          <a:p>
            <a:pPr algn="ctr"/>
            <a:r>
              <a:rPr lang="tr-TR" sz="4400" b="1" dirty="0" smtClean="0">
                <a:solidFill>
                  <a:schemeClr val="tx1"/>
                </a:solidFill>
                <a:latin typeface="Times New Roman" pitchFamily="18" charset="0"/>
                <a:cs typeface="Times New Roman" pitchFamily="18" charset="0"/>
              </a:rPr>
              <a:t>OSMANLI DEVLETİ’NİN</a:t>
            </a:r>
            <a:br>
              <a:rPr lang="tr-TR" sz="4400" b="1" dirty="0" smtClean="0">
                <a:solidFill>
                  <a:schemeClr val="tx1"/>
                </a:solidFill>
                <a:latin typeface="Times New Roman" pitchFamily="18" charset="0"/>
                <a:cs typeface="Times New Roman" pitchFamily="18" charset="0"/>
              </a:rPr>
            </a:br>
            <a:r>
              <a:rPr lang="tr-TR" sz="4400" b="1" dirty="0" smtClean="0">
                <a:solidFill>
                  <a:schemeClr val="tx1"/>
                </a:solidFill>
                <a:latin typeface="Times New Roman" pitchFamily="18" charset="0"/>
                <a:cs typeface="Times New Roman" pitchFamily="18" charset="0"/>
              </a:rPr>
              <a:t> 1.DÜNYA SAVAŞI’NA GİRMESİ</a:t>
            </a:r>
            <a:endParaRPr lang="tr-TR" sz="4400" b="1" dirty="0">
              <a:solidFill>
                <a:schemeClr val="tx1"/>
              </a:solidFill>
              <a:latin typeface="Times New Roman" pitchFamily="18" charset="0"/>
              <a:cs typeface="Times New Roman" pitchFamily="18" charset="0"/>
            </a:endParaRPr>
          </a:p>
        </p:txBody>
      </p:sp>
      <p:sp>
        <p:nvSpPr>
          <p:cNvPr id="3" name="2 İçerik Yer Tutucusu"/>
          <p:cNvSpPr>
            <a:spLocks noGrp="1"/>
          </p:cNvSpPr>
          <p:nvPr>
            <p:ph sz="half" idx="1"/>
          </p:nvPr>
        </p:nvSpPr>
        <p:spPr>
          <a:xfrm>
            <a:off x="457200" y="2000239"/>
            <a:ext cx="4038600" cy="4354685"/>
          </a:xfrm>
          <a:effectLst>
            <a:glow rad="228600">
              <a:schemeClr val="accent1">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a:bodyPr>
          <a:lstStyle/>
          <a:p>
            <a:pPr algn="ctr">
              <a:buNone/>
            </a:pPr>
            <a:r>
              <a:rPr lang="tr-TR" sz="1600" b="1" dirty="0" smtClean="0">
                <a:latin typeface="Times New Roman" pitchFamily="18" charset="0"/>
                <a:cs typeface="Times New Roman" pitchFamily="18" charset="0"/>
              </a:rPr>
              <a:t> Osmanlı Devleti Balkan savaşlarından yeni çıktığı için perişan ve yoksuldu.Bundan dolayı I.Dünya Savaşı çıktığında </a:t>
            </a:r>
            <a:r>
              <a:rPr lang="tr-TR" sz="1600" b="1" u="sng" dirty="0" smtClean="0">
                <a:solidFill>
                  <a:srgbClr val="FF0000"/>
                </a:solidFill>
                <a:latin typeface="Times New Roman" pitchFamily="18" charset="0"/>
                <a:cs typeface="Times New Roman" pitchFamily="18" charset="0"/>
              </a:rPr>
              <a:t>tarafsızlığını </a:t>
            </a:r>
            <a:r>
              <a:rPr lang="tr-TR" sz="1600" b="1" dirty="0" smtClean="0">
                <a:latin typeface="Times New Roman" pitchFamily="18" charset="0"/>
                <a:cs typeface="Times New Roman" pitchFamily="18" charset="0"/>
              </a:rPr>
              <a:t>ilan etti.</a:t>
            </a:r>
          </a:p>
          <a:p>
            <a:pPr>
              <a:buNone/>
            </a:pPr>
            <a:endParaRPr lang="tr-TR" sz="2000" b="1" dirty="0" smtClean="0">
              <a:latin typeface="Times New Roman" pitchFamily="18" charset="0"/>
              <a:cs typeface="Times New Roman" pitchFamily="18" charset="0"/>
            </a:endParaRPr>
          </a:p>
          <a:p>
            <a:pPr>
              <a:buNone/>
            </a:pPr>
            <a:endParaRPr lang="tr-TR" sz="2000" b="1" dirty="0" smtClean="0">
              <a:latin typeface="Times New Roman" pitchFamily="18" charset="0"/>
              <a:cs typeface="Times New Roman" pitchFamily="18" charset="0"/>
            </a:endParaRPr>
          </a:p>
          <a:p>
            <a:pPr>
              <a:buNone/>
            </a:pPr>
            <a:endParaRPr lang="tr-TR" sz="2000" b="1" dirty="0" smtClean="0">
              <a:latin typeface="Times New Roman" pitchFamily="18" charset="0"/>
              <a:cs typeface="Times New Roman" pitchFamily="18" charset="0"/>
            </a:endParaRPr>
          </a:p>
          <a:p>
            <a:pPr>
              <a:buNone/>
            </a:pPr>
            <a:endParaRPr lang="tr-TR" sz="2000" b="1" dirty="0" smtClean="0">
              <a:latin typeface="Times New Roman" pitchFamily="18" charset="0"/>
              <a:cs typeface="Times New Roman" pitchFamily="18" charset="0"/>
            </a:endParaRPr>
          </a:p>
          <a:p>
            <a:pPr>
              <a:buNone/>
            </a:pPr>
            <a:endParaRPr lang="tr-TR" sz="2000" b="1" dirty="0" smtClean="0">
              <a:latin typeface="Times New Roman" pitchFamily="18" charset="0"/>
              <a:cs typeface="Times New Roman" pitchFamily="18" charset="0"/>
            </a:endParaRPr>
          </a:p>
          <a:p>
            <a:r>
              <a:rPr lang="tr-TR" sz="1600" b="1" dirty="0" smtClean="0">
                <a:latin typeface="Times New Roman" pitchFamily="18" charset="0"/>
                <a:cs typeface="Times New Roman" pitchFamily="18" charset="0"/>
              </a:rPr>
              <a:t>Önce İtilaf Devletlerinin yanında savaşa girmek istemiş ancak kabul edilmemiştir.</a:t>
            </a:r>
          </a:p>
          <a:p>
            <a:pPr>
              <a:buNone/>
            </a:pPr>
            <a:endParaRPr lang="tr-TR" sz="1600" b="1" dirty="0" smtClean="0">
              <a:latin typeface="Times New Roman" pitchFamily="18" charset="0"/>
              <a:cs typeface="Times New Roman" pitchFamily="18" charset="0"/>
            </a:endParaRPr>
          </a:p>
          <a:p>
            <a:r>
              <a:rPr lang="tr-TR" sz="1600" b="1" dirty="0" smtClean="0">
                <a:latin typeface="Times New Roman" pitchFamily="18" charset="0"/>
                <a:cs typeface="Times New Roman" pitchFamily="18" charset="0"/>
              </a:rPr>
              <a:t>Daha sonra İttifak Devletlerinin yanında savaşa girmiştir.</a:t>
            </a:r>
            <a:endParaRPr lang="tr-TR" sz="1600" b="1" dirty="0">
              <a:latin typeface="Times New Roman" pitchFamily="18" charset="0"/>
              <a:cs typeface="Times New Roman" pitchFamily="18" charset="0"/>
            </a:endParaRPr>
          </a:p>
        </p:txBody>
      </p:sp>
      <p:pic>
        <p:nvPicPr>
          <p:cNvPr id="5" name="4 İçerik Yer Tutucusu" descr="Osmanli_armasi.png"/>
          <p:cNvPicPr>
            <a:picLocks noGrp="1" noChangeAspect="1"/>
          </p:cNvPicPr>
          <p:nvPr>
            <p:ph sz="half" idx="2"/>
          </p:nvPr>
        </p:nvPicPr>
        <p:blipFill>
          <a:blip r:embed="rId4" cstate="print"/>
          <a:stretch>
            <a:fillRect/>
          </a:stretch>
        </p:blipFill>
        <p:spPr>
          <a:xfrm>
            <a:off x="4788734" y="1920875"/>
            <a:ext cx="3757532" cy="4433888"/>
          </a:xfrm>
        </p:spPr>
      </p:pic>
      <p:pic>
        <p:nvPicPr>
          <p:cNvPr id="7" name="8 İçerik Yer Tutucusu" descr="scales-of-justice1.png"/>
          <p:cNvPicPr>
            <a:picLocks noChangeAspect="1"/>
          </p:cNvPicPr>
          <p:nvPr/>
        </p:nvPicPr>
        <p:blipFill>
          <a:blip r:embed="rId5" cstate="print"/>
          <a:stretch>
            <a:fillRect/>
          </a:stretch>
        </p:blipFill>
        <p:spPr>
          <a:xfrm>
            <a:off x="1643042" y="3214686"/>
            <a:ext cx="1500198" cy="1428760"/>
          </a:xfrm>
          <a:prstGeom prst="rect">
            <a:avLst/>
          </a:prstGeom>
          <a:ln>
            <a:noFill/>
          </a:ln>
          <a:effectLst>
            <a:glow rad="228600">
              <a:schemeClr val="accent1">
                <a:satMod val="175000"/>
                <a:alpha val="40000"/>
              </a:schemeClr>
            </a:glow>
            <a:outerShdw blurRad="292100" dist="139700" dir="2700000" algn="tl" rotWithShape="0">
              <a:srgbClr val="333333">
                <a:alpha val="65000"/>
              </a:srgbClr>
            </a:outerShdw>
          </a:effectLst>
        </p:spPr>
      </p:pic>
    </p:spTree>
  </p:cSld>
  <p:clrMapOvr>
    <a:masterClrMapping/>
  </p:clrMapOvr>
  <p:transition>
    <p:wheel spokes="8"/>
    <p:sndAc>
      <p:stSnd>
        <p:snd r:embed="rId3" name="chimes.wav"/>
      </p:stSnd>
    </p:sndAc>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57166"/>
            <a:ext cx="8229600" cy="1489922"/>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Autofit/>
          </a:bodyPr>
          <a:lstStyle/>
          <a:p>
            <a:pPr algn="ctr"/>
            <a:r>
              <a:rPr lang="tr-TR" sz="3200" b="1" dirty="0" smtClean="0">
                <a:solidFill>
                  <a:schemeClr val="tx1"/>
                </a:solidFill>
                <a:latin typeface="Times New Roman" pitchFamily="18" charset="0"/>
                <a:cs typeface="Times New Roman" pitchFamily="18" charset="0"/>
              </a:rPr>
              <a:t>OSMANLI DEVLETİ’NİN </a:t>
            </a:r>
            <a:br>
              <a:rPr lang="tr-TR" sz="3200" b="1" dirty="0" smtClean="0">
                <a:solidFill>
                  <a:schemeClr val="tx1"/>
                </a:solidFill>
                <a:latin typeface="Times New Roman" pitchFamily="18" charset="0"/>
                <a:cs typeface="Times New Roman" pitchFamily="18" charset="0"/>
              </a:rPr>
            </a:br>
            <a:r>
              <a:rPr lang="tr-TR" sz="3200" b="1" dirty="0" smtClean="0">
                <a:solidFill>
                  <a:schemeClr val="tx1"/>
                </a:solidFill>
                <a:latin typeface="Times New Roman" pitchFamily="18" charset="0"/>
                <a:cs typeface="Times New Roman" pitchFamily="18" charset="0"/>
              </a:rPr>
              <a:t>SAVAŞA GİRMESİNDE ETKİLİ OLAN SEBEPLER</a:t>
            </a:r>
            <a:endParaRPr lang="tr-TR" sz="3200" b="1" dirty="0">
              <a:solidFill>
                <a:schemeClr val="tx1"/>
              </a:solidFill>
              <a:latin typeface="Times New Roman" pitchFamily="18" charset="0"/>
              <a:cs typeface="Times New Roman" pitchFamily="18" charset="0"/>
            </a:endParaRPr>
          </a:p>
        </p:txBody>
      </p:sp>
      <p:sp>
        <p:nvSpPr>
          <p:cNvPr id="3" name="2 İçerik Yer Tutucusu"/>
          <p:cNvSpPr>
            <a:spLocks noGrp="1"/>
          </p:cNvSpPr>
          <p:nvPr>
            <p:ph sz="half" idx="1"/>
          </p:nvPr>
        </p:nvSpPr>
        <p:spPr>
          <a:xfrm>
            <a:off x="357158" y="2643182"/>
            <a:ext cx="3929090" cy="2571768"/>
          </a:xfrm>
          <a:effectLst>
            <a:glow rad="228600">
              <a:schemeClr val="accent1">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a:bodyPr>
          <a:lstStyle/>
          <a:p>
            <a:pPr>
              <a:buNone/>
            </a:pPr>
            <a:endParaRPr lang="tr-TR" b="1" dirty="0" smtClean="0">
              <a:solidFill>
                <a:srgbClr val="FF0000"/>
              </a:solidFill>
              <a:latin typeface="Times New Roman" pitchFamily="18" charset="0"/>
              <a:cs typeface="Times New Roman" pitchFamily="18" charset="0"/>
            </a:endParaRPr>
          </a:p>
          <a:p>
            <a:pPr>
              <a:buNone/>
            </a:pPr>
            <a:r>
              <a:rPr lang="tr-TR" b="1" dirty="0" smtClean="0">
                <a:solidFill>
                  <a:srgbClr val="FF0000"/>
                </a:solidFill>
                <a:latin typeface="Times New Roman" pitchFamily="18" charset="0"/>
                <a:cs typeface="Times New Roman" pitchFamily="18" charset="0"/>
              </a:rPr>
              <a:t>1-</a:t>
            </a:r>
            <a:r>
              <a:rPr lang="tr-TR" b="1" dirty="0" smtClean="0">
                <a:latin typeface="Times New Roman" pitchFamily="18" charset="0"/>
                <a:cs typeface="Times New Roman" pitchFamily="18" charset="0"/>
              </a:rPr>
              <a:t>Trablusgarp ve Balkan savaşlarında kaybedilen toprakları geri almak istemesi</a:t>
            </a:r>
            <a:endParaRPr lang="tr-TR" b="1" dirty="0">
              <a:latin typeface="Times New Roman" pitchFamily="18" charset="0"/>
              <a:cs typeface="Times New Roman" pitchFamily="18" charset="0"/>
            </a:endParaRPr>
          </a:p>
        </p:txBody>
      </p:sp>
      <p:pic>
        <p:nvPicPr>
          <p:cNvPr id="5" name="4 İçerik Yer Tutucusu" descr="7278d0d386dcc62e9c1bd86449fd41de.jpg"/>
          <p:cNvPicPr>
            <a:picLocks noGrp="1" noChangeAspect="1"/>
          </p:cNvPicPr>
          <p:nvPr>
            <p:ph sz="half" idx="2"/>
          </p:nvPr>
        </p:nvPicPr>
        <p:blipFill>
          <a:blip r:embed="rId3" cstate="print"/>
          <a:stretch>
            <a:fillRect/>
          </a:stretch>
        </p:blipFill>
        <p:spPr>
          <a:xfrm>
            <a:off x="4500562" y="2143116"/>
            <a:ext cx="4252914" cy="3929090"/>
          </a:xfrm>
          <a:effectLst>
            <a:glow rad="228600">
              <a:schemeClr val="accent1">
                <a:satMod val="175000"/>
                <a:alpha val="40000"/>
              </a:schemeClr>
            </a:glow>
          </a:effectLst>
        </p:spPr>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half" idx="1"/>
          </p:nvPr>
        </p:nvSpPr>
        <p:spPr>
          <a:xfrm>
            <a:off x="428596" y="1643050"/>
            <a:ext cx="4038600" cy="3786214"/>
          </a:xfrm>
          <a:effectLst>
            <a:glow rad="228600">
              <a:schemeClr val="accent1">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lstStyle/>
          <a:p>
            <a:pPr>
              <a:buNone/>
            </a:pPr>
            <a:r>
              <a:rPr lang="tr-TR" b="1" dirty="0" smtClean="0">
                <a:solidFill>
                  <a:srgbClr val="FF0000"/>
                </a:solidFill>
                <a:latin typeface="Times New Roman" pitchFamily="18" charset="0"/>
                <a:cs typeface="Times New Roman" pitchFamily="18" charset="0"/>
              </a:rPr>
              <a:t>2-</a:t>
            </a:r>
            <a:r>
              <a:rPr lang="tr-TR" b="1" dirty="0" smtClean="0">
                <a:latin typeface="Times New Roman" pitchFamily="18" charset="0"/>
                <a:cs typeface="Times New Roman" pitchFamily="18" charset="0"/>
              </a:rPr>
              <a:t>Siyasi yalnızlıktan kurtulmak istemesi.</a:t>
            </a:r>
          </a:p>
          <a:p>
            <a:pPr>
              <a:buNone/>
            </a:pPr>
            <a:endParaRPr lang="tr-TR" b="1" dirty="0" smtClean="0">
              <a:latin typeface="Times New Roman" pitchFamily="18" charset="0"/>
              <a:cs typeface="Times New Roman" pitchFamily="18" charset="0"/>
            </a:endParaRPr>
          </a:p>
          <a:p>
            <a:pPr>
              <a:buNone/>
            </a:pPr>
            <a:r>
              <a:rPr lang="tr-TR" b="1" dirty="0" smtClean="0">
                <a:solidFill>
                  <a:srgbClr val="FF0000"/>
                </a:solidFill>
                <a:latin typeface="Times New Roman" pitchFamily="18" charset="0"/>
                <a:cs typeface="Times New Roman" pitchFamily="18" charset="0"/>
              </a:rPr>
              <a:t>3-</a:t>
            </a:r>
            <a:r>
              <a:rPr lang="tr-TR" b="1" dirty="0" smtClean="0">
                <a:latin typeface="Times New Roman" pitchFamily="18" charset="0"/>
                <a:cs typeface="Times New Roman" pitchFamily="18" charset="0"/>
              </a:rPr>
              <a:t>İttihat ve Terakki yönetiminin Almanya’nın savaşı kazanacağına olan kesin inançları etkili olmuştur.</a:t>
            </a:r>
            <a:endParaRPr lang="tr-TR" b="1" dirty="0">
              <a:latin typeface="Times New Roman" pitchFamily="18" charset="0"/>
              <a:cs typeface="Times New Roman" pitchFamily="18" charset="0"/>
            </a:endParaRPr>
          </a:p>
        </p:txBody>
      </p:sp>
      <p:pic>
        <p:nvPicPr>
          <p:cNvPr id="6" name="5 İçerik Yer Tutucusu" descr="12409494-STANDARD.jpg"/>
          <p:cNvPicPr>
            <a:picLocks noGrp="1" noChangeAspect="1"/>
          </p:cNvPicPr>
          <p:nvPr>
            <p:ph sz="half" idx="2"/>
          </p:nvPr>
        </p:nvPicPr>
        <p:blipFill>
          <a:blip r:embed="rId3" cstate="print"/>
          <a:stretch>
            <a:fillRect/>
          </a:stretch>
        </p:blipFill>
        <p:spPr>
          <a:xfrm>
            <a:off x="4648200" y="857232"/>
            <a:ext cx="4038600" cy="5357850"/>
          </a:xfrm>
          <a:effectLst>
            <a:glow rad="228600">
              <a:schemeClr val="accent1">
                <a:satMod val="175000"/>
                <a:alpha val="40000"/>
              </a:schemeClr>
            </a:glow>
          </a:effectLst>
        </p:spPr>
      </p:pic>
      <p:sp>
        <p:nvSpPr>
          <p:cNvPr id="8" name="7 Sağ Ok"/>
          <p:cNvSpPr/>
          <p:nvPr/>
        </p:nvSpPr>
        <p:spPr>
          <a:xfrm rot="1544191">
            <a:off x="3716887" y="1914287"/>
            <a:ext cx="705452" cy="500066"/>
          </a:xfrm>
          <a:prstGeom prst="rightArrow">
            <a:avLst/>
          </a:prstGeom>
          <a:solidFill>
            <a:srgbClr val="C0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tr-TR"/>
          </a:p>
        </p:txBody>
      </p:sp>
    </p:spTree>
  </p:cSld>
  <p:clrMapOvr>
    <a:masterClrMapping/>
  </p:clrMapOvr>
  <p:transition>
    <p:wheel spokes="8"/>
    <p:sndAc>
      <p:stSnd>
        <p:snd r:embed="rId2" name="chimes.wav"/>
      </p:stSnd>
    </p:sndAc>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28596" y="714356"/>
            <a:ext cx="8229600" cy="1143000"/>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a:bodyPr>
          <a:lstStyle/>
          <a:p>
            <a:pPr algn="ctr"/>
            <a:r>
              <a:rPr lang="tr-TR" sz="2800" b="1" dirty="0" smtClean="0">
                <a:solidFill>
                  <a:schemeClr val="tx1"/>
                </a:solidFill>
                <a:latin typeface="Times New Roman" pitchFamily="18" charset="0"/>
                <a:cs typeface="Times New Roman" pitchFamily="18" charset="0"/>
              </a:rPr>
              <a:t>İTİLAF DEVLETLERİNİN OSMANLI DEVLETİNİ YANLARINDA </a:t>
            </a:r>
            <a:r>
              <a:rPr lang="tr-TR" sz="2800" b="1" u="sng" dirty="0" smtClean="0">
                <a:solidFill>
                  <a:srgbClr val="FF0000"/>
                </a:solidFill>
                <a:latin typeface="Times New Roman" pitchFamily="18" charset="0"/>
                <a:cs typeface="Times New Roman" pitchFamily="18" charset="0"/>
              </a:rPr>
              <a:t>İSTEMEMESİNİN</a:t>
            </a:r>
            <a:r>
              <a:rPr lang="tr-TR" sz="2800" b="1" dirty="0" smtClean="0">
                <a:solidFill>
                  <a:schemeClr val="tx1"/>
                </a:solidFill>
                <a:latin typeface="Times New Roman" pitchFamily="18" charset="0"/>
                <a:cs typeface="Times New Roman" pitchFamily="18" charset="0"/>
              </a:rPr>
              <a:t> SEBEPLERİ</a:t>
            </a:r>
            <a:endParaRPr lang="tr-TR" sz="2800" b="1" dirty="0">
              <a:solidFill>
                <a:schemeClr val="tx1"/>
              </a:solidFill>
              <a:latin typeface="Times New Roman" pitchFamily="18" charset="0"/>
              <a:cs typeface="Times New Roman" pitchFamily="18" charset="0"/>
            </a:endParaRPr>
          </a:p>
        </p:txBody>
      </p:sp>
      <p:sp>
        <p:nvSpPr>
          <p:cNvPr id="6" name="3 İçerik Yer Tutucusu"/>
          <p:cNvSpPr>
            <a:spLocks noGrp="1"/>
          </p:cNvSpPr>
          <p:nvPr>
            <p:ph sz="half" idx="1"/>
          </p:nvPr>
        </p:nvSpPr>
        <p:spPr>
          <a:xfrm>
            <a:off x="457200" y="2000239"/>
            <a:ext cx="8115300" cy="4354523"/>
          </a:xfrm>
          <a:effectLst>
            <a:glow rad="228600">
              <a:schemeClr val="accent1">
                <a:satMod val="175000"/>
                <a:alpha val="40000"/>
              </a:schemeClr>
            </a:glow>
            <a:outerShdw blurRad="57150" dist="38100" dir="5400000" algn="ctr" rotWithShape="0">
              <a:schemeClr val="accent1">
                <a:shade val="9000"/>
                <a:satMod val="105000"/>
                <a:alpha val="48000"/>
              </a:schemeClr>
            </a:outerShdw>
          </a:effectLst>
        </p:spPr>
        <p:style>
          <a:lnRef idx="1">
            <a:schemeClr val="accent1"/>
          </a:lnRef>
          <a:fillRef idx="2">
            <a:schemeClr val="accent1"/>
          </a:fillRef>
          <a:effectRef idx="1">
            <a:schemeClr val="accent1"/>
          </a:effectRef>
          <a:fontRef idx="minor">
            <a:schemeClr val="dk1"/>
          </a:fontRef>
        </p:style>
        <p:txBody>
          <a:bodyPr/>
          <a:lstStyle/>
          <a:p>
            <a:pPr>
              <a:buNone/>
            </a:pPr>
            <a:r>
              <a:rPr lang="tr-TR" b="1" dirty="0" smtClean="0">
                <a:solidFill>
                  <a:srgbClr val="FF0000"/>
                </a:solidFill>
                <a:latin typeface="Times New Roman" pitchFamily="18" charset="0"/>
                <a:cs typeface="Times New Roman" pitchFamily="18" charset="0"/>
              </a:rPr>
              <a:t>1</a:t>
            </a:r>
            <a:r>
              <a:rPr lang="tr-TR" b="1" dirty="0" smtClean="0">
                <a:latin typeface="Times New Roman" pitchFamily="18" charset="0"/>
                <a:cs typeface="Times New Roman" pitchFamily="18" charset="0"/>
              </a:rPr>
              <a:t>.Savaşın alanının genişleyecek olması.</a:t>
            </a:r>
          </a:p>
          <a:p>
            <a:pPr>
              <a:buNone/>
            </a:pPr>
            <a:endParaRPr lang="tr-TR" b="1" dirty="0" smtClean="0">
              <a:latin typeface="Times New Roman" pitchFamily="18" charset="0"/>
              <a:cs typeface="Times New Roman" pitchFamily="18" charset="0"/>
            </a:endParaRPr>
          </a:p>
          <a:p>
            <a:pPr>
              <a:buNone/>
            </a:pPr>
            <a:r>
              <a:rPr lang="tr-TR" b="1" dirty="0" smtClean="0">
                <a:solidFill>
                  <a:srgbClr val="FF0000"/>
                </a:solidFill>
                <a:latin typeface="Times New Roman" pitchFamily="18" charset="0"/>
                <a:cs typeface="Times New Roman" pitchFamily="18" charset="0"/>
              </a:rPr>
              <a:t>2</a:t>
            </a:r>
            <a:r>
              <a:rPr lang="tr-TR" b="1" dirty="0" smtClean="0">
                <a:latin typeface="Times New Roman" pitchFamily="18" charset="0"/>
                <a:cs typeface="Times New Roman" pitchFamily="18" charset="0"/>
              </a:rPr>
              <a:t>.İngiliz sömürge yollarının tehlikeye girecek olması.</a:t>
            </a:r>
          </a:p>
          <a:p>
            <a:pPr>
              <a:buNone/>
            </a:pPr>
            <a:endParaRPr lang="tr-TR" b="1" dirty="0" smtClean="0">
              <a:latin typeface="Times New Roman" pitchFamily="18" charset="0"/>
              <a:cs typeface="Times New Roman" pitchFamily="18" charset="0"/>
            </a:endParaRPr>
          </a:p>
          <a:p>
            <a:pPr>
              <a:buNone/>
            </a:pPr>
            <a:r>
              <a:rPr lang="tr-TR" b="1" dirty="0" smtClean="0">
                <a:solidFill>
                  <a:srgbClr val="FF0000"/>
                </a:solidFill>
                <a:latin typeface="Times New Roman" pitchFamily="18" charset="0"/>
                <a:cs typeface="Times New Roman" pitchFamily="18" charset="0"/>
              </a:rPr>
              <a:t>3</a:t>
            </a:r>
            <a:r>
              <a:rPr lang="tr-TR" b="1" dirty="0" smtClean="0">
                <a:latin typeface="Times New Roman" pitchFamily="18" charset="0"/>
                <a:cs typeface="Times New Roman" pitchFamily="18" charset="0"/>
              </a:rPr>
              <a:t>.Rusya ile İtilaf devletlerinin bağlantılarının kesilecek olması</a:t>
            </a:r>
          </a:p>
          <a:p>
            <a:pPr>
              <a:buNone/>
            </a:pPr>
            <a:endParaRPr lang="tr-TR" b="1" dirty="0" smtClean="0">
              <a:latin typeface="Times New Roman" pitchFamily="18" charset="0"/>
              <a:cs typeface="Times New Roman" pitchFamily="18" charset="0"/>
            </a:endParaRPr>
          </a:p>
          <a:p>
            <a:pPr>
              <a:buNone/>
            </a:pPr>
            <a:r>
              <a:rPr lang="tr-TR" b="1" dirty="0" smtClean="0">
                <a:solidFill>
                  <a:srgbClr val="FF0000"/>
                </a:solidFill>
                <a:latin typeface="Times New Roman" pitchFamily="18" charset="0"/>
                <a:cs typeface="Times New Roman" pitchFamily="18" charset="0"/>
              </a:rPr>
              <a:t>4</a:t>
            </a:r>
            <a:r>
              <a:rPr lang="tr-TR" b="1" dirty="0" smtClean="0">
                <a:latin typeface="Times New Roman" pitchFamily="18" charset="0"/>
                <a:cs typeface="Times New Roman" pitchFamily="18" charset="0"/>
              </a:rPr>
              <a:t>.Sömürgelerdeki Müslümanların İngiltere ve Fransa’ya isyan etme ihtimalinin olması</a:t>
            </a:r>
          </a:p>
          <a:p>
            <a:endParaRPr lang="tr-TR" dirty="0"/>
          </a:p>
        </p:txBody>
      </p:sp>
    </p:spTree>
  </p:cSld>
  <p:clrMapOvr>
    <a:masterClrMapping/>
  </p:clrMapOvr>
  <p:transition>
    <p:wheel spokes="8"/>
    <p:sndAc>
      <p:stSnd>
        <p:snd r:embed="rId2" name="chimes.wav"/>
      </p:stSnd>
    </p:sndAc>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00042"/>
            <a:ext cx="8229600" cy="1347046"/>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Autofit/>
          </a:bodyPr>
          <a:lstStyle/>
          <a:p>
            <a:pPr algn="ctr"/>
            <a:r>
              <a:rPr lang="tr-TR" sz="2800" b="1" dirty="0" smtClean="0">
                <a:solidFill>
                  <a:schemeClr val="tx1"/>
                </a:solidFill>
                <a:latin typeface="Times New Roman" pitchFamily="18" charset="0"/>
                <a:cs typeface="Times New Roman" pitchFamily="18" charset="0"/>
              </a:rPr>
              <a:t>ALMANYA’NIN OSMANLI DEVLETİNİ KENDİ YANINDA SAVAŞA SOKMAK </a:t>
            </a:r>
            <a:r>
              <a:rPr lang="tr-TR" sz="2800" b="1" u="sng" dirty="0" smtClean="0">
                <a:solidFill>
                  <a:srgbClr val="FF0000"/>
                </a:solidFill>
                <a:latin typeface="Times New Roman" pitchFamily="18" charset="0"/>
                <a:cs typeface="Times New Roman" pitchFamily="18" charset="0"/>
              </a:rPr>
              <a:t>İSTEMESİNİN </a:t>
            </a:r>
            <a:r>
              <a:rPr lang="tr-TR" sz="2800" b="1" dirty="0" smtClean="0">
                <a:solidFill>
                  <a:schemeClr val="tx1"/>
                </a:solidFill>
                <a:latin typeface="Times New Roman" pitchFamily="18" charset="0"/>
                <a:cs typeface="Times New Roman" pitchFamily="18" charset="0"/>
              </a:rPr>
              <a:t>SEBEPLERİ</a:t>
            </a:r>
            <a:endParaRPr lang="tr-TR" sz="2800" b="1" dirty="0">
              <a:solidFill>
                <a:schemeClr val="tx1"/>
              </a:solidFill>
              <a:latin typeface="Times New Roman" pitchFamily="18" charset="0"/>
              <a:cs typeface="Times New Roman" pitchFamily="18" charset="0"/>
            </a:endParaRPr>
          </a:p>
        </p:txBody>
      </p:sp>
      <p:sp>
        <p:nvSpPr>
          <p:cNvPr id="3" name="2 İçerik Yer Tutucusu"/>
          <p:cNvSpPr>
            <a:spLocks noGrp="1"/>
          </p:cNvSpPr>
          <p:nvPr>
            <p:ph idx="1"/>
          </p:nvPr>
        </p:nvSpPr>
        <p:spPr>
          <a:effectLst>
            <a:glow rad="228600">
              <a:schemeClr val="accent1">
                <a:satMod val="175000"/>
                <a:alpha val="40000"/>
              </a:schemeClr>
            </a:glow>
            <a:outerShdw blurRad="57150" dist="38100" dir="5400000" algn="ctr" rotWithShape="0">
              <a:schemeClr val="accent1">
                <a:shade val="9000"/>
                <a:satMod val="105000"/>
                <a:alpha val="48000"/>
              </a:schemeClr>
            </a:outerShdw>
          </a:effectLst>
        </p:spPr>
        <p:style>
          <a:lnRef idx="1">
            <a:schemeClr val="accent1"/>
          </a:lnRef>
          <a:fillRef idx="2">
            <a:schemeClr val="accent1"/>
          </a:fillRef>
          <a:effectRef idx="1">
            <a:schemeClr val="accent1"/>
          </a:effectRef>
          <a:fontRef idx="minor">
            <a:schemeClr val="dk1"/>
          </a:fontRef>
        </p:style>
        <p:txBody>
          <a:bodyPr>
            <a:normAutofit fontScale="92500" lnSpcReduction="20000"/>
          </a:bodyPr>
          <a:lstStyle/>
          <a:p>
            <a:r>
              <a:rPr lang="tr-TR" b="1" dirty="0" smtClean="0">
                <a:solidFill>
                  <a:srgbClr val="FF0000"/>
                </a:solidFill>
                <a:latin typeface="Times New Roman" pitchFamily="18" charset="0"/>
                <a:cs typeface="Times New Roman" pitchFamily="18" charset="0"/>
              </a:rPr>
              <a:t>Osmanlı Devleti’nin jeopolitik konumundan faydalanarak;</a:t>
            </a:r>
          </a:p>
          <a:p>
            <a:pPr>
              <a:buNone/>
            </a:pPr>
            <a:r>
              <a:rPr lang="tr-TR" b="1" dirty="0" smtClean="0">
                <a:solidFill>
                  <a:srgbClr val="FF0000"/>
                </a:solidFill>
                <a:latin typeface="Times New Roman" pitchFamily="18" charset="0"/>
                <a:cs typeface="Times New Roman" pitchFamily="18" charset="0"/>
              </a:rPr>
              <a:t>1-</a:t>
            </a:r>
            <a:r>
              <a:rPr lang="tr-TR" b="1" dirty="0" smtClean="0">
                <a:latin typeface="Times New Roman" pitchFamily="18" charset="0"/>
                <a:cs typeface="Times New Roman" pitchFamily="18" charset="0"/>
              </a:rPr>
              <a:t>Yeni cephelerin açılması ile rahatlayacak  itilaflar ise zor duruma düşecekti.</a:t>
            </a:r>
          </a:p>
          <a:p>
            <a:pPr>
              <a:buNone/>
            </a:pPr>
            <a:r>
              <a:rPr lang="tr-TR" b="1" dirty="0" smtClean="0">
                <a:solidFill>
                  <a:srgbClr val="FF0000"/>
                </a:solidFill>
                <a:latin typeface="Times New Roman" pitchFamily="18" charset="0"/>
                <a:cs typeface="Times New Roman" pitchFamily="18" charset="0"/>
              </a:rPr>
              <a:t>2-</a:t>
            </a:r>
            <a:r>
              <a:rPr lang="tr-TR" b="1" dirty="0" smtClean="0">
                <a:latin typeface="Times New Roman" pitchFamily="18" charset="0"/>
                <a:cs typeface="Times New Roman" pitchFamily="18" charset="0"/>
              </a:rPr>
              <a:t>Rusya’ya Boğazlardan gidecek yardımı engellemek.</a:t>
            </a:r>
          </a:p>
          <a:p>
            <a:pPr>
              <a:buNone/>
            </a:pPr>
            <a:r>
              <a:rPr lang="tr-TR" b="1" dirty="0" smtClean="0">
                <a:solidFill>
                  <a:srgbClr val="FF0000"/>
                </a:solidFill>
                <a:latin typeface="Times New Roman" pitchFamily="18" charset="0"/>
                <a:cs typeface="Times New Roman" pitchFamily="18" charset="0"/>
              </a:rPr>
              <a:t>3-</a:t>
            </a:r>
            <a:r>
              <a:rPr lang="tr-TR" b="1" dirty="0" smtClean="0">
                <a:latin typeface="Times New Roman" pitchFamily="18" charset="0"/>
                <a:cs typeface="Times New Roman" pitchFamily="18" charset="0"/>
              </a:rPr>
              <a:t>Osmanlı Devleti’nin  yer altı kaynaklarından yararlanmak.</a:t>
            </a:r>
          </a:p>
          <a:p>
            <a:pPr>
              <a:buNone/>
            </a:pPr>
            <a:r>
              <a:rPr lang="tr-TR" b="1" dirty="0" smtClean="0">
                <a:solidFill>
                  <a:srgbClr val="FF0000"/>
                </a:solidFill>
                <a:latin typeface="Times New Roman" pitchFamily="18" charset="0"/>
                <a:cs typeface="Times New Roman" pitchFamily="18" charset="0"/>
              </a:rPr>
              <a:t>4-</a:t>
            </a:r>
            <a:r>
              <a:rPr lang="tr-TR" b="1" dirty="0" smtClean="0">
                <a:latin typeface="Times New Roman" pitchFamily="18" charset="0"/>
                <a:cs typeface="Times New Roman" pitchFamily="18" charset="0"/>
              </a:rPr>
              <a:t>İngilizlerin sömürge yollarını kesmek (Süveyş Kanalı…)</a:t>
            </a:r>
          </a:p>
          <a:p>
            <a:pPr>
              <a:buNone/>
            </a:pPr>
            <a:r>
              <a:rPr lang="tr-TR" b="1" dirty="0" smtClean="0">
                <a:solidFill>
                  <a:srgbClr val="FF0000"/>
                </a:solidFill>
                <a:latin typeface="Times New Roman" pitchFamily="18" charset="0"/>
                <a:cs typeface="Times New Roman" pitchFamily="18" charset="0"/>
              </a:rPr>
              <a:t>5-</a:t>
            </a:r>
            <a:r>
              <a:rPr lang="tr-TR" b="1" dirty="0" smtClean="0">
                <a:latin typeface="Times New Roman" pitchFamily="18" charset="0"/>
                <a:cs typeface="Times New Roman" pitchFamily="18" charset="0"/>
              </a:rPr>
              <a:t>Rusya ile İtilaf Devletleri’nin bağlantılarını kesmek.</a:t>
            </a:r>
          </a:p>
          <a:p>
            <a:r>
              <a:rPr lang="tr-TR" b="1" dirty="0" smtClean="0">
                <a:solidFill>
                  <a:srgbClr val="FF0000"/>
                </a:solidFill>
                <a:latin typeface="Times New Roman" pitchFamily="18" charset="0"/>
                <a:cs typeface="Times New Roman" pitchFamily="18" charset="0"/>
              </a:rPr>
              <a:t>Osmanlı’nın halifelik gücünden faydalanarak;</a:t>
            </a:r>
          </a:p>
          <a:p>
            <a:pPr>
              <a:buNone/>
            </a:pPr>
            <a:r>
              <a:rPr lang="tr-TR" b="1" dirty="0" smtClean="0">
                <a:solidFill>
                  <a:srgbClr val="FF0000"/>
                </a:solidFill>
                <a:latin typeface="Times New Roman" pitchFamily="18" charset="0"/>
                <a:cs typeface="Times New Roman" pitchFamily="18" charset="0"/>
              </a:rPr>
              <a:t>1-</a:t>
            </a:r>
            <a:r>
              <a:rPr lang="tr-TR" b="1" dirty="0" smtClean="0">
                <a:latin typeface="Times New Roman" pitchFamily="18" charset="0"/>
                <a:cs typeface="Times New Roman" pitchFamily="18" charset="0"/>
              </a:rPr>
              <a:t>Sömürgelerdeki Müslümanları İngiltere ve Fransa’ya karşı kışkırtmak</a:t>
            </a:r>
          </a:p>
          <a:p>
            <a:pPr>
              <a:buNone/>
            </a:pPr>
            <a:r>
              <a:rPr lang="tr-TR" b="1" dirty="0" smtClean="0">
                <a:solidFill>
                  <a:srgbClr val="FF0000"/>
                </a:solidFill>
                <a:latin typeface="Times New Roman" pitchFamily="18" charset="0"/>
                <a:cs typeface="Times New Roman" pitchFamily="18" charset="0"/>
              </a:rPr>
              <a:t>2-</a:t>
            </a:r>
            <a:r>
              <a:rPr lang="tr-TR" b="1" dirty="0" smtClean="0">
                <a:latin typeface="Times New Roman" pitchFamily="18" charset="0"/>
                <a:cs typeface="Times New Roman" pitchFamily="18" charset="0"/>
              </a:rPr>
              <a:t>Rus hâkimiyeti altında yaşayan Müslüman Türkleri Rusya’ya karşı kışkırtmak</a:t>
            </a:r>
          </a:p>
          <a:p>
            <a:endParaRPr lang="tr-TR" dirty="0"/>
          </a:p>
        </p:txBody>
      </p:sp>
    </p:spTree>
  </p:cSld>
  <p:clrMapOvr>
    <a:masterClrMapping/>
  </p:clrMapOvr>
  <p:transition>
    <p:wheel spokes="8"/>
    <p:sndAc>
      <p:stSnd>
        <p:snd r:embed="rId2" name="chimes.wav"/>
      </p:stSnd>
    </p:sndAc>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85728"/>
            <a:ext cx="8229600" cy="928694"/>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a:bodyPr>
          <a:lstStyle/>
          <a:p>
            <a:pPr algn="ctr"/>
            <a:r>
              <a:rPr lang="tr-TR" sz="2400" b="1" dirty="0" smtClean="0">
                <a:solidFill>
                  <a:schemeClr val="tx1"/>
                </a:solidFill>
                <a:latin typeface="Times New Roman" pitchFamily="18" charset="0"/>
                <a:cs typeface="Times New Roman" pitchFamily="18" charset="0"/>
              </a:rPr>
              <a:t>OSMANLI DEVLETİNİN </a:t>
            </a:r>
            <a:br>
              <a:rPr lang="tr-TR" sz="2400" b="1" dirty="0" smtClean="0">
                <a:solidFill>
                  <a:schemeClr val="tx1"/>
                </a:solidFill>
                <a:latin typeface="Times New Roman" pitchFamily="18" charset="0"/>
                <a:cs typeface="Times New Roman" pitchFamily="18" charset="0"/>
              </a:rPr>
            </a:br>
            <a:r>
              <a:rPr lang="tr-TR" sz="2400" b="1" dirty="0" smtClean="0">
                <a:solidFill>
                  <a:schemeClr val="tx1"/>
                </a:solidFill>
                <a:latin typeface="Times New Roman" pitchFamily="18" charset="0"/>
                <a:cs typeface="Times New Roman" pitchFamily="18" charset="0"/>
              </a:rPr>
              <a:t>SAVAŞA GİRMESİNE NEDEN OLAN OLAY</a:t>
            </a:r>
            <a:endParaRPr lang="tr-TR" sz="2400" b="1" dirty="0">
              <a:solidFill>
                <a:schemeClr val="tx1"/>
              </a:solidFill>
              <a:latin typeface="Times New Roman" pitchFamily="18" charset="0"/>
              <a:cs typeface="Times New Roman" pitchFamily="18" charset="0"/>
            </a:endParaRPr>
          </a:p>
        </p:txBody>
      </p:sp>
      <p:sp>
        <p:nvSpPr>
          <p:cNvPr id="3" name="2 İçerik Yer Tutucusu"/>
          <p:cNvSpPr>
            <a:spLocks noGrp="1"/>
          </p:cNvSpPr>
          <p:nvPr>
            <p:ph sz="half" idx="1"/>
          </p:nvPr>
        </p:nvSpPr>
        <p:spPr>
          <a:xfrm>
            <a:off x="457200" y="1785926"/>
            <a:ext cx="4038600" cy="4568999"/>
          </a:xfrm>
          <a:effectLst>
            <a:glow rad="228600">
              <a:schemeClr val="accent5">
                <a:satMod val="175000"/>
                <a:alpha val="40000"/>
              </a:schemeClr>
            </a:glow>
            <a:outerShdw blurRad="57150" dist="38100" dir="5400000" algn="ctr" rotWithShape="0">
              <a:schemeClr val="accent1">
                <a:shade val="9000"/>
                <a:satMod val="105000"/>
                <a:alpha val="48000"/>
              </a:schemeClr>
            </a:outerShdw>
          </a:effectLst>
        </p:spPr>
        <p:style>
          <a:lnRef idx="1">
            <a:schemeClr val="accent1"/>
          </a:lnRef>
          <a:fillRef idx="2">
            <a:schemeClr val="accent1"/>
          </a:fillRef>
          <a:effectRef idx="1">
            <a:schemeClr val="accent1"/>
          </a:effectRef>
          <a:fontRef idx="minor">
            <a:schemeClr val="dk1"/>
          </a:fontRef>
        </p:style>
        <p:txBody>
          <a:bodyPr>
            <a:normAutofit fontScale="92500"/>
          </a:bodyPr>
          <a:lstStyle/>
          <a:p>
            <a:r>
              <a:rPr lang="tr-TR" b="1" dirty="0" smtClean="0">
                <a:latin typeface="Times New Roman" pitchFamily="18" charset="0"/>
                <a:cs typeface="Times New Roman" pitchFamily="18" charset="0"/>
              </a:rPr>
              <a:t>Akdeniz’de bulunan iki Alman </a:t>
            </a:r>
            <a:r>
              <a:rPr lang="tr-TR" b="1" dirty="0" smtClean="0">
                <a:solidFill>
                  <a:schemeClr val="tx1"/>
                </a:solidFill>
                <a:latin typeface="Times New Roman" pitchFamily="18" charset="0"/>
                <a:cs typeface="Times New Roman" pitchFamily="18" charset="0"/>
              </a:rPr>
              <a:t>gemisi</a:t>
            </a:r>
            <a:r>
              <a:rPr lang="tr-TR" b="1" dirty="0" smtClean="0">
                <a:solidFill>
                  <a:srgbClr val="FF0000"/>
                </a:solidFill>
                <a:latin typeface="Times New Roman" pitchFamily="18" charset="0"/>
                <a:cs typeface="Times New Roman" pitchFamily="18" charset="0"/>
              </a:rPr>
              <a:t>(</a:t>
            </a:r>
            <a:r>
              <a:rPr lang="tr-TR" b="1" dirty="0" err="1" smtClean="0">
                <a:solidFill>
                  <a:srgbClr val="FF0000"/>
                </a:solidFill>
                <a:latin typeface="Times New Roman" pitchFamily="18" charset="0"/>
                <a:cs typeface="Times New Roman" pitchFamily="18" charset="0"/>
              </a:rPr>
              <a:t>Goben</a:t>
            </a:r>
            <a:r>
              <a:rPr lang="tr-TR" b="1" dirty="0" smtClean="0">
                <a:solidFill>
                  <a:srgbClr val="FF0000"/>
                </a:solidFill>
                <a:latin typeface="Times New Roman" pitchFamily="18" charset="0"/>
                <a:cs typeface="Times New Roman" pitchFamily="18" charset="0"/>
              </a:rPr>
              <a:t>-</a:t>
            </a:r>
            <a:r>
              <a:rPr lang="tr-TR" b="1" dirty="0" err="1" smtClean="0">
                <a:solidFill>
                  <a:srgbClr val="FF0000"/>
                </a:solidFill>
                <a:latin typeface="Times New Roman" pitchFamily="18" charset="0"/>
                <a:cs typeface="Times New Roman" pitchFamily="18" charset="0"/>
              </a:rPr>
              <a:t>Breslav</a:t>
            </a:r>
            <a:r>
              <a:rPr lang="tr-TR" b="1" dirty="0" smtClean="0">
                <a:solidFill>
                  <a:srgbClr val="FF0000"/>
                </a:solidFill>
                <a:latin typeface="Times New Roman" pitchFamily="18" charset="0"/>
                <a:cs typeface="Times New Roman" pitchFamily="18" charset="0"/>
              </a:rPr>
              <a:t>) </a:t>
            </a:r>
            <a:r>
              <a:rPr lang="tr-TR" b="1" dirty="0" smtClean="0">
                <a:latin typeface="Times New Roman" pitchFamily="18" charset="0"/>
                <a:cs typeface="Times New Roman" pitchFamily="18" charset="0"/>
              </a:rPr>
              <a:t>İngiliz donanmasının önünden kaçarak İstanbul’a geldiler ve Osmanlı Devletine sığındılar.</a:t>
            </a:r>
          </a:p>
          <a:p>
            <a:r>
              <a:rPr lang="tr-TR" b="1" dirty="0" smtClean="0">
                <a:latin typeface="Times New Roman" pitchFamily="18" charset="0"/>
                <a:cs typeface="Times New Roman" pitchFamily="18" charset="0"/>
              </a:rPr>
              <a:t>Osmanlı  Devleti bu iki gemiyi satın aldığını söyledi.Daha sonra bu iki geminin isimlerini </a:t>
            </a:r>
            <a:r>
              <a:rPr lang="tr-TR" b="1" dirty="0" smtClean="0">
                <a:solidFill>
                  <a:srgbClr val="FF0000"/>
                </a:solidFill>
                <a:latin typeface="Times New Roman" pitchFamily="18" charset="0"/>
                <a:cs typeface="Times New Roman" pitchFamily="18" charset="0"/>
              </a:rPr>
              <a:t>Yavuz</a:t>
            </a:r>
            <a:r>
              <a:rPr lang="tr-TR" b="1" dirty="0" smtClean="0">
                <a:latin typeface="Times New Roman" pitchFamily="18" charset="0"/>
                <a:cs typeface="Times New Roman" pitchFamily="18" charset="0"/>
              </a:rPr>
              <a:t> ve </a:t>
            </a:r>
            <a:r>
              <a:rPr lang="tr-TR" b="1" dirty="0" smtClean="0">
                <a:solidFill>
                  <a:srgbClr val="FF0000"/>
                </a:solidFill>
                <a:latin typeface="Times New Roman" pitchFamily="18" charset="0"/>
                <a:cs typeface="Times New Roman" pitchFamily="18" charset="0"/>
              </a:rPr>
              <a:t>Midilli </a:t>
            </a:r>
            <a:r>
              <a:rPr lang="tr-TR" b="1" dirty="0" smtClean="0">
                <a:latin typeface="Times New Roman" pitchFamily="18" charset="0"/>
                <a:cs typeface="Times New Roman" pitchFamily="18" charset="0"/>
              </a:rPr>
              <a:t>olarak değiştirdi.</a:t>
            </a:r>
          </a:p>
          <a:p>
            <a:endParaRPr lang="tr-TR" dirty="0"/>
          </a:p>
        </p:txBody>
      </p:sp>
      <p:pic>
        <p:nvPicPr>
          <p:cNvPr id="7" name="Picture 10" descr="FOTO25"/>
          <p:cNvPicPr>
            <a:picLocks noGrp="1" noChangeAspect="1" noChangeArrowheads="1"/>
          </p:cNvPicPr>
          <p:nvPr>
            <p:ph sz="half" idx="2"/>
          </p:nvPr>
        </p:nvPicPr>
        <p:blipFill>
          <a:blip r:embed="rId3" cstate="print"/>
          <a:srcRect/>
          <a:stretch>
            <a:fillRect/>
          </a:stretch>
        </p:blipFill>
        <p:spPr>
          <a:xfrm>
            <a:off x="4648200" y="1785926"/>
            <a:ext cx="4038600" cy="4572031"/>
          </a:xfrm>
          <a:noFill/>
          <a:ln/>
          <a:effectLst>
            <a:glow rad="228600">
              <a:schemeClr val="accent1">
                <a:satMod val="175000"/>
                <a:alpha val="40000"/>
              </a:schemeClr>
            </a:glow>
          </a:effectLst>
        </p:spPr>
      </p:pic>
    </p:spTree>
  </p:cSld>
  <p:clrMapOvr>
    <a:masterClrMapping/>
  </p:clrMapOvr>
  <p:transition>
    <p:wheel spokes="8"/>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Yer Tutucusu"/>
          <p:cNvSpPr>
            <a:spLocks noGrp="1"/>
          </p:cNvSpPr>
          <p:nvPr>
            <p:ph type="body" idx="1"/>
          </p:nvPr>
        </p:nvSpPr>
        <p:spPr>
          <a:xfrm>
            <a:off x="457200" y="428604"/>
            <a:ext cx="8115328" cy="428628"/>
          </a:xfrm>
        </p:spPr>
        <p:style>
          <a:lnRef idx="0">
            <a:schemeClr val="accent4"/>
          </a:lnRef>
          <a:fillRef idx="3">
            <a:schemeClr val="accent4"/>
          </a:fillRef>
          <a:effectRef idx="3">
            <a:schemeClr val="accent4"/>
          </a:effectRef>
          <a:fontRef idx="minor">
            <a:schemeClr val="lt1"/>
          </a:fontRef>
        </p:style>
        <p:txBody>
          <a:bodyPr/>
          <a:lstStyle/>
          <a:p>
            <a:pPr algn="ctr"/>
            <a:r>
              <a:rPr lang="tr-TR" dirty="0" smtClean="0">
                <a:solidFill>
                  <a:schemeClr val="tx1"/>
                </a:solidFill>
              </a:rPr>
              <a:t>SÖMÜRGECİLİK</a:t>
            </a:r>
            <a:endParaRPr lang="tr-TR" dirty="0">
              <a:solidFill>
                <a:schemeClr val="tx1"/>
              </a:solidFill>
            </a:endParaRPr>
          </a:p>
        </p:txBody>
      </p:sp>
      <p:pic>
        <p:nvPicPr>
          <p:cNvPr id="7" name="6 İçerik Yer Tutucusu" descr="16c4156bd381a036ca04905f9b4ad934_900__70.jpg"/>
          <p:cNvPicPr>
            <a:picLocks noGrp="1" noChangeAspect="1"/>
          </p:cNvPicPr>
          <p:nvPr>
            <p:ph sz="quarter" idx="2"/>
          </p:nvPr>
        </p:nvPicPr>
        <p:blipFill>
          <a:blip r:embed="rId3" cstate="print"/>
          <a:stretch>
            <a:fillRect/>
          </a:stretch>
        </p:blipFill>
        <p:spPr>
          <a:xfrm>
            <a:off x="714348" y="1285860"/>
            <a:ext cx="2438044" cy="2500330"/>
          </a:xfrm>
          <a:prstGeom prst="roundRect">
            <a:avLst>
              <a:gd name="adj" fmla="val 8594"/>
            </a:avLst>
          </a:prstGeom>
          <a:ln/>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pic>
      <p:pic>
        <p:nvPicPr>
          <p:cNvPr id="1026" name="Picture 2"/>
          <p:cNvPicPr>
            <a:picLocks noChangeAspect="1" noChangeArrowheads="1"/>
          </p:cNvPicPr>
          <p:nvPr/>
        </p:nvPicPr>
        <p:blipFill>
          <a:blip r:embed="rId4" cstate="print"/>
          <a:srcRect/>
          <a:stretch>
            <a:fillRect/>
          </a:stretch>
        </p:blipFill>
        <p:spPr bwMode="auto">
          <a:xfrm>
            <a:off x="3500430" y="2357430"/>
            <a:ext cx="2071702" cy="3071834"/>
          </a:xfrm>
          <a:prstGeom prst="roundRect">
            <a:avLst>
              <a:gd name="adj" fmla="val 8594"/>
            </a:avLst>
          </a:prstGeom>
          <a:solidFill>
            <a:srgbClr val="FFFFFF">
              <a:shade val="85000"/>
            </a:srgbClr>
          </a:solidFill>
          <a:ln>
            <a:noFill/>
          </a:ln>
          <a:effectLst>
            <a:glow rad="228600">
              <a:schemeClr val="accent5">
                <a:satMod val="175000"/>
                <a:alpha val="40000"/>
              </a:schemeClr>
            </a:glow>
            <a:reflection blurRad="12700" stA="38000" endPos="28000" dist="5000" dir="5400000" sy="-100000" algn="bl" rotWithShape="0"/>
          </a:effectLst>
        </p:spPr>
      </p:pic>
      <p:pic>
        <p:nvPicPr>
          <p:cNvPr id="1027" name="Picture 3"/>
          <p:cNvPicPr>
            <a:picLocks noChangeAspect="1" noChangeArrowheads="1"/>
          </p:cNvPicPr>
          <p:nvPr/>
        </p:nvPicPr>
        <p:blipFill>
          <a:blip r:embed="rId5" cstate="print"/>
          <a:srcRect/>
          <a:stretch>
            <a:fillRect/>
          </a:stretch>
        </p:blipFill>
        <p:spPr bwMode="auto">
          <a:xfrm>
            <a:off x="571472" y="4143380"/>
            <a:ext cx="2657479" cy="2335912"/>
          </a:xfrm>
          <a:prstGeom prst="roundRect">
            <a:avLst>
              <a:gd name="adj" fmla="val 8594"/>
            </a:avLst>
          </a:prstGeom>
          <a:solidFill>
            <a:srgbClr val="FFFFFF">
              <a:shade val="85000"/>
            </a:srgbClr>
          </a:solidFill>
          <a:ln>
            <a:noFill/>
          </a:ln>
          <a:effectLst>
            <a:glow rad="228600">
              <a:schemeClr val="accent5">
                <a:satMod val="175000"/>
                <a:alpha val="40000"/>
              </a:schemeClr>
            </a:glow>
            <a:reflection blurRad="12700" stA="38000" endPos="28000" dist="5000" dir="5400000" sy="-100000" algn="bl" rotWithShape="0"/>
          </a:effectLst>
        </p:spPr>
      </p:pic>
      <p:pic>
        <p:nvPicPr>
          <p:cNvPr id="1029" name="Picture 5" descr="C:\Users\ASUS\Desktop\murderous.jpg"/>
          <p:cNvPicPr>
            <a:picLocks noChangeAspect="1" noChangeArrowheads="1"/>
          </p:cNvPicPr>
          <p:nvPr/>
        </p:nvPicPr>
        <p:blipFill>
          <a:blip r:embed="rId6" cstate="print"/>
          <a:srcRect/>
          <a:stretch>
            <a:fillRect/>
          </a:stretch>
        </p:blipFill>
        <p:spPr bwMode="auto">
          <a:xfrm>
            <a:off x="5786446" y="4214818"/>
            <a:ext cx="3081328" cy="2268533"/>
          </a:xfrm>
          <a:prstGeom prst="roundRect">
            <a:avLst>
              <a:gd name="adj" fmla="val 8594"/>
            </a:avLst>
          </a:prstGeom>
          <a:solidFill>
            <a:srgbClr val="FFFFFF">
              <a:shade val="85000"/>
            </a:srgbClr>
          </a:solidFill>
          <a:ln>
            <a:noFill/>
          </a:ln>
          <a:effectLst>
            <a:glow rad="228600">
              <a:schemeClr val="accent5">
                <a:satMod val="175000"/>
                <a:alpha val="40000"/>
              </a:schemeClr>
            </a:glow>
            <a:reflection blurRad="12700" stA="38000" endPos="28000" dist="5000" dir="5400000" sy="-100000" algn="bl" rotWithShape="0"/>
          </a:effectLst>
        </p:spPr>
      </p:pic>
      <p:pic>
        <p:nvPicPr>
          <p:cNvPr id="1030" name="Picture 6" descr="C:\Users\ASUS\Desktop\1903-yılında-Bengalli-bir-köle-kadın-ve-sırtındaki-İngiliz-efendisinin-fotoğrafı-329x450.jpg"/>
          <p:cNvPicPr>
            <a:picLocks noChangeAspect="1" noChangeArrowheads="1"/>
          </p:cNvPicPr>
          <p:nvPr/>
        </p:nvPicPr>
        <p:blipFill>
          <a:blip r:embed="rId7" cstate="print"/>
          <a:srcRect/>
          <a:stretch>
            <a:fillRect/>
          </a:stretch>
        </p:blipFill>
        <p:spPr bwMode="auto">
          <a:xfrm>
            <a:off x="6000760" y="1214422"/>
            <a:ext cx="2500330" cy="2643206"/>
          </a:xfrm>
          <a:prstGeom prst="roundRect">
            <a:avLst>
              <a:gd name="adj" fmla="val 8594"/>
            </a:avLst>
          </a:prstGeom>
          <a:solidFill>
            <a:srgbClr val="FFFFFF">
              <a:shade val="85000"/>
            </a:srgbClr>
          </a:solidFill>
          <a:ln>
            <a:noFill/>
          </a:ln>
          <a:effectLst>
            <a:glow rad="228600">
              <a:schemeClr val="accent5">
                <a:satMod val="175000"/>
                <a:alpha val="40000"/>
              </a:schemeClr>
            </a:glow>
            <a:reflection blurRad="12700" stA="38000" endPos="28000" dist="5000" dir="5400000" sy="-100000" algn="bl" rotWithShape="0"/>
          </a:effectLst>
        </p:spPr>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Yer Tutucusu"/>
          <p:cNvSpPr>
            <a:spLocks noGrp="1"/>
          </p:cNvSpPr>
          <p:nvPr>
            <p:ph type="body" idx="1"/>
          </p:nvPr>
        </p:nvSpPr>
        <p:spPr>
          <a:xfrm>
            <a:off x="457200" y="214290"/>
            <a:ext cx="4040188" cy="2000264"/>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lstStyle/>
          <a:p>
            <a:r>
              <a:rPr lang="tr-TR" sz="2000" dirty="0" smtClean="0">
                <a:solidFill>
                  <a:schemeClr val="tx1"/>
                </a:solidFill>
                <a:latin typeface="Times New Roman" pitchFamily="18" charset="0"/>
                <a:cs typeface="Times New Roman" pitchFamily="18" charset="0"/>
              </a:rPr>
              <a:t>*Kısa bir süre sonrada bu iki gemi Rusya’nın Karadeniz’deki limanlarını bombalayınca </a:t>
            </a:r>
            <a:r>
              <a:rPr lang="tr-TR" sz="2000" dirty="0" smtClean="0">
                <a:solidFill>
                  <a:srgbClr val="FF0000"/>
                </a:solidFill>
                <a:latin typeface="Times New Roman" pitchFamily="18" charset="0"/>
                <a:cs typeface="Times New Roman" pitchFamily="18" charset="0"/>
              </a:rPr>
              <a:t>Rusya’nın Osmanlı Devletine savaş açması üzerine Osmanlı Devleti savaşa katılmıştır</a:t>
            </a:r>
            <a:r>
              <a:rPr lang="tr-TR" sz="1600" dirty="0" smtClean="0">
                <a:solidFill>
                  <a:srgbClr val="FF0000"/>
                </a:solidFill>
                <a:latin typeface="Times New Roman" pitchFamily="18" charset="0"/>
                <a:cs typeface="Times New Roman" pitchFamily="18" charset="0"/>
              </a:rPr>
              <a:t>.</a:t>
            </a:r>
            <a:endParaRPr lang="tr-TR" sz="1600" dirty="0">
              <a:solidFill>
                <a:srgbClr val="FF0000"/>
              </a:solidFill>
              <a:latin typeface="Times New Roman" pitchFamily="18" charset="0"/>
              <a:cs typeface="Times New Roman" pitchFamily="18" charset="0"/>
            </a:endParaRPr>
          </a:p>
        </p:txBody>
      </p:sp>
      <p:pic>
        <p:nvPicPr>
          <p:cNvPr id="3075" name="Picture 3" descr="C:\Users\ASUS\Desktop\1.DÜNYA SAVAŞI\bayraklar\rusya bayrağı 1.dünya savaşı zamanı.png"/>
          <p:cNvPicPr>
            <a:picLocks noChangeAspect="1" noChangeArrowheads="1"/>
          </p:cNvPicPr>
          <p:nvPr/>
        </p:nvPicPr>
        <p:blipFill>
          <a:blip r:embed="rId3" cstate="print"/>
          <a:srcRect/>
          <a:stretch>
            <a:fillRect/>
          </a:stretch>
        </p:blipFill>
        <p:spPr bwMode="auto">
          <a:xfrm>
            <a:off x="4857752" y="357166"/>
            <a:ext cx="1262050" cy="857256"/>
          </a:xfrm>
          <a:prstGeom prst="rect">
            <a:avLst/>
          </a:prstGeom>
          <a:noFill/>
          <a:effectLst>
            <a:glow rad="228600">
              <a:schemeClr val="accent6">
                <a:satMod val="175000"/>
                <a:alpha val="40000"/>
              </a:schemeClr>
            </a:glow>
          </a:effectLst>
        </p:spPr>
      </p:pic>
      <p:pic>
        <p:nvPicPr>
          <p:cNvPr id="3076" name="Picture 4" descr="C:\Users\ASUS\Desktop\1.DÜNYA SAVAŞI\bayraklar\imparatorlukbayrayd4.jpg"/>
          <p:cNvPicPr>
            <a:picLocks noChangeAspect="1" noChangeArrowheads="1"/>
          </p:cNvPicPr>
          <p:nvPr/>
        </p:nvPicPr>
        <p:blipFill>
          <a:blip r:embed="rId4" cstate="print"/>
          <a:srcRect/>
          <a:stretch>
            <a:fillRect/>
          </a:stretch>
        </p:blipFill>
        <p:spPr bwMode="auto">
          <a:xfrm>
            <a:off x="7358082" y="357166"/>
            <a:ext cx="1357322" cy="857256"/>
          </a:xfrm>
          <a:prstGeom prst="rect">
            <a:avLst/>
          </a:prstGeom>
          <a:noFill/>
          <a:effectLst>
            <a:glow rad="228600">
              <a:schemeClr val="accent5">
                <a:satMod val="175000"/>
                <a:alpha val="40000"/>
              </a:schemeClr>
            </a:glow>
          </a:effectLst>
        </p:spPr>
      </p:pic>
      <p:sp>
        <p:nvSpPr>
          <p:cNvPr id="14" name="13 Sol Sağ Ok"/>
          <p:cNvSpPr/>
          <p:nvPr/>
        </p:nvSpPr>
        <p:spPr>
          <a:xfrm>
            <a:off x="6286512" y="500042"/>
            <a:ext cx="928694" cy="571504"/>
          </a:xfrm>
          <a:prstGeom prst="leftRightArrow">
            <a:avLst/>
          </a:prstGeom>
          <a:effectLst>
            <a:glow rad="228600">
              <a:schemeClr val="accent6">
                <a:satMod val="175000"/>
                <a:alpha val="40000"/>
              </a:schemeClr>
            </a:glow>
            <a:outerShdw blurRad="57150" dist="38100" dir="5400000" algn="ctr" rotWithShape="0">
              <a:schemeClr val="dk1">
                <a:shade val="9000"/>
                <a:satMod val="105000"/>
                <a:alpha val="48000"/>
              </a:schemeClr>
            </a:outerShdw>
          </a:effectLst>
        </p:spPr>
        <p:style>
          <a:lnRef idx="3">
            <a:schemeClr val="lt1"/>
          </a:lnRef>
          <a:fillRef idx="1">
            <a:schemeClr val="dk1"/>
          </a:fillRef>
          <a:effectRef idx="1">
            <a:schemeClr val="dk1"/>
          </a:effectRef>
          <a:fontRef idx="minor">
            <a:schemeClr val="lt1"/>
          </a:fontRef>
        </p:style>
        <p:txBody>
          <a:bodyPr rtlCol="0" anchor="ctr"/>
          <a:lstStyle/>
          <a:p>
            <a:pPr algn="ctr"/>
            <a:endParaRPr lang="tr-TR"/>
          </a:p>
        </p:txBody>
      </p:sp>
      <p:pic>
        <p:nvPicPr>
          <p:cNvPr id="20" name="19 İçerik Yer Tutucusu" descr="ae2_screen_strait_closure.jpg"/>
          <p:cNvPicPr>
            <a:picLocks noGrp="1" noChangeAspect="1"/>
          </p:cNvPicPr>
          <p:nvPr>
            <p:ph sz="quarter" idx="4"/>
          </p:nvPr>
        </p:nvPicPr>
        <p:blipFill>
          <a:blip r:embed="rId5" cstate="print"/>
          <a:stretch>
            <a:fillRect/>
          </a:stretch>
        </p:blipFill>
        <p:spPr>
          <a:xfrm>
            <a:off x="4645025" y="1285860"/>
            <a:ext cx="4498975" cy="5572140"/>
          </a:xfrm>
          <a:effectLst>
            <a:glow rad="228600">
              <a:schemeClr val="accent1">
                <a:satMod val="175000"/>
                <a:alpha val="40000"/>
              </a:schemeClr>
            </a:glow>
          </a:effectLst>
        </p:spPr>
      </p:pic>
      <p:pic>
        <p:nvPicPr>
          <p:cNvPr id="3079" name="Picture 7"/>
          <p:cNvPicPr>
            <a:picLocks noGrp="1" noChangeAspect="1" noChangeArrowheads="1"/>
          </p:cNvPicPr>
          <p:nvPr>
            <p:ph sz="quarter" idx="2"/>
          </p:nvPr>
        </p:nvPicPr>
        <p:blipFill>
          <a:blip r:embed="rId6" cstate="print"/>
          <a:srcRect/>
          <a:stretch>
            <a:fillRect/>
          </a:stretch>
        </p:blipFill>
        <p:spPr bwMode="auto">
          <a:xfrm>
            <a:off x="0" y="2214554"/>
            <a:ext cx="4643438" cy="4572008"/>
          </a:xfrm>
          <a:prstGeom prst="rect">
            <a:avLst/>
          </a:prstGeom>
          <a:noFill/>
          <a:ln w="9525">
            <a:noFill/>
            <a:miter lim="800000"/>
            <a:headEnd/>
            <a:tailEnd/>
          </a:ln>
          <a:effectLst>
            <a:glow rad="228600">
              <a:schemeClr val="accent1">
                <a:satMod val="175000"/>
                <a:alpha val="40000"/>
              </a:schemeClr>
            </a:glow>
          </a:effectLst>
        </p:spPr>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00034" y="285728"/>
            <a:ext cx="8229600" cy="1285884"/>
          </a:xfrm>
          <a:effectLst>
            <a:glow rad="228600">
              <a:schemeClr val="accent6">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Autofit/>
          </a:bodyPr>
          <a:lstStyle/>
          <a:p>
            <a:pPr algn="ctr"/>
            <a:r>
              <a:rPr lang="tr-TR" sz="4000" b="1" dirty="0" smtClean="0">
                <a:solidFill>
                  <a:schemeClr val="tx1"/>
                </a:solidFill>
                <a:latin typeface="Times New Roman" pitchFamily="18" charset="0"/>
                <a:cs typeface="Times New Roman" pitchFamily="18" charset="0"/>
              </a:rPr>
              <a:t>Osmanlı Devleti’nin Savaşa Girmesi İle Gruplardaki Son Durum</a:t>
            </a:r>
            <a:endParaRPr lang="tr-TR" sz="4000" b="1" dirty="0">
              <a:solidFill>
                <a:schemeClr val="tx1"/>
              </a:solidFill>
              <a:latin typeface="Times New Roman" pitchFamily="18" charset="0"/>
              <a:cs typeface="Times New Roman" pitchFamily="18" charset="0"/>
            </a:endParaRPr>
          </a:p>
        </p:txBody>
      </p:sp>
      <p:graphicFrame>
        <p:nvGraphicFramePr>
          <p:cNvPr id="7" name="11 İçerik Yer Tutucusu"/>
          <p:cNvGraphicFramePr>
            <a:graphicFrameLocks noGrp="1"/>
          </p:cNvGraphicFramePr>
          <p:nvPr>
            <p:ph sz="quarter" idx="2"/>
          </p:nvPr>
        </p:nvGraphicFramePr>
        <p:xfrm>
          <a:off x="457200" y="1857364"/>
          <a:ext cx="4040188" cy="471490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descr="C:\Users\ASUS\Desktop\1.DÜNYA SAVAŞI\bayraklar\Kingdom_of_Italy_Flag.png"/>
          <p:cNvPicPr>
            <a:picLocks noChangeAspect="1" noChangeArrowheads="1"/>
          </p:cNvPicPr>
          <p:nvPr/>
        </p:nvPicPr>
        <p:blipFill>
          <a:blip r:embed="rId8" cstate="print"/>
          <a:srcRect/>
          <a:stretch>
            <a:fillRect/>
          </a:stretch>
        </p:blipFill>
        <p:spPr bwMode="auto">
          <a:xfrm>
            <a:off x="1785918" y="5572140"/>
            <a:ext cx="1357322" cy="939541"/>
          </a:xfrm>
          <a:prstGeom prst="rect">
            <a:avLst/>
          </a:prstGeom>
          <a:effectLst>
            <a:glow rad="228600">
              <a:schemeClr val="accent1">
                <a:satMod val="175000"/>
                <a:alpha val="40000"/>
              </a:schemeClr>
            </a:glow>
          </a:effectLst>
        </p:spPr>
        <p:style>
          <a:lnRef idx="2">
            <a:schemeClr val="dk1"/>
          </a:lnRef>
          <a:fillRef idx="1">
            <a:schemeClr val="lt1"/>
          </a:fillRef>
          <a:effectRef idx="0">
            <a:schemeClr val="dk1"/>
          </a:effectRef>
          <a:fontRef idx="minor">
            <a:schemeClr val="dk1"/>
          </a:fontRef>
        </p:style>
      </p:pic>
      <p:sp>
        <p:nvSpPr>
          <p:cNvPr id="10" name="9 Sol Ok"/>
          <p:cNvSpPr/>
          <p:nvPr/>
        </p:nvSpPr>
        <p:spPr>
          <a:xfrm rot="5400000">
            <a:off x="2216718" y="5141340"/>
            <a:ext cx="501958" cy="363427"/>
          </a:xfrm>
          <a:prstGeom prst="leftArrow">
            <a:avLst>
              <a:gd name="adj1" fmla="val 60000"/>
              <a:gd name="adj2" fmla="val 50000"/>
            </a:avLst>
          </a:prstGeom>
          <a:solidFill>
            <a:schemeClr val="tx1"/>
          </a:solidFill>
        </p:spPr>
        <p:style>
          <a:lnRef idx="0">
            <a:schemeClr val="dk1">
              <a:tint val="60000"/>
              <a:hueOff val="0"/>
              <a:satOff val="0"/>
              <a:lumOff val="0"/>
              <a:alphaOff val="0"/>
            </a:schemeClr>
          </a:lnRef>
          <a:fillRef idx="1">
            <a:schemeClr val="dk1">
              <a:tint val="60000"/>
              <a:hueOff val="0"/>
              <a:satOff val="0"/>
              <a:lumOff val="0"/>
              <a:alphaOff val="0"/>
            </a:schemeClr>
          </a:fillRef>
          <a:effectRef idx="0">
            <a:schemeClr val="dk1">
              <a:tint val="60000"/>
              <a:hueOff val="0"/>
              <a:satOff val="0"/>
              <a:lumOff val="0"/>
              <a:alphaOff val="0"/>
            </a:schemeClr>
          </a:effectRef>
          <a:fontRef idx="minor">
            <a:schemeClr val="dk1">
              <a:hueOff val="0"/>
              <a:satOff val="0"/>
              <a:lumOff val="0"/>
              <a:alphaOff val="0"/>
            </a:schemeClr>
          </a:fontRef>
        </p:style>
      </p:sp>
      <p:graphicFrame>
        <p:nvGraphicFramePr>
          <p:cNvPr id="13" name="12 İçerik Yer Tutucusu"/>
          <p:cNvGraphicFramePr>
            <a:graphicFrameLocks noGrp="1"/>
          </p:cNvGraphicFramePr>
          <p:nvPr>
            <p:ph sz="quarter" idx="4"/>
          </p:nvPr>
        </p:nvGraphicFramePr>
        <p:xfrm>
          <a:off x="4645025" y="1928802"/>
          <a:ext cx="4041775" cy="4432311"/>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pic>
        <p:nvPicPr>
          <p:cNvPr id="14" name="Picture 4" descr="C:\Users\ASUS\Desktop\1.DÜNYA SAVAŞI\bayraklar\imparatorlukbayrayd4.jpg"/>
          <p:cNvPicPr>
            <a:picLocks noChangeAspect="1" noChangeArrowheads="1"/>
          </p:cNvPicPr>
          <p:nvPr/>
        </p:nvPicPr>
        <p:blipFill>
          <a:blip r:embed="rId14" cstate="print"/>
          <a:srcRect/>
          <a:stretch>
            <a:fillRect/>
          </a:stretch>
        </p:blipFill>
        <p:spPr bwMode="auto">
          <a:xfrm>
            <a:off x="4857752" y="1928801"/>
            <a:ext cx="1357322" cy="1071571"/>
          </a:xfrm>
          <a:prstGeom prst="rect">
            <a:avLst/>
          </a:prstGeo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pic>
      <p:sp>
        <p:nvSpPr>
          <p:cNvPr id="15" name="14 Sol Ok"/>
          <p:cNvSpPr/>
          <p:nvPr/>
        </p:nvSpPr>
        <p:spPr>
          <a:xfrm rot="14341607">
            <a:off x="5820434" y="3055929"/>
            <a:ext cx="501958" cy="363427"/>
          </a:xfrm>
          <a:prstGeom prst="leftArrow">
            <a:avLst>
              <a:gd name="adj1" fmla="val 60000"/>
              <a:gd name="adj2" fmla="val 50000"/>
            </a:avLst>
          </a:prstGeom>
          <a:solidFill>
            <a:schemeClr val="tx1"/>
          </a:solidFill>
        </p:spPr>
        <p:style>
          <a:lnRef idx="0">
            <a:schemeClr val="dk1">
              <a:tint val="60000"/>
              <a:hueOff val="0"/>
              <a:satOff val="0"/>
              <a:lumOff val="0"/>
              <a:alphaOff val="0"/>
            </a:schemeClr>
          </a:lnRef>
          <a:fillRef idx="1">
            <a:schemeClr val="dk1">
              <a:tint val="60000"/>
              <a:hueOff val="0"/>
              <a:satOff val="0"/>
              <a:lumOff val="0"/>
              <a:alphaOff val="0"/>
            </a:schemeClr>
          </a:fillRef>
          <a:effectRef idx="0">
            <a:schemeClr val="dk1">
              <a:tint val="60000"/>
              <a:hueOff val="0"/>
              <a:satOff val="0"/>
              <a:lumOff val="0"/>
              <a:alphaOff val="0"/>
            </a:schemeClr>
          </a:effectRef>
          <a:fontRef idx="minor">
            <a:schemeClr val="dk1">
              <a:hueOff val="0"/>
              <a:satOff val="0"/>
              <a:lumOff val="0"/>
              <a:alphaOff val="0"/>
            </a:schemeClr>
          </a:fontRef>
        </p:style>
      </p:sp>
    </p:spTree>
  </p:cSld>
  <p:clrMapOvr>
    <a:masterClrMapping/>
  </p:clrMapOvr>
  <p:transition>
    <p:wheel spokes="8"/>
    <p:sndAc>
      <p:stSnd>
        <p:snd r:embed="rId2" name="chimes.wav"/>
      </p:stSnd>
    </p:sndAc>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0"/>
            <a:ext cx="8229600" cy="1571612"/>
          </a:xfrm>
        </p:spPr>
        <p:style>
          <a:lnRef idx="1">
            <a:schemeClr val="dk1"/>
          </a:lnRef>
          <a:fillRef idx="2">
            <a:schemeClr val="dk1"/>
          </a:fillRef>
          <a:effectRef idx="1">
            <a:schemeClr val="dk1"/>
          </a:effectRef>
          <a:fontRef idx="minor">
            <a:schemeClr val="dk1"/>
          </a:fontRef>
        </p:style>
        <p:txBody>
          <a:bodyPr>
            <a:normAutofit/>
          </a:bodyPr>
          <a:lstStyle/>
          <a:p>
            <a:pPr algn="ctr"/>
            <a:r>
              <a:rPr lang="tr-TR" sz="3200" b="1" dirty="0" smtClean="0">
                <a:solidFill>
                  <a:schemeClr val="tx1"/>
                </a:solidFill>
                <a:latin typeface="Times New Roman" pitchFamily="18" charset="0"/>
                <a:cs typeface="Times New Roman" pitchFamily="18" charset="0"/>
              </a:rPr>
              <a:t>OSMANLI DEVLETİ’NİN </a:t>
            </a:r>
            <a:br>
              <a:rPr lang="tr-TR" sz="3200" b="1" dirty="0" smtClean="0">
                <a:solidFill>
                  <a:schemeClr val="tx1"/>
                </a:solidFill>
                <a:latin typeface="Times New Roman" pitchFamily="18" charset="0"/>
                <a:cs typeface="Times New Roman" pitchFamily="18" charset="0"/>
              </a:rPr>
            </a:br>
            <a:r>
              <a:rPr lang="tr-TR" sz="3200" b="1" dirty="0" smtClean="0">
                <a:solidFill>
                  <a:schemeClr val="tx1"/>
                </a:solidFill>
                <a:latin typeface="Times New Roman" pitchFamily="18" charset="0"/>
                <a:cs typeface="Times New Roman" pitchFamily="18" charset="0"/>
              </a:rPr>
              <a:t>1.DÜNYA SAVAŞI’NDA </a:t>
            </a:r>
            <a:br>
              <a:rPr lang="tr-TR" sz="3200" b="1" dirty="0" smtClean="0">
                <a:solidFill>
                  <a:schemeClr val="tx1"/>
                </a:solidFill>
                <a:latin typeface="Times New Roman" pitchFamily="18" charset="0"/>
                <a:cs typeface="Times New Roman" pitchFamily="18" charset="0"/>
              </a:rPr>
            </a:br>
            <a:r>
              <a:rPr lang="tr-TR" sz="3200" b="1" dirty="0" smtClean="0">
                <a:solidFill>
                  <a:schemeClr val="tx1"/>
                </a:solidFill>
                <a:latin typeface="Times New Roman" pitchFamily="18" charset="0"/>
                <a:cs typeface="Times New Roman" pitchFamily="18" charset="0"/>
              </a:rPr>
              <a:t>SAVAŞTIĞI CEPHELER</a:t>
            </a:r>
            <a:endParaRPr lang="tr-TR" sz="3200" b="1" dirty="0">
              <a:solidFill>
                <a:schemeClr val="tx1"/>
              </a:solidFill>
              <a:latin typeface="Times New Roman" pitchFamily="18" charset="0"/>
              <a:cs typeface="Times New Roman" pitchFamily="18" charset="0"/>
            </a:endParaRPr>
          </a:p>
        </p:txBody>
      </p:sp>
      <p:pic>
        <p:nvPicPr>
          <p:cNvPr id="8" name="7 İçerik Yer Tutucusu" descr="k23.jpg"/>
          <p:cNvPicPr>
            <a:picLocks noGrp="1" noChangeAspect="1"/>
          </p:cNvPicPr>
          <p:nvPr>
            <p:ph sz="quarter" idx="2"/>
          </p:nvPr>
        </p:nvPicPr>
        <p:blipFill>
          <a:blip r:embed="rId3" cstate="print"/>
          <a:stretch>
            <a:fillRect/>
          </a:stretch>
        </p:blipFill>
        <p:spPr>
          <a:xfrm>
            <a:off x="142844" y="1643050"/>
            <a:ext cx="4429156" cy="4929222"/>
          </a:xfrm>
          <a:effectLst>
            <a:glow rad="228600">
              <a:schemeClr val="accent1">
                <a:satMod val="175000"/>
                <a:alpha val="40000"/>
              </a:schemeClr>
            </a:glow>
          </a:effectLst>
        </p:spPr>
      </p:pic>
      <p:sp>
        <p:nvSpPr>
          <p:cNvPr id="6" name="5 İçerik Yer Tutucusu"/>
          <p:cNvSpPr>
            <a:spLocks noGrp="1"/>
          </p:cNvSpPr>
          <p:nvPr>
            <p:ph sz="quarter" idx="4"/>
          </p:nvPr>
        </p:nvSpPr>
        <p:spPr>
          <a:xfrm>
            <a:off x="4645025" y="1643050"/>
            <a:ext cx="4041775" cy="4929222"/>
          </a:xfrm>
          <a:ln/>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fontScale="85000" lnSpcReduction="10000"/>
          </a:bodyPr>
          <a:lstStyle/>
          <a:p>
            <a:pPr>
              <a:buNone/>
            </a:pPr>
            <a:r>
              <a:rPr lang="tr-TR" b="1" dirty="0" smtClean="0">
                <a:solidFill>
                  <a:srgbClr val="FF0000"/>
                </a:solidFill>
              </a:rPr>
              <a:t>A)</a:t>
            </a:r>
            <a:r>
              <a:rPr lang="tr-TR" sz="2000" b="1" dirty="0" smtClean="0">
                <a:solidFill>
                  <a:srgbClr val="FF0000"/>
                </a:solidFill>
                <a:latin typeface="Times New Roman" pitchFamily="18" charset="0"/>
                <a:cs typeface="Times New Roman" pitchFamily="18" charset="0"/>
              </a:rPr>
              <a:t>TAARRUZ-SALDIRI-HÜCUM CEPHELERİ</a:t>
            </a:r>
            <a:r>
              <a:rPr lang="tr-TR" sz="2000" b="1" dirty="0" smtClean="0">
                <a:latin typeface="Times New Roman" pitchFamily="18" charset="0"/>
                <a:cs typeface="Times New Roman" pitchFamily="18" charset="0"/>
              </a:rPr>
              <a:t>:</a:t>
            </a:r>
          </a:p>
          <a:p>
            <a:pPr>
              <a:buNone/>
            </a:pPr>
            <a:r>
              <a:rPr lang="tr-TR" sz="2000" b="1" dirty="0" smtClean="0">
                <a:solidFill>
                  <a:srgbClr val="FF0000"/>
                </a:solidFill>
                <a:latin typeface="Times New Roman" pitchFamily="18" charset="0"/>
                <a:cs typeface="Times New Roman" pitchFamily="18" charset="0"/>
              </a:rPr>
              <a:t>1-</a:t>
            </a:r>
            <a:r>
              <a:rPr lang="tr-TR" sz="2000" b="1" dirty="0" smtClean="0">
                <a:latin typeface="Times New Roman" pitchFamily="18" charset="0"/>
                <a:cs typeface="Times New Roman" pitchFamily="18" charset="0"/>
              </a:rPr>
              <a:t>Kafkas(Doğu)Cephesi</a:t>
            </a:r>
          </a:p>
          <a:p>
            <a:pPr>
              <a:buNone/>
            </a:pPr>
            <a:r>
              <a:rPr lang="tr-TR" sz="2000" b="1" dirty="0" smtClean="0">
                <a:solidFill>
                  <a:srgbClr val="FF0000"/>
                </a:solidFill>
                <a:latin typeface="Times New Roman" pitchFamily="18" charset="0"/>
                <a:cs typeface="Times New Roman" pitchFamily="18" charset="0"/>
              </a:rPr>
              <a:t>2-</a:t>
            </a:r>
            <a:r>
              <a:rPr lang="tr-TR" sz="2000" b="1" dirty="0" smtClean="0">
                <a:latin typeface="Times New Roman" pitchFamily="18" charset="0"/>
                <a:cs typeface="Times New Roman" pitchFamily="18" charset="0"/>
              </a:rPr>
              <a:t>Kanal(Süveyş)Cephesi</a:t>
            </a:r>
          </a:p>
          <a:p>
            <a:pPr>
              <a:buNone/>
            </a:pPr>
            <a:endParaRPr lang="tr-TR" sz="2000" b="1" dirty="0" smtClean="0">
              <a:latin typeface="Times New Roman" pitchFamily="18" charset="0"/>
              <a:cs typeface="Times New Roman" pitchFamily="18" charset="0"/>
            </a:endParaRPr>
          </a:p>
          <a:p>
            <a:pPr>
              <a:buNone/>
            </a:pPr>
            <a:r>
              <a:rPr lang="tr-TR" sz="2000" b="1" dirty="0" smtClean="0">
                <a:solidFill>
                  <a:srgbClr val="FF0000"/>
                </a:solidFill>
              </a:rPr>
              <a:t>B)</a:t>
            </a:r>
            <a:r>
              <a:rPr lang="tr-TR" sz="2000" b="1" dirty="0" smtClean="0">
                <a:solidFill>
                  <a:srgbClr val="FF0000"/>
                </a:solidFill>
                <a:latin typeface="Times New Roman" pitchFamily="18" charset="0"/>
                <a:cs typeface="Times New Roman" pitchFamily="18" charset="0"/>
              </a:rPr>
              <a:t>SAVUNMA-MÜDAFA CEPHELERİ</a:t>
            </a:r>
            <a:r>
              <a:rPr lang="tr-TR" sz="2000" b="1" dirty="0" smtClean="0">
                <a:latin typeface="Times New Roman" pitchFamily="18" charset="0"/>
                <a:cs typeface="Times New Roman" pitchFamily="18" charset="0"/>
              </a:rPr>
              <a:t>:</a:t>
            </a:r>
          </a:p>
          <a:p>
            <a:pPr>
              <a:buNone/>
            </a:pPr>
            <a:r>
              <a:rPr lang="tr-TR" sz="2000" b="1" dirty="0" smtClean="0">
                <a:solidFill>
                  <a:srgbClr val="FF0000"/>
                </a:solidFill>
                <a:latin typeface="Times New Roman" pitchFamily="18" charset="0"/>
                <a:cs typeface="Times New Roman" pitchFamily="18" charset="0"/>
              </a:rPr>
              <a:t>1-</a:t>
            </a:r>
            <a:r>
              <a:rPr lang="tr-TR" sz="2000" b="1" dirty="0" smtClean="0">
                <a:latin typeface="Times New Roman" pitchFamily="18" charset="0"/>
                <a:cs typeface="Times New Roman" pitchFamily="18" charset="0"/>
              </a:rPr>
              <a:t>Çanakkale Cephesi</a:t>
            </a:r>
            <a:r>
              <a:rPr lang="tr-TR" sz="2000" b="1" u="sng" dirty="0" smtClean="0">
                <a:solidFill>
                  <a:srgbClr val="002060"/>
                </a:solidFill>
                <a:latin typeface="Times New Roman" pitchFamily="18" charset="0"/>
                <a:cs typeface="Times New Roman" pitchFamily="18" charset="0"/>
              </a:rPr>
              <a:t>(Kazanılan Tek Cephe)</a:t>
            </a:r>
          </a:p>
          <a:p>
            <a:pPr>
              <a:buNone/>
            </a:pPr>
            <a:r>
              <a:rPr lang="tr-TR" sz="2000" b="1" dirty="0" smtClean="0">
                <a:solidFill>
                  <a:srgbClr val="FF0000"/>
                </a:solidFill>
                <a:latin typeface="Times New Roman" pitchFamily="18" charset="0"/>
                <a:cs typeface="Times New Roman" pitchFamily="18" charset="0"/>
              </a:rPr>
              <a:t>2-</a:t>
            </a:r>
            <a:r>
              <a:rPr lang="tr-TR" sz="2000" b="1" dirty="0" smtClean="0">
                <a:latin typeface="Times New Roman" pitchFamily="18" charset="0"/>
                <a:cs typeface="Times New Roman" pitchFamily="18" charset="0"/>
              </a:rPr>
              <a:t>Irak Cephesi</a:t>
            </a:r>
          </a:p>
          <a:p>
            <a:pPr>
              <a:buNone/>
            </a:pPr>
            <a:r>
              <a:rPr lang="tr-TR" sz="2000" b="1" dirty="0" smtClean="0">
                <a:solidFill>
                  <a:srgbClr val="FF0000"/>
                </a:solidFill>
                <a:latin typeface="Times New Roman" pitchFamily="18" charset="0"/>
                <a:cs typeface="Times New Roman" pitchFamily="18" charset="0"/>
              </a:rPr>
              <a:t>3-</a:t>
            </a:r>
            <a:r>
              <a:rPr lang="tr-TR" sz="2000" b="1" dirty="0" smtClean="0">
                <a:latin typeface="Times New Roman" pitchFamily="18" charset="0"/>
                <a:cs typeface="Times New Roman" pitchFamily="18" charset="0"/>
              </a:rPr>
              <a:t>Suriye-Filistin Cephesi</a:t>
            </a:r>
          </a:p>
          <a:p>
            <a:pPr>
              <a:buNone/>
            </a:pPr>
            <a:r>
              <a:rPr lang="tr-TR" sz="2000" b="1" dirty="0" smtClean="0">
                <a:solidFill>
                  <a:srgbClr val="FF0000"/>
                </a:solidFill>
                <a:latin typeface="Times New Roman" pitchFamily="18" charset="0"/>
                <a:cs typeface="Times New Roman" pitchFamily="18" charset="0"/>
              </a:rPr>
              <a:t>4-</a:t>
            </a:r>
            <a:r>
              <a:rPr lang="tr-TR" sz="2000" b="1" dirty="0" smtClean="0">
                <a:latin typeface="Times New Roman" pitchFamily="18" charset="0"/>
                <a:cs typeface="Times New Roman" pitchFamily="18" charset="0"/>
              </a:rPr>
              <a:t>Hicaz-Yemen Cephesi</a:t>
            </a:r>
          </a:p>
          <a:p>
            <a:pPr>
              <a:buNone/>
            </a:pPr>
            <a:endParaRPr lang="tr-TR" sz="2000" b="1" dirty="0" smtClean="0">
              <a:latin typeface="Times New Roman" pitchFamily="18" charset="0"/>
              <a:cs typeface="Times New Roman" pitchFamily="18" charset="0"/>
            </a:endParaRPr>
          </a:p>
          <a:p>
            <a:pPr>
              <a:buNone/>
            </a:pPr>
            <a:r>
              <a:rPr lang="tr-TR" sz="2000" b="1" dirty="0" smtClean="0">
                <a:solidFill>
                  <a:srgbClr val="FF0000"/>
                </a:solidFill>
              </a:rPr>
              <a:t>C)</a:t>
            </a:r>
            <a:r>
              <a:rPr lang="tr-TR" sz="2000" b="1" dirty="0" smtClean="0">
                <a:solidFill>
                  <a:srgbClr val="FF0000"/>
                </a:solidFill>
                <a:latin typeface="Times New Roman" pitchFamily="18" charset="0"/>
                <a:cs typeface="Times New Roman" pitchFamily="18" charset="0"/>
              </a:rPr>
              <a:t>MÜTTEFİKLERE YARDIM CEPHELERİ:</a:t>
            </a:r>
          </a:p>
          <a:p>
            <a:pPr>
              <a:buNone/>
            </a:pPr>
            <a:r>
              <a:rPr lang="tr-TR" sz="2000" b="1" dirty="0" smtClean="0">
                <a:solidFill>
                  <a:srgbClr val="FF0000"/>
                </a:solidFill>
                <a:latin typeface="Times New Roman" pitchFamily="18" charset="0"/>
                <a:cs typeface="Times New Roman" pitchFamily="18" charset="0"/>
              </a:rPr>
              <a:t>1-</a:t>
            </a:r>
            <a:r>
              <a:rPr lang="tr-TR" sz="2000" b="1" dirty="0" err="1" smtClean="0">
                <a:latin typeface="Times New Roman" pitchFamily="18" charset="0"/>
                <a:cs typeface="Times New Roman" pitchFamily="18" charset="0"/>
              </a:rPr>
              <a:t>Galiçya</a:t>
            </a:r>
            <a:r>
              <a:rPr lang="tr-TR" sz="2000" b="1" dirty="0" smtClean="0">
                <a:latin typeface="Times New Roman" pitchFamily="18" charset="0"/>
                <a:cs typeface="Times New Roman" pitchFamily="18" charset="0"/>
              </a:rPr>
              <a:t> Cephesi</a:t>
            </a:r>
          </a:p>
          <a:p>
            <a:pPr>
              <a:buNone/>
            </a:pPr>
            <a:r>
              <a:rPr lang="tr-TR" sz="2000" b="1" dirty="0" smtClean="0">
                <a:solidFill>
                  <a:srgbClr val="FF0000"/>
                </a:solidFill>
                <a:latin typeface="Times New Roman" pitchFamily="18" charset="0"/>
                <a:cs typeface="Times New Roman" pitchFamily="18" charset="0"/>
              </a:rPr>
              <a:t>2-</a:t>
            </a:r>
            <a:r>
              <a:rPr lang="tr-TR" sz="2000" b="1" dirty="0" smtClean="0">
                <a:latin typeface="Times New Roman" pitchFamily="18" charset="0"/>
                <a:cs typeface="Times New Roman" pitchFamily="18" charset="0"/>
              </a:rPr>
              <a:t>Romanya Cephesi</a:t>
            </a:r>
          </a:p>
          <a:p>
            <a:pPr>
              <a:buNone/>
            </a:pPr>
            <a:r>
              <a:rPr lang="tr-TR" sz="2000" b="1" dirty="0" smtClean="0">
                <a:solidFill>
                  <a:srgbClr val="FF0000"/>
                </a:solidFill>
                <a:latin typeface="Times New Roman" pitchFamily="18" charset="0"/>
                <a:cs typeface="Times New Roman" pitchFamily="18" charset="0"/>
              </a:rPr>
              <a:t>3-</a:t>
            </a:r>
            <a:r>
              <a:rPr lang="tr-TR" sz="2000" b="1" dirty="0" smtClean="0">
                <a:latin typeface="Times New Roman" pitchFamily="18" charset="0"/>
                <a:cs typeface="Times New Roman" pitchFamily="18" charset="0"/>
              </a:rPr>
              <a:t>Makedonya Cephesi</a:t>
            </a:r>
          </a:p>
          <a:p>
            <a:pPr>
              <a:buNone/>
            </a:pPr>
            <a:endParaRPr lang="tr-TR" sz="2000" dirty="0" smtClean="0">
              <a:latin typeface="Times New Roman" pitchFamily="18" charset="0"/>
              <a:cs typeface="Times New Roman" pitchFamily="18" charset="0"/>
            </a:endParaRPr>
          </a:p>
          <a:p>
            <a:pPr>
              <a:buNone/>
            </a:pPr>
            <a:endParaRPr lang="tr-TR" sz="2000" dirty="0" smtClean="0">
              <a:latin typeface="Times New Roman" pitchFamily="18" charset="0"/>
              <a:cs typeface="Times New Roman" pitchFamily="18" charset="0"/>
            </a:endParaRPr>
          </a:p>
          <a:p>
            <a:pPr>
              <a:buNone/>
            </a:pPr>
            <a:endParaRPr lang="tr-TR" sz="2000" dirty="0">
              <a:latin typeface="Times New Roman" pitchFamily="18" charset="0"/>
              <a:cs typeface="Times New Roman" pitchFamily="18" charset="0"/>
            </a:endParaRPr>
          </a:p>
        </p:txBody>
      </p:sp>
      <p:pic>
        <p:nvPicPr>
          <p:cNvPr id="9" name="Picture 4" descr="C:\Users\ASUS\Desktop\1.DÜNYA SAVAŞI\bayraklar\imparatorlukbayrayd4.jpg"/>
          <p:cNvPicPr>
            <a:picLocks noChangeAspect="1" noChangeArrowheads="1"/>
          </p:cNvPicPr>
          <p:nvPr/>
        </p:nvPicPr>
        <p:blipFill>
          <a:blip r:embed="rId4" cstate="print"/>
          <a:srcRect/>
          <a:stretch>
            <a:fillRect/>
          </a:stretch>
        </p:blipFill>
        <p:spPr bwMode="auto">
          <a:xfrm>
            <a:off x="571472" y="285728"/>
            <a:ext cx="1428760" cy="1127969"/>
          </a:xfrm>
          <a:prstGeom prst="rect">
            <a:avLst/>
          </a:prstGeom>
          <a:effectLst>
            <a:glow rad="228600">
              <a:schemeClr val="accent6">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pic>
      <p:pic>
        <p:nvPicPr>
          <p:cNvPr id="10" name="Picture 4" descr="C:\Users\ASUS\Desktop\1.DÜNYA SAVAŞI\bayraklar\Osmanli_armasi.png"/>
          <p:cNvPicPr>
            <a:picLocks noChangeAspect="1" noChangeArrowheads="1"/>
          </p:cNvPicPr>
          <p:nvPr/>
        </p:nvPicPr>
        <p:blipFill>
          <a:blip r:embed="rId5" cstate="print"/>
          <a:srcRect/>
          <a:stretch>
            <a:fillRect/>
          </a:stretch>
        </p:blipFill>
        <p:spPr bwMode="auto">
          <a:xfrm>
            <a:off x="7143768" y="0"/>
            <a:ext cx="1494006" cy="1643026"/>
          </a:xfrm>
          <a:prstGeom prst="rect">
            <a:avLst/>
          </a:prstGeom>
          <a:noFill/>
        </p:spPr>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Yer Tutucusu"/>
          <p:cNvSpPr>
            <a:spLocks noGrp="1"/>
          </p:cNvSpPr>
          <p:nvPr>
            <p:ph type="body" idx="1"/>
          </p:nvPr>
        </p:nvSpPr>
        <p:spPr>
          <a:xfrm>
            <a:off x="1500166" y="642918"/>
            <a:ext cx="5715040" cy="571504"/>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lstStyle/>
          <a:p>
            <a:pPr algn="ctr"/>
            <a:r>
              <a:rPr lang="tr-TR" sz="1800" dirty="0" smtClean="0">
                <a:solidFill>
                  <a:srgbClr val="FF0000"/>
                </a:solidFill>
                <a:latin typeface="Times New Roman" pitchFamily="18" charset="0"/>
                <a:cs typeface="Times New Roman" pitchFamily="18" charset="0"/>
              </a:rPr>
              <a:t>A)</a:t>
            </a:r>
            <a:r>
              <a:rPr lang="tr-TR" sz="1800" dirty="0" smtClean="0">
                <a:solidFill>
                  <a:schemeClr val="tx1"/>
                </a:solidFill>
                <a:latin typeface="Times New Roman" pitchFamily="18" charset="0"/>
                <a:cs typeface="Times New Roman" pitchFamily="18" charset="0"/>
              </a:rPr>
              <a:t>TAARRUZ-SALDIRI-HÜCUM CEPHELERİ</a:t>
            </a:r>
            <a:endParaRPr lang="tr-TR" sz="1800" dirty="0">
              <a:solidFill>
                <a:schemeClr val="tx1"/>
              </a:solidFill>
              <a:latin typeface="Times New Roman" pitchFamily="18" charset="0"/>
              <a:cs typeface="Times New Roman" pitchFamily="18" charset="0"/>
            </a:endParaRPr>
          </a:p>
        </p:txBody>
      </p:sp>
      <p:pic>
        <p:nvPicPr>
          <p:cNvPr id="7" name="6 İçerik Yer Tutucusu" descr="11.jpg"/>
          <p:cNvPicPr>
            <a:picLocks noGrp="1" noChangeAspect="1"/>
          </p:cNvPicPr>
          <p:nvPr>
            <p:ph sz="quarter" idx="2"/>
          </p:nvPr>
        </p:nvPicPr>
        <p:blipFill>
          <a:blip r:embed="rId3" cstate="print"/>
          <a:stretch>
            <a:fillRect/>
          </a:stretch>
        </p:blipFill>
        <p:spPr>
          <a:xfrm>
            <a:off x="571472" y="1357298"/>
            <a:ext cx="7786742" cy="4786346"/>
          </a:xfrm>
          <a:effectLst>
            <a:glow rad="228600">
              <a:schemeClr val="accent6">
                <a:satMod val="175000"/>
                <a:alpha val="40000"/>
              </a:schemeClr>
            </a:glow>
          </a:effectLst>
        </p:spPr>
      </p:pic>
    </p:spTree>
  </p:cSld>
  <p:clrMapOvr>
    <a:masterClrMapping/>
  </p:clrMapOvr>
  <p:transition>
    <p:wheel spokes="8"/>
    <p:sndAc>
      <p:stSnd>
        <p:snd r:embed="rId2" name="chimes.wav"/>
      </p:stSnd>
    </p:sndAc>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071670" y="214290"/>
            <a:ext cx="4929222" cy="500066"/>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a:bodyPr>
          <a:lstStyle/>
          <a:p>
            <a:pPr algn="ctr"/>
            <a:r>
              <a:rPr lang="tr-TR" sz="2800" b="1" dirty="0" smtClean="0">
                <a:solidFill>
                  <a:schemeClr val="tx1"/>
                </a:solidFill>
                <a:latin typeface="Times New Roman" pitchFamily="18" charset="0"/>
                <a:cs typeface="Times New Roman" pitchFamily="18" charset="0"/>
              </a:rPr>
              <a:t>1)KAFKAS (DOĞU) CEPHESİ</a:t>
            </a:r>
            <a:endParaRPr lang="tr-TR" sz="2800" b="1" dirty="0">
              <a:solidFill>
                <a:schemeClr val="tx1"/>
              </a:solidFill>
              <a:latin typeface="Times New Roman" pitchFamily="18" charset="0"/>
              <a:cs typeface="Times New Roman" pitchFamily="18" charset="0"/>
            </a:endParaRPr>
          </a:p>
        </p:txBody>
      </p:sp>
      <p:sp>
        <p:nvSpPr>
          <p:cNvPr id="5" name="4 İçerik Yer Tutucusu"/>
          <p:cNvSpPr>
            <a:spLocks noGrp="1"/>
          </p:cNvSpPr>
          <p:nvPr>
            <p:ph sz="quarter" idx="2"/>
          </p:nvPr>
        </p:nvSpPr>
        <p:spPr>
          <a:xfrm>
            <a:off x="457200" y="1214422"/>
            <a:ext cx="4040188" cy="5214974"/>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a:bodyPr>
          <a:lstStyle/>
          <a:p>
            <a:pPr>
              <a:buNone/>
            </a:pPr>
            <a:r>
              <a:rPr lang="tr-TR" sz="1800" dirty="0" smtClean="0">
                <a:latin typeface="Times New Roman" pitchFamily="18" charset="0"/>
                <a:cs typeface="Times New Roman" pitchFamily="18" charset="0"/>
              </a:rPr>
              <a:t>     </a:t>
            </a:r>
            <a:r>
              <a:rPr lang="tr-TR" sz="1600" b="1" dirty="0" smtClean="0">
                <a:latin typeface="Times New Roman" pitchFamily="18" charset="0"/>
                <a:cs typeface="Times New Roman" pitchFamily="18" charset="0"/>
              </a:rPr>
              <a:t>Osmanlı Devletinin 1.Dünya Savaşına girmesinden sonra açtığı </a:t>
            </a:r>
            <a:r>
              <a:rPr lang="tr-TR" sz="1600" b="1" u="sng" dirty="0" smtClean="0">
                <a:solidFill>
                  <a:srgbClr val="FF0000"/>
                </a:solidFill>
                <a:latin typeface="Times New Roman" pitchFamily="18" charset="0"/>
                <a:cs typeface="Times New Roman" pitchFamily="18" charset="0"/>
              </a:rPr>
              <a:t>ilk cephedir</a:t>
            </a:r>
          </a:p>
          <a:p>
            <a:pPr>
              <a:buNone/>
            </a:pPr>
            <a:r>
              <a:rPr lang="tr-TR" sz="1600" b="1" dirty="0" smtClean="0">
                <a:solidFill>
                  <a:srgbClr val="FF0000"/>
                </a:solidFill>
                <a:latin typeface="Times New Roman" pitchFamily="18" charset="0"/>
                <a:cs typeface="Times New Roman" pitchFamily="18" charset="0"/>
              </a:rPr>
              <a:t>Savaş’ın Nedenleri</a:t>
            </a:r>
          </a:p>
          <a:p>
            <a:pPr>
              <a:buNone/>
            </a:pPr>
            <a:r>
              <a:rPr lang="tr-TR" sz="1600" b="1" dirty="0" smtClean="0">
                <a:solidFill>
                  <a:srgbClr val="FF0000"/>
                </a:solidFill>
                <a:latin typeface="Times New Roman" pitchFamily="18" charset="0"/>
                <a:cs typeface="Times New Roman" pitchFamily="18" charset="0"/>
              </a:rPr>
              <a:t>1) </a:t>
            </a:r>
            <a:r>
              <a:rPr lang="tr-TR" sz="1600" b="1" dirty="0" smtClean="0">
                <a:latin typeface="Times New Roman" pitchFamily="18" charset="0"/>
                <a:cs typeface="Times New Roman" pitchFamily="18" charset="0"/>
              </a:rPr>
              <a:t>Osmanlı’nın Bakü petrollerini ele geçirmek istemesi</a:t>
            </a:r>
          </a:p>
          <a:p>
            <a:pPr>
              <a:buNone/>
            </a:pPr>
            <a:r>
              <a:rPr lang="tr-TR" sz="1600" b="1" dirty="0" smtClean="0">
                <a:solidFill>
                  <a:srgbClr val="FF0000"/>
                </a:solidFill>
                <a:latin typeface="Times New Roman" pitchFamily="18" charset="0"/>
                <a:cs typeface="Times New Roman" pitchFamily="18" charset="0"/>
              </a:rPr>
              <a:t>2)</a:t>
            </a:r>
            <a:r>
              <a:rPr lang="tr-TR" sz="1600" b="1" dirty="0" smtClean="0">
                <a:latin typeface="Times New Roman" pitchFamily="18" charset="0"/>
                <a:cs typeface="Times New Roman" pitchFamily="18" charset="0"/>
              </a:rPr>
              <a:t>Kafkaslara ulaşarak buradaki Türklerle bağlantı kurmak ve büyük bir Türk Ordusu kurmak</a:t>
            </a:r>
          </a:p>
          <a:p>
            <a:pPr>
              <a:buNone/>
            </a:pPr>
            <a:r>
              <a:rPr lang="tr-TR" sz="1600" b="1" dirty="0" smtClean="0">
                <a:solidFill>
                  <a:srgbClr val="FF0000"/>
                </a:solidFill>
                <a:latin typeface="Times New Roman" pitchFamily="18" charset="0"/>
                <a:cs typeface="Times New Roman" pitchFamily="18" charset="0"/>
              </a:rPr>
              <a:t>3)</a:t>
            </a:r>
            <a:r>
              <a:rPr lang="tr-TR" sz="1600" b="1" dirty="0" smtClean="0">
                <a:latin typeface="Times New Roman" pitchFamily="18" charset="0"/>
                <a:cs typeface="Times New Roman" pitchFamily="18" charset="0"/>
              </a:rPr>
              <a:t>Rus işgalindeki yerleri (Kars,Ardahan,</a:t>
            </a:r>
            <a:r>
              <a:rPr lang="tr-TR" sz="1600" b="1" dirty="0" err="1" smtClean="0">
                <a:latin typeface="Times New Roman" pitchFamily="18" charset="0"/>
                <a:cs typeface="Times New Roman" pitchFamily="18" charset="0"/>
              </a:rPr>
              <a:t>Batum</a:t>
            </a:r>
            <a:r>
              <a:rPr lang="tr-TR" sz="1600" b="1" dirty="0" smtClean="0">
                <a:latin typeface="Times New Roman" pitchFamily="18" charset="0"/>
                <a:cs typeface="Times New Roman" pitchFamily="18" charset="0"/>
              </a:rPr>
              <a:t>) geri almak </a:t>
            </a:r>
          </a:p>
          <a:p>
            <a:pPr>
              <a:buNone/>
            </a:pPr>
            <a:r>
              <a:rPr lang="tr-TR" sz="1600" b="1" dirty="0" smtClean="0">
                <a:solidFill>
                  <a:srgbClr val="FF0000"/>
                </a:solidFill>
                <a:latin typeface="Times New Roman" pitchFamily="18" charset="0"/>
                <a:cs typeface="Times New Roman" pitchFamily="18" charset="0"/>
              </a:rPr>
              <a:t>Savaş’ın Gelişimi</a:t>
            </a:r>
          </a:p>
          <a:p>
            <a:pPr>
              <a:buNone/>
            </a:pPr>
            <a:r>
              <a:rPr lang="tr-TR" sz="1600" b="1" dirty="0" smtClean="0">
                <a:latin typeface="Times New Roman" pitchFamily="18" charset="0"/>
                <a:cs typeface="Times New Roman" pitchFamily="18" charset="0"/>
              </a:rPr>
              <a:t>      </a:t>
            </a:r>
            <a:r>
              <a:rPr lang="tr-TR" sz="1600" b="1" dirty="0" smtClean="0">
                <a:solidFill>
                  <a:srgbClr val="FF0000"/>
                </a:solidFill>
                <a:latin typeface="Times New Roman" pitchFamily="18" charset="0"/>
                <a:cs typeface="Times New Roman" pitchFamily="18" charset="0"/>
              </a:rPr>
              <a:t>1-</a:t>
            </a:r>
            <a:r>
              <a:rPr lang="tr-TR" sz="1600" b="1" dirty="0" smtClean="0">
                <a:latin typeface="Times New Roman" pitchFamily="18" charset="0"/>
                <a:cs typeface="Times New Roman" pitchFamily="18" charset="0"/>
              </a:rPr>
              <a:t>Enver Paşa komutasındaki 150 bin kişilik Osmanlı ordusu Doğu Anadolu’da Ruslara karşı saldırıya geçti.Osmanlı ordusu daha düşmanla karşılaşmadan salgın hastalık,açlık,soğuk gibi afetler yüzünden Sarıkamış’ta 90 bin askerimiz şehit oldu.(1914)</a:t>
            </a:r>
            <a:endParaRPr lang="tr-TR" sz="1600" b="1" dirty="0">
              <a:latin typeface="Times New Roman" pitchFamily="18" charset="0"/>
              <a:cs typeface="Times New Roman" pitchFamily="18" charset="0"/>
            </a:endParaRPr>
          </a:p>
        </p:txBody>
      </p:sp>
      <p:pic>
        <p:nvPicPr>
          <p:cNvPr id="9" name="8 İçerik Yer Tutucusu" descr="kafkas cephesi.jpg"/>
          <p:cNvPicPr>
            <a:picLocks noGrp="1" noChangeAspect="1"/>
          </p:cNvPicPr>
          <p:nvPr>
            <p:ph sz="quarter" idx="4"/>
          </p:nvPr>
        </p:nvPicPr>
        <p:blipFill>
          <a:blip r:embed="rId3" cstate="print"/>
          <a:stretch>
            <a:fillRect/>
          </a:stretch>
        </p:blipFill>
        <p:spPr>
          <a:xfrm>
            <a:off x="4645025" y="1214422"/>
            <a:ext cx="4213255" cy="5214974"/>
          </a:xfrm>
          <a:effectLst>
            <a:glow rad="228600">
              <a:schemeClr val="accent5">
                <a:satMod val="175000"/>
                <a:alpha val="40000"/>
              </a:schemeClr>
            </a:glow>
          </a:effectLst>
        </p:spPr>
      </p:pic>
      <p:pic>
        <p:nvPicPr>
          <p:cNvPr id="1026" name="Picture 2" descr="C:\Users\ASUS\Desktop\1.DÜNYA SAVAŞI\bayraklar\imparatorlukbayrayd4.jpg"/>
          <p:cNvPicPr>
            <a:picLocks noChangeAspect="1" noChangeArrowheads="1"/>
          </p:cNvPicPr>
          <p:nvPr/>
        </p:nvPicPr>
        <p:blipFill>
          <a:blip r:embed="rId4" cstate="print"/>
          <a:srcRect/>
          <a:stretch>
            <a:fillRect/>
          </a:stretch>
        </p:blipFill>
        <p:spPr bwMode="auto">
          <a:xfrm>
            <a:off x="357158" y="142853"/>
            <a:ext cx="1643074" cy="1000131"/>
          </a:xfrm>
          <a:prstGeom prst="rect">
            <a:avLst/>
          </a:prstGeom>
          <a:noFill/>
          <a:effectLst>
            <a:glow rad="228600">
              <a:schemeClr val="accent5">
                <a:satMod val="175000"/>
                <a:alpha val="40000"/>
              </a:schemeClr>
            </a:glow>
          </a:effectLst>
        </p:spPr>
      </p:pic>
      <p:pic>
        <p:nvPicPr>
          <p:cNvPr id="1027" name="Picture 3" descr="C:\Users\ASUS\Desktop\1.DÜNYA SAVAŞI\bayraklar\rusya bayrağı 1.dünya savaşı zamanı.png"/>
          <p:cNvPicPr>
            <a:picLocks noChangeAspect="1" noChangeArrowheads="1"/>
          </p:cNvPicPr>
          <p:nvPr/>
        </p:nvPicPr>
        <p:blipFill>
          <a:blip r:embed="rId5" cstate="print"/>
          <a:srcRect/>
          <a:stretch>
            <a:fillRect/>
          </a:stretch>
        </p:blipFill>
        <p:spPr bwMode="auto">
          <a:xfrm>
            <a:off x="7143768" y="142852"/>
            <a:ext cx="1584440" cy="1000132"/>
          </a:xfrm>
          <a:prstGeom prst="rect">
            <a:avLst/>
          </a:prstGeom>
          <a:noFill/>
          <a:effectLst>
            <a:glow rad="228600">
              <a:schemeClr val="accent5">
                <a:satMod val="175000"/>
                <a:alpha val="40000"/>
              </a:schemeClr>
            </a:glow>
          </a:effectLst>
        </p:spPr>
      </p:pic>
    </p:spTree>
  </p:cSld>
  <p:clrMapOvr>
    <a:masterClrMapping/>
  </p:clrMapOvr>
  <p:transition>
    <p:wheel spokes="8"/>
    <p:sndAc>
      <p:stSnd>
        <p:snd r:embed="rId2" name="chimes.wav"/>
      </p:stSnd>
    </p:sndAc>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14290"/>
            <a:ext cx="8229600" cy="571504"/>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a:bodyPr>
          <a:lstStyle/>
          <a:p>
            <a:pPr algn="ctr"/>
            <a:r>
              <a:rPr lang="tr-TR" sz="2800" b="1" dirty="0" smtClean="0">
                <a:solidFill>
                  <a:schemeClr val="tx1"/>
                </a:solidFill>
                <a:latin typeface="Times New Roman" pitchFamily="18" charset="0"/>
                <a:cs typeface="Times New Roman" pitchFamily="18" charset="0"/>
              </a:rPr>
              <a:t>KAFKAS (DOĞU) CEPHESİ</a:t>
            </a:r>
            <a:endParaRPr lang="tr-TR" sz="2800" dirty="0">
              <a:solidFill>
                <a:schemeClr val="tx1"/>
              </a:solidFill>
            </a:endParaRPr>
          </a:p>
        </p:txBody>
      </p:sp>
      <p:sp>
        <p:nvSpPr>
          <p:cNvPr id="3" name="2 İçerik Yer Tutucusu"/>
          <p:cNvSpPr>
            <a:spLocks noGrp="1"/>
          </p:cNvSpPr>
          <p:nvPr>
            <p:ph sz="half" idx="1"/>
          </p:nvPr>
        </p:nvSpPr>
        <p:spPr>
          <a:xfrm>
            <a:off x="428596" y="928670"/>
            <a:ext cx="4038600" cy="5426255"/>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fontScale="77500" lnSpcReduction="20000"/>
          </a:bodyPr>
          <a:lstStyle/>
          <a:p>
            <a:pPr>
              <a:buNone/>
            </a:pPr>
            <a:r>
              <a:rPr lang="tr-TR" b="1" dirty="0" smtClean="0">
                <a:solidFill>
                  <a:srgbClr val="FF0000"/>
                </a:solidFill>
                <a:latin typeface="Times New Roman" pitchFamily="18" charset="0"/>
                <a:cs typeface="Times New Roman" pitchFamily="18" charset="0"/>
              </a:rPr>
              <a:t>2-</a:t>
            </a:r>
            <a:r>
              <a:rPr lang="tr-TR" b="1" dirty="0" smtClean="0">
                <a:latin typeface="Times New Roman" pitchFamily="18" charset="0"/>
                <a:cs typeface="Times New Roman" pitchFamily="18" charset="0"/>
              </a:rPr>
              <a:t>Ruslar bahar aylarında saldırıya geçerek Doğu Anadolu bölgesini işgal ettiler.</a:t>
            </a:r>
          </a:p>
          <a:p>
            <a:pPr>
              <a:buNone/>
            </a:pPr>
            <a:r>
              <a:rPr lang="tr-TR" b="1" dirty="0" smtClean="0">
                <a:solidFill>
                  <a:srgbClr val="FF0000"/>
                </a:solidFill>
                <a:latin typeface="Times New Roman" pitchFamily="18" charset="0"/>
                <a:cs typeface="Times New Roman" pitchFamily="18" charset="0"/>
              </a:rPr>
              <a:t>3-</a:t>
            </a:r>
            <a:r>
              <a:rPr lang="tr-TR" b="1" dirty="0" smtClean="0">
                <a:latin typeface="Times New Roman" pitchFamily="18" charset="0"/>
                <a:cs typeface="Times New Roman" pitchFamily="18" charset="0"/>
              </a:rPr>
              <a:t>Mustafa Kemal Çanakkale savaşlarından sonra </a:t>
            </a:r>
            <a:r>
              <a:rPr lang="tr-TR" b="1" u="sng" dirty="0" smtClean="0">
                <a:solidFill>
                  <a:srgbClr val="FF0000"/>
                </a:solidFill>
                <a:latin typeface="Times New Roman" pitchFamily="18" charset="0"/>
                <a:cs typeface="Times New Roman" pitchFamily="18" charset="0"/>
              </a:rPr>
              <a:t>Muş ve Bitlis’i </a:t>
            </a:r>
            <a:r>
              <a:rPr lang="tr-TR" b="1" dirty="0" smtClean="0">
                <a:latin typeface="Times New Roman" pitchFamily="18" charset="0"/>
                <a:cs typeface="Times New Roman" pitchFamily="18" charset="0"/>
              </a:rPr>
              <a:t>düşman işgalinden kurtardı.</a:t>
            </a:r>
          </a:p>
          <a:p>
            <a:pPr>
              <a:buNone/>
            </a:pPr>
            <a:r>
              <a:rPr lang="tr-TR" b="1" dirty="0" smtClean="0">
                <a:solidFill>
                  <a:srgbClr val="FF0000"/>
                </a:solidFill>
                <a:latin typeface="Times New Roman" pitchFamily="18" charset="0"/>
                <a:cs typeface="Times New Roman" pitchFamily="18" charset="0"/>
              </a:rPr>
              <a:t>4-</a:t>
            </a:r>
            <a:r>
              <a:rPr lang="tr-TR" b="1" dirty="0" smtClean="0">
                <a:latin typeface="Times New Roman" pitchFamily="18" charset="0"/>
                <a:cs typeface="Times New Roman" pitchFamily="18" charset="0"/>
              </a:rPr>
              <a:t>1917 yılında Rusya’da çıkan Bolşevik(</a:t>
            </a:r>
            <a:r>
              <a:rPr lang="tr-TR" b="1" dirty="0" err="1" smtClean="0">
                <a:latin typeface="Times New Roman" pitchFamily="18" charset="0"/>
                <a:cs typeface="Times New Roman" pitchFamily="18" charset="0"/>
              </a:rPr>
              <a:t>Kominizm</a:t>
            </a:r>
            <a:r>
              <a:rPr lang="tr-TR" b="1" dirty="0" smtClean="0">
                <a:latin typeface="Times New Roman" pitchFamily="18" charset="0"/>
                <a:cs typeface="Times New Roman" pitchFamily="18" charset="0"/>
              </a:rPr>
              <a:t>)</a:t>
            </a:r>
            <a:r>
              <a:rPr lang="tr-TR" b="1" dirty="0" err="1" smtClean="0">
                <a:latin typeface="Times New Roman" pitchFamily="18" charset="0"/>
                <a:cs typeface="Times New Roman" pitchFamily="18" charset="0"/>
              </a:rPr>
              <a:t>ihtilâli</a:t>
            </a:r>
            <a:r>
              <a:rPr lang="tr-TR" b="1" dirty="0" smtClean="0">
                <a:latin typeface="Times New Roman" pitchFamily="18" charset="0"/>
                <a:cs typeface="Times New Roman" pitchFamily="18" charset="0"/>
              </a:rPr>
              <a:t>, Rusların bu bölgeleri kendiliğinden terk etmelerine neden oldu.</a:t>
            </a:r>
          </a:p>
          <a:p>
            <a:pPr>
              <a:buNone/>
            </a:pPr>
            <a:r>
              <a:rPr lang="tr-TR" b="1" dirty="0" smtClean="0">
                <a:solidFill>
                  <a:srgbClr val="FF0000"/>
                </a:solidFill>
                <a:latin typeface="Times New Roman" pitchFamily="18" charset="0"/>
                <a:cs typeface="Times New Roman" pitchFamily="18" charset="0"/>
              </a:rPr>
              <a:t>5-</a:t>
            </a:r>
            <a:r>
              <a:rPr lang="tr-TR" b="1" dirty="0" smtClean="0">
                <a:latin typeface="Times New Roman" pitchFamily="18" charset="0"/>
                <a:cs typeface="Times New Roman" pitchFamily="18" charset="0"/>
              </a:rPr>
              <a:t>Rusya </a:t>
            </a:r>
            <a:r>
              <a:rPr lang="tr-TR" b="1" dirty="0" err="1" smtClean="0">
                <a:solidFill>
                  <a:srgbClr val="FF0000"/>
                </a:solidFill>
                <a:latin typeface="Times New Roman" pitchFamily="18" charset="0"/>
                <a:cs typeface="Times New Roman" pitchFamily="18" charset="0"/>
              </a:rPr>
              <a:t>Birest</a:t>
            </a:r>
            <a:r>
              <a:rPr lang="tr-TR" b="1" dirty="0" smtClean="0">
                <a:solidFill>
                  <a:srgbClr val="FF0000"/>
                </a:solidFill>
                <a:latin typeface="Times New Roman" pitchFamily="18" charset="0"/>
                <a:cs typeface="Times New Roman" pitchFamily="18" charset="0"/>
              </a:rPr>
              <a:t> </a:t>
            </a:r>
            <a:r>
              <a:rPr lang="tr-TR" b="1" dirty="0" err="1" smtClean="0">
                <a:solidFill>
                  <a:srgbClr val="FF0000"/>
                </a:solidFill>
                <a:latin typeface="Times New Roman" pitchFamily="18" charset="0"/>
                <a:cs typeface="Times New Roman" pitchFamily="18" charset="0"/>
              </a:rPr>
              <a:t>Litowsk</a:t>
            </a:r>
            <a:r>
              <a:rPr lang="tr-TR" b="1" dirty="0" smtClean="0">
                <a:solidFill>
                  <a:srgbClr val="FF0000"/>
                </a:solidFill>
                <a:latin typeface="Times New Roman" pitchFamily="18" charset="0"/>
                <a:cs typeface="Times New Roman" pitchFamily="18" charset="0"/>
              </a:rPr>
              <a:t> </a:t>
            </a:r>
            <a:r>
              <a:rPr lang="tr-TR" b="1" dirty="0" smtClean="0">
                <a:latin typeface="Times New Roman" pitchFamily="18" charset="0"/>
                <a:cs typeface="Times New Roman" pitchFamily="18" charset="0"/>
              </a:rPr>
              <a:t>anlaşmasıyla I.Dünya Savaşından çekildi.(1918)Bu anlaşmayla Rusya daha önce aldığı </a:t>
            </a:r>
            <a:r>
              <a:rPr lang="tr-TR" b="1" u="sng" dirty="0" smtClean="0">
                <a:solidFill>
                  <a:srgbClr val="FF0000"/>
                </a:solidFill>
                <a:latin typeface="Times New Roman" pitchFamily="18" charset="0"/>
                <a:cs typeface="Times New Roman" pitchFamily="18" charset="0"/>
              </a:rPr>
              <a:t>Kars,Ardahan,</a:t>
            </a:r>
            <a:r>
              <a:rPr lang="tr-TR" b="1" u="sng" dirty="0" err="1" smtClean="0">
                <a:solidFill>
                  <a:srgbClr val="FF0000"/>
                </a:solidFill>
                <a:latin typeface="Times New Roman" pitchFamily="18" charset="0"/>
                <a:cs typeface="Times New Roman" pitchFamily="18" charset="0"/>
              </a:rPr>
              <a:t>Batum’u</a:t>
            </a:r>
            <a:r>
              <a:rPr lang="tr-TR" b="1" u="sng" dirty="0" smtClean="0">
                <a:solidFill>
                  <a:srgbClr val="FF0000"/>
                </a:solidFill>
                <a:latin typeface="Times New Roman" pitchFamily="18" charset="0"/>
                <a:cs typeface="Times New Roman" pitchFamily="18" charset="0"/>
              </a:rPr>
              <a:t> Osmanlı Devletine geri verdi.</a:t>
            </a:r>
          </a:p>
          <a:p>
            <a:endParaRPr lang="tr-TR" dirty="0"/>
          </a:p>
        </p:txBody>
      </p:sp>
      <p:pic>
        <p:nvPicPr>
          <p:cNvPr id="5" name="4 İçerik Yer Tutucusu" descr="sarikamisin-yildonumu-3452.jpg"/>
          <p:cNvPicPr>
            <a:picLocks noGrp="1" noChangeAspect="1"/>
          </p:cNvPicPr>
          <p:nvPr>
            <p:ph sz="half" idx="2"/>
          </p:nvPr>
        </p:nvPicPr>
        <p:blipFill>
          <a:blip r:embed="rId3" cstate="print"/>
          <a:stretch>
            <a:fillRect/>
          </a:stretch>
        </p:blipFill>
        <p:spPr>
          <a:xfrm>
            <a:off x="4572000" y="928671"/>
            <a:ext cx="4038600" cy="2357454"/>
          </a:xfrm>
          <a:effectLst>
            <a:glow rad="228600">
              <a:schemeClr val="accent1">
                <a:satMod val="175000"/>
                <a:alpha val="40000"/>
              </a:schemeClr>
            </a:glow>
          </a:effectLst>
        </p:spPr>
      </p:pic>
      <p:pic>
        <p:nvPicPr>
          <p:cNvPr id="1027" name="Picture 3" descr="C:\Users\ASUS\Desktop\1.DÜNYA SAVAŞI\kafkasss.jpg"/>
          <p:cNvPicPr>
            <a:picLocks noChangeAspect="1" noChangeArrowheads="1"/>
          </p:cNvPicPr>
          <p:nvPr/>
        </p:nvPicPr>
        <p:blipFill>
          <a:blip r:embed="rId4" cstate="print"/>
          <a:srcRect/>
          <a:stretch>
            <a:fillRect/>
          </a:stretch>
        </p:blipFill>
        <p:spPr bwMode="auto">
          <a:xfrm>
            <a:off x="4572000" y="3357562"/>
            <a:ext cx="4000528" cy="2928958"/>
          </a:xfrm>
          <a:prstGeom prst="rect">
            <a:avLst/>
          </a:prstGeom>
          <a:noFill/>
          <a:effectLst>
            <a:glow rad="228600">
              <a:schemeClr val="accent1">
                <a:satMod val="175000"/>
                <a:alpha val="40000"/>
              </a:schemeClr>
            </a:glow>
          </a:effectLst>
        </p:spPr>
      </p:pic>
    </p:spTree>
  </p:cSld>
  <p:clrMapOvr>
    <a:masterClrMapping/>
  </p:clrMapOvr>
  <p:transition>
    <p:wheel spokes="8"/>
    <p:sndAc>
      <p:stSnd>
        <p:snd r:embed="rId2" name="chimes.wav"/>
      </p:stSnd>
    </p:sndAc>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00042"/>
            <a:ext cx="8229600" cy="642942"/>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a:bodyPr>
          <a:lstStyle/>
          <a:p>
            <a:pPr algn="ctr"/>
            <a:r>
              <a:rPr lang="tr-TR" sz="2800" b="1" dirty="0" smtClean="0">
                <a:solidFill>
                  <a:schemeClr val="tx1"/>
                </a:solidFill>
                <a:latin typeface="Times New Roman" pitchFamily="18" charset="0"/>
                <a:cs typeface="Times New Roman" pitchFamily="18" charset="0"/>
              </a:rPr>
              <a:t>KAFKAS (DOĞU) CEPHESİ</a:t>
            </a:r>
            <a:endParaRPr lang="tr-TR" sz="2800" dirty="0">
              <a:solidFill>
                <a:schemeClr val="tx1"/>
              </a:solidFill>
            </a:endParaRPr>
          </a:p>
        </p:txBody>
      </p:sp>
      <p:sp>
        <p:nvSpPr>
          <p:cNvPr id="3" name="2 Metin Yer Tutucusu"/>
          <p:cNvSpPr>
            <a:spLocks noGrp="1"/>
          </p:cNvSpPr>
          <p:nvPr>
            <p:ph type="body" idx="1"/>
          </p:nvPr>
        </p:nvSpPr>
        <p:spPr>
          <a:xfrm>
            <a:off x="457200" y="1214422"/>
            <a:ext cx="4040188" cy="571504"/>
          </a:xfrm>
        </p:spPr>
        <p:txBody>
          <a:bodyPr/>
          <a:lstStyle/>
          <a:p>
            <a:pPr algn="ctr"/>
            <a:r>
              <a:rPr lang="tr-TR" sz="1800" dirty="0" smtClean="0">
                <a:solidFill>
                  <a:srgbClr val="FF0000"/>
                </a:solidFill>
                <a:latin typeface="Times New Roman" pitchFamily="18" charset="0"/>
                <a:cs typeface="Times New Roman" pitchFamily="18" charset="0"/>
              </a:rPr>
              <a:t>NOTLAR</a:t>
            </a:r>
            <a:endParaRPr lang="tr-TR" sz="1800" dirty="0">
              <a:solidFill>
                <a:srgbClr val="FF0000"/>
              </a:solidFill>
              <a:latin typeface="Times New Roman" pitchFamily="18" charset="0"/>
              <a:cs typeface="Times New Roman" pitchFamily="18" charset="0"/>
            </a:endParaRPr>
          </a:p>
        </p:txBody>
      </p:sp>
      <p:sp>
        <p:nvSpPr>
          <p:cNvPr id="5" name="4 İçerik Yer Tutucusu"/>
          <p:cNvSpPr>
            <a:spLocks noGrp="1"/>
          </p:cNvSpPr>
          <p:nvPr>
            <p:ph sz="quarter" idx="2"/>
          </p:nvPr>
        </p:nvSpPr>
        <p:spPr>
          <a:xfrm>
            <a:off x="457200" y="1643050"/>
            <a:ext cx="4040188" cy="4717270"/>
          </a:xfrm>
        </p:spPr>
        <p:txBody>
          <a:bodyPr>
            <a:normAutofit/>
          </a:bodyPr>
          <a:lstStyle/>
          <a:p>
            <a:pPr>
              <a:buNone/>
            </a:pPr>
            <a:r>
              <a:rPr lang="tr-TR" sz="1800" b="1" dirty="0" smtClean="0">
                <a:solidFill>
                  <a:srgbClr val="FF0000"/>
                </a:solidFill>
                <a:latin typeface="Times New Roman" pitchFamily="18" charset="0"/>
                <a:cs typeface="Times New Roman" pitchFamily="18" charset="0"/>
              </a:rPr>
              <a:t>1)</a:t>
            </a:r>
            <a:r>
              <a:rPr lang="tr-TR" sz="1800" b="1" dirty="0" smtClean="0">
                <a:latin typeface="Times New Roman" pitchFamily="18" charset="0"/>
                <a:cs typeface="Times New Roman" pitchFamily="18" charset="0"/>
              </a:rPr>
              <a:t>1.Dünya Savaşı sırasında Ruslarla birlik olup Osmanlı’ya saldıran Ermeniler Sevk ve İskan Kanunu ile tehcir(Göç) ettirilmiştir</a:t>
            </a:r>
            <a:r>
              <a:rPr lang="tr-TR" sz="1800" dirty="0" smtClean="0">
                <a:latin typeface="Times New Roman" pitchFamily="18" charset="0"/>
                <a:cs typeface="Times New Roman" pitchFamily="18" charset="0"/>
              </a:rPr>
              <a:t>.</a:t>
            </a:r>
          </a:p>
          <a:p>
            <a:pPr>
              <a:buNone/>
            </a:pPr>
            <a:endParaRPr lang="tr-TR" sz="1800" dirty="0" smtClean="0">
              <a:latin typeface="Times New Roman" pitchFamily="18" charset="0"/>
              <a:cs typeface="Times New Roman" pitchFamily="18" charset="0"/>
            </a:endParaRPr>
          </a:p>
          <a:p>
            <a:pPr>
              <a:buNone/>
            </a:pPr>
            <a:endParaRPr lang="tr-TR" sz="1800" dirty="0" smtClean="0">
              <a:latin typeface="Times New Roman" pitchFamily="18" charset="0"/>
              <a:cs typeface="Times New Roman" pitchFamily="18" charset="0"/>
            </a:endParaRPr>
          </a:p>
          <a:p>
            <a:pPr>
              <a:buNone/>
            </a:pPr>
            <a:endParaRPr lang="tr-TR" sz="1800" dirty="0" smtClean="0">
              <a:latin typeface="Times New Roman" pitchFamily="18" charset="0"/>
              <a:cs typeface="Times New Roman" pitchFamily="18" charset="0"/>
            </a:endParaRPr>
          </a:p>
          <a:p>
            <a:pPr>
              <a:buNone/>
            </a:pPr>
            <a:endParaRPr lang="tr-TR" sz="1800" dirty="0" smtClean="0">
              <a:latin typeface="Times New Roman" pitchFamily="18" charset="0"/>
              <a:cs typeface="Times New Roman" pitchFamily="18" charset="0"/>
            </a:endParaRPr>
          </a:p>
          <a:p>
            <a:pPr>
              <a:buNone/>
            </a:pPr>
            <a:endParaRPr lang="tr-TR" sz="1800" dirty="0" smtClean="0">
              <a:latin typeface="Times New Roman" pitchFamily="18" charset="0"/>
              <a:cs typeface="Times New Roman" pitchFamily="18" charset="0"/>
            </a:endParaRPr>
          </a:p>
          <a:p>
            <a:pPr>
              <a:buNone/>
            </a:pPr>
            <a:endParaRPr lang="tr-TR" sz="1800" dirty="0" smtClean="0">
              <a:latin typeface="Times New Roman" pitchFamily="18" charset="0"/>
              <a:cs typeface="Times New Roman" pitchFamily="18" charset="0"/>
            </a:endParaRPr>
          </a:p>
          <a:p>
            <a:pPr>
              <a:buNone/>
            </a:pPr>
            <a:endParaRPr lang="tr-TR" sz="1800" dirty="0" smtClean="0">
              <a:latin typeface="Times New Roman" pitchFamily="18" charset="0"/>
              <a:cs typeface="Times New Roman" pitchFamily="18" charset="0"/>
            </a:endParaRPr>
          </a:p>
          <a:p>
            <a:pPr>
              <a:buNone/>
            </a:pPr>
            <a:endParaRPr lang="tr-TR" sz="1800" dirty="0" smtClean="0">
              <a:latin typeface="Times New Roman" pitchFamily="18" charset="0"/>
              <a:cs typeface="Times New Roman" pitchFamily="18" charset="0"/>
            </a:endParaRPr>
          </a:p>
          <a:p>
            <a:pPr>
              <a:buNone/>
            </a:pPr>
            <a:r>
              <a:rPr lang="tr-TR" sz="1800" b="1" dirty="0" smtClean="0">
                <a:solidFill>
                  <a:srgbClr val="FF0000"/>
                </a:solidFill>
                <a:latin typeface="Times New Roman" pitchFamily="18" charset="0"/>
                <a:cs typeface="Times New Roman" pitchFamily="18" charset="0"/>
              </a:rPr>
              <a:t>2)</a:t>
            </a:r>
            <a:r>
              <a:rPr lang="tr-TR" sz="1800" b="1" dirty="0" smtClean="0">
                <a:latin typeface="Times New Roman" pitchFamily="18" charset="0"/>
                <a:cs typeface="Times New Roman" pitchFamily="18" charset="0"/>
              </a:rPr>
              <a:t>Kafkas(Doğu) Cephesi ilk açılan ve </a:t>
            </a:r>
            <a:r>
              <a:rPr lang="tr-TR" sz="1800" b="1" dirty="0" err="1" smtClean="0">
                <a:latin typeface="Times New Roman" pitchFamily="18" charset="0"/>
                <a:cs typeface="Times New Roman" pitchFamily="18" charset="0"/>
              </a:rPr>
              <a:t>Brest</a:t>
            </a:r>
            <a:r>
              <a:rPr lang="tr-TR" sz="1800" b="1" dirty="0" smtClean="0">
                <a:latin typeface="Times New Roman" pitchFamily="18" charset="0"/>
                <a:cs typeface="Times New Roman" pitchFamily="18" charset="0"/>
              </a:rPr>
              <a:t>-</a:t>
            </a:r>
            <a:r>
              <a:rPr lang="tr-TR" sz="1800" b="1" dirty="0" err="1" smtClean="0">
                <a:latin typeface="Times New Roman" pitchFamily="18" charset="0"/>
                <a:cs typeface="Times New Roman" pitchFamily="18" charset="0"/>
              </a:rPr>
              <a:t>Litowsk</a:t>
            </a:r>
            <a:r>
              <a:rPr lang="tr-TR" sz="1800" b="1" dirty="0" smtClean="0">
                <a:latin typeface="Times New Roman" pitchFamily="18" charset="0"/>
                <a:cs typeface="Times New Roman" pitchFamily="18" charset="0"/>
              </a:rPr>
              <a:t> Antlaşması ile kapanan ilk cephedir. </a:t>
            </a:r>
            <a:endParaRPr lang="tr-TR" sz="1800" b="1" dirty="0">
              <a:latin typeface="Times New Roman" pitchFamily="18" charset="0"/>
              <a:cs typeface="Times New Roman" pitchFamily="18" charset="0"/>
            </a:endParaRPr>
          </a:p>
        </p:txBody>
      </p:sp>
      <p:pic>
        <p:nvPicPr>
          <p:cNvPr id="2050" name="Picture 2" descr="C:\Users\ASUS\Desktop\1.DÜNYA SAVAŞI\000000000.jpg"/>
          <p:cNvPicPr>
            <a:picLocks noChangeAspect="1" noChangeArrowheads="1"/>
          </p:cNvPicPr>
          <p:nvPr/>
        </p:nvPicPr>
        <p:blipFill>
          <a:blip r:embed="rId3" cstate="print"/>
          <a:srcRect/>
          <a:stretch>
            <a:fillRect/>
          </a:stretch>
        </p:blipFill>
        <p:spPr bwMode="auto">
          <a:xfrm>
            <a:off x="642910" y="2786058"/>
            <a:ext cx="3929090" cy="2381250"/>
          </a:xfrm>
          <a:prstGeom prst="roundRect">
            <a:avLst>
              <a:gd name="adj" fmla="val 8594"/>
            </a:avLst>
          </a:prstGeom>
          <a:solidFill>
            <a:srgbClr val="FFFFFF">
              <a:shade val="85000"/>
            </a:srgbClr>
          </a:solidFill>
          <a:ln>
            <a:noFill/>
          </a:ln>
          <a:effectLst>
            <a:glow rad="228600">
              <a:schemeClr val="accent1">
                <a:satMod val="175000"/>
                <a:alpha val="40000"/>
              </a:schemeClr>
            </a:glow>
            <a:reflection blurRad="12700" stA="38000" endPos="28000" dist="5000" dir="5400000" sy="-100000" algn="bl" rotWithShape="0"/>
          </a:effectLst>
        </p:spPr>
      </p:pic>
      <p:pic>
        <p:nvPicPr>
          <p:cNvPr id="10" name="9 İçerik Yer Tutucusu" descr="ermeni katliamı.jpg"/>
          <p:cNvPicPr>
            <a:picLocks noGrp="1" noChangeAspect="1"/>
          </p:cNvPicPr>
          <p:nvPr>
            <p:ph sz="quarter" idx="4"/>
          </p:nvPr>
        </p:nvPicPr>
        <p:blipFill>
          <a:blip r:embed="rId4" cstate="print"/>
          <a:stretch>
            <a:fillRect/>
          </a:stretch>
        </p:blipFill>
        <p:spPr>
          <a:xfrm>
            <a:off x="4572000" y="1285860"/>
            <a:ext cx="4041775" cy="2576221"/>
          </a:xfrm>
          <a:prstGeom prst="roundRect">
            <a:avLst>
              <a:gd name="adj" fmla="val 8594"/>
            </a:avLst>
          </a:prstGeom>
          <a:solidFill>
            <a:srgbClr val="FFFFFF">
              <a:shade val="85000"/>
            </a:srgbClr>
          </a:solidFill>
          <a:ln>
            <a:noFill/>
          </a:ln>
          <a:effectLst>
            <a:glow rad="228600">
              <a:schemeClr val="accent1">
                <a:satMod val="175000"/>
                <a:alpha val="40000"/>
              </a:schemeClr>
            </a:glow>
            <a:reflection blurRad="12700" stA="38000" endPos="28000" dist="5000" dir="5400000" sy="-100000" algn="bl" rotWithShape="0"/>
          </a:effectLst>
        </p:spPr>
      </p:pic>
      <p:pic>
        <p:nvPicPr>
          <p:cNvPr id="2051" name="Picture 3" descr="C:\Users\ASUS\Desktop\1.DÜNYA SAVAŞI\ermeni-ceteleri-99256.jpg"/>
          <p:cNvPicPr>
            <a:picLocks noChangeAspect="1" noChangeArrowheads="1"/>
          </p:cNvPicPr>
          <p:nvPr/>
        </p:nvPicPr>
        <p:blipFill>
          <a:blip r:embed="rId5" cstate="print"/>
          <a:srcRect/>
          <a:stretch>
            <a:fillRect/>
          </a:stretch>
        </p:blipFill>
        <p:spPr bwMode="auto">
          <a:xfrm>
            <a:off x="4572000" y="4000504"/>
            <a:ext cx="4148150" cy="2442223"/>
          </a:xfrm>
          <a:prstGeom prst="roundRect">
            <a:avLst>
              <a:gd name="adj" fmla="val 8594"/>
            </a:avLst>
          </a:prstGeom>
          <a:solidFill>
            <a:srgbClr val="FFFFFF">
              <a:shade val="85000"/>
            </a:srgbClr>
          </a:solidFill>
          <a:ln>
            <a:noFill/>
          </a:ln>
          <a:effectLst>
            <a:glow rad="228600">
              <a:schemeClr val="accent1">
                <a:satMod val="175000"/>
                <a:alpha val="40000"/>
              </a:schemeClr>
            </a:glow>
            <a:reflection blurRad="12700" stA="38000" endPos="28000" dist="5000" dir="5400000" sy="-100000" algn="bl" rotWithShape="0"/>
          </a:effectLst>
        </p:spPr>
      </p:pic>
    </p:spTree>
  </p:cSld>
  <p:clrMapOvr>
    <a:masterClrMapping/>
  </p:clrMapOvr>
  <p:transition>
    <p:wheel spokes="8"/>
    <p:sndAc>
      <p:stSnd>
        <p:snd r:embed="rId2" name="chimes.wav"/>
      </p:stSnd>
    </p:sndAc>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285984" y="214290"/>
            <a:ext cx="4643470" cy="642942"/>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fontScale="90000"/>
          </a:bodyPr>
          <a:lstStyle/>
          <a:p>
            <a:pPr algn="ctr"/>
            <a:r>
              <a:rPr lang="tr-TR" sz="2800" b="1" dirty="0" smtClean="0">
                <a:solidFill>
                  <a:schemeClr val="tx1"/>
                </a:solidFill>
                <a:latin typeface="Times New Roman" pitchFamily="18" charset="0"/>
                <a:cs typeface="Times New Roman" pitchFamily="18" charset="0"/>
              </a:rPr>
              <a:t>2) KANAL(SÜVEYŞ)CEPHESİ</a:t>
            </a:r>
            <a:endParaRPr lang="tr-TR" sz="2800" b="1" dirty="0">
              <a:solidFill>
                <a:schemeClr val="tx1"/>
              </a:solidFill>
              <a:latin typeface="Times New Roman" pitchFamily="18" charset="0"/>
              <a:cs typeface="Times New Roman" pitchFamily="18" charset="0"/>
            </a:endParaRPr>
          </a:p>
        </p:txBody>
      </p:sp>
      <p:sp>
        <p:nvSpPr>
          <p:cNvPr id="3" name="2 İçerik Yer Tutucusu"/>
          <p:cNvSpPr>
            <a:spLocks noGrp="1"/>
          </p:cNvSpPr>
          <p:nvPr>
            <p:ph sz="half" idx="1"/>
          </p:nvPr>
        </p:nvSpPr>
        <p:spPr>
          <a:xfrm>
            <a:off x="214282" y="1357298"/>
            <a:ext cx="3857652" cy="5069065"/>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lstStyle/>
          <a:p>
            <a:pPr>
              <a:buNone/>
            </a:pPr>
            <a:r>
              <a:rPr lang="tr-TR" sz="2000" b="1" dirty="0" smtClean="0">
                <a:solidFill>
                  <a:srgbClr val="FF0000"/>
                </a:solidFill>
                <a:latin typeface="Times New Roman" pitchFamily="18" charset="0"/>
                <a:cs typeface="Times New Roman" pitchFamily="18" charset="0"/>
              </a:rPr>
              <a:t>Savaş’ın Nedenleri</a:t>
            </a:r>
          </a:p>
          <a:p>
            <a:pPr>
              <a:buNone/>
            </a:pPr>
            <a:r>
              <a:rPr lang="tr-TR" sz="2000" b="1" dirty="0" smtClean="0">
                <a:solidFill>
                  <a:srgbClr val="FF0000"/>
                </a:solidFill>
                <a:latin typeface="Times New Roman" pitchFamily="18" charset="0"/>
                <a:cs typeface="Times New Roman" pitchFamily="18" charset="0"/>
              </a:rPr>
              <a:t>1)</a:t>
            </a:r>
            <a:r>
              <a:rPr lang="tr-TR" sz="2000" b="1" dirty="0" smtClean="0">
                <a:latin typeface="Times New Roman" pitchFamily="18" charset="0"/>
                <a:cs typeface="Times New Roman" pitchFamily="18" charset="0"/>
              </a:rPr>
              <a:t>İngiltere’nin Hindistan’a giden sömürge yollarını kesmek.</a:t>
            </a:r>
          </a:p>
          <a:p>
            <a:pPr>
              <a:buNone/>
            </a:pPr>
            <a:r>
              <a:rPr lang="tr-TR" sz="2000" b="1" dirty="0" smtClean="0">
                <a:solidFill>
                  <a:srgbClr val="FF0000"/>
                </a:solidFill>
                <a:latin typeface="Times New Roman" pitchFamily="18" charset="0"/>
                <a:cs typeface="Times New Roman" pitchFamily="18" charset="0"/>
              </a:rPr>
              <a:t>2)</a:t>
            </a:r>
            <a:r>
              <a:rPr lang="tr-TR" sz="2000" b="1" dirty="0" smtClean="0">
                <a:latin typeface="Times New Roman" pitchFamily="18" charset="0"/>
                <a:cs typeface="Times New Roman" pitchFamily="18" charset="0"/>
              </a:rPr>
              <a:t>Mısırı İngilizlerden geri almak</a:t>
            </a:r>
          </a:p>
          <a:p>
            <a:pPr>
              <a:buNone/>
            </a:pPr>
            <a:r>
              <a:rPr lang="tr-TR" sz="2000" b="1" dirty="0" smtClean="0">
                <a:solidFill>
                  <a:srgbClr val="FF0000"/>
                </a:solidFill>
                <a:latin typeface="Times New Roman" pitchFamily="18" charset="0"/>
                <a:cs typeface="Times New Roman" pitchFamily="18" charset="0"/>
              </a:rPr>
              <a:t>Savaşın Gelişimi:</a:t>
            </a:r>
          </a:p>
          <a:p>
            <a:pPr>
              <a:buNone/>
            </a:pPr>
            <a:r>
              <a:rPr lang="tr-TR" sz="2000" b="1" dirty="0" smtClean="0">
                <a:solidFill>
                  <a:srgbClr val="FF0000"/>
                </a:solidFill>
                <a:latin typeface="Times New Roman" pitchFamily="18" charset="0"/>
                <a:cs typeface="Times New Roman" pitchFamily="18" charset="0"/>
              </a:rPr>
              <a:t>1)</a:t>
            </a:r>
            <a:r>
              <a:rPr lang="tr-TR" sz="2000" b="1" dirty="0" smtClean="0">
                <a:latin typeface="Times New Roman" pitchFamily="18" charset="0"/>
                <a:cs typeface="Times New Roman" pitchFamily="18" charset="0"/>
              </a:rPr>
              <a:t>Osmanlı orduları savaşı kaybetti ve Suriye’ye kadar geri çekildi</a:t>
            </a:r>
          </a:p>
          <a:p>
            <a:pPr>
              <a:buNone/>
            </a:pPr>
            <a:endParaRPr lang="tr-TR" sz="2000" dirty="0" smtClean="0">
              <a:latin typeface="Times New Roman" pitchFamily="18" charset="0"/>
              <a:cs typeface="Times New Roman" pitchFamily="18" charset="0"/>
            </a:endParaRPr>
          </a:p>
          <a:p>
            <a:pPr>
              <a:buNone/>
            </a:pPr>
            <a:endParaRPr lang="tr-TR" dirty="0"/>
          </a:p>
        </p:txBody>
      </p:sp>
      <p:pic>
        <p:nvPicPr>
          <p:cNvPr id="7" name="6 İçerik Yer Tutucusu" descr="suveys-kanalı.jpg"/>
          <p:cNvPicPr>
            <a:picLocks noGrp="1" noChangeAspect="1"/>
          </p:cNvPicPr>
          <p:nvPr>
            <p:ph sz="half" idx="2"/>
          </p:nvPr>
        </p:nvPicPr>
        <p:blipFill>
          <a:blip r:embed="rId3" cstate="print"/>
          <a:stretch>
            <a:fillRect/>
          </a:stretch>
        </p:blipFill>
        <p:spPr>
          <a:xfrm>
            <a:off x="4214810" y="1285860"/>
            <a:ext cx="4643470" cy="3286148"/>
          </a:xfrm>
          <a:effectLst>
            <a:glow rad="228600">
              <a:schemeClr val="accent1">
                <a:satMod val="175000"/>
                <a:alpha val="40000"/>
              </a:schemeClr>
            </a:glow>
          </a:effectLst>
        </p:spPr>
      </p:pic>
      <p:pic>
        <p:nvPicPr>
          <p:cNvPr id="5" name="Picture 2" descr="C:\Users\ASUS\Desktop\1.DÜNYA SAVAŞI\bayraklar\imparatorlukbayrayd4.jpg"/>
          <p:cNvPicPr>
            <a:picLocks noChangeAspect="1" noChangeArrowheads="1"/>
          </p:cNvPicPr>
          <p:nvPr/>
        </p:nvPicPr>
        <p:blipFill>
          <a:blip r:embed="rId4" cstate="print"/>
          <a:srcRect/>
          <a:stretch>
            <a:fillRect/>
          </a:stretch>
        </p:blipFill>
        <p:spPr bwMode="auto">
          <a:xfrm>
            <a:off x="571472" y="142852"/>
            <a:ext cx="1643074" cy="1071570"/>
          </a:xfrm>
          <a:prstGeom prst="rect">
            <a:avLst/>
          </a:prstGeom>
          <a:noFill/>
          <a:effectLst>
            <a:glow rad="228600">
              <a:schemeClr val="accent5">
                <a:satMod val="175000"/>
                <a:alpha val="40000"/>
              </a:schemeClr>
            </a:glow>
          </a:effectLst>
        </p:spPr>
      </p:pic>
      <p:pic>
        <p:nvPicPr>
          <p:cNvPr id="3074" name="Picture 2" descr="C:\Users\ASUS\Desktop\1.DÜNYA SAVAŞI\bayraklar\ingiltere.jpg"/>
          <p:cNvPicPr>
            <a:picLocks noChangeAspect="1" noChangeArrowheads="1"/>
          </p:cNvPicPr>
          <p:nvPr/>
        </p:nvPicPr>
        <p:blipFill>
          <a:blip r:embed="rId5" cstate="print"/>
          <a:srcRect/>
          <a:stretch>
            <a:fillRect/>
          </a:stretch>
        </p:blipFill>
        <p:spPr bwMode="auto">
          <a:xfrm>
            <a:off x="7000892" y="142852"/>
            <a:ext cx="1786271" cy="1071570"/>
          </a:xfrm>
          <a:prstGeom prst="rect">
            <a:avLst/>
          </a:prstGeom>
          <a:noFill/>
          <a:effectLst>
            <a:glow rad="228600">
              <a:schemeClr val="accent5">
                <a:satMod val="175000"/>
                <a:alpha val="40000"/>
              </a:schemeClr>
            </a:glow>
          </a:effectLst>
        </p:spPr>
      </p:pic>
      <p:pic>
        <p:nvPicPr>
          <p:cNvPr id="3075" name="Picture 3" descr="C:\Users\ASUS\Desktop\1.DÜNYA SAVAŞI\36166.jpg"/>
          <p:cNvPicPr>
            <a:picLocks noChangeAspect="1" noChangeArrowheads="1"/>
          </p:cNvPicPr>
          <p:nvPr/>
        </p:nvPicPr>
        <p:blipFill>
          <a:blip r:embed="rId6" cstate="print"/>
          <a:srcRect/>
          <a:stretch>
            <a:fillRect/>
          </a:stretch>
        </p:blipFill>
        <p:spPr bwMode="auto">
          <a:xfrm>
            <a:off x="4214810" y="4643446"/>
            <a:ext cx="4714908" cy="1928826"/>
          </a:xfrm>
          <a:prstGeom prst="rect">
            <a:avLst/>
          </a:prstGeom>
          <a:noFill/>
          <a:effectLst>
            <a:glow rad="228600">
              <a:schemeClr val="accent1">
                <a:satMod val="175000"/>
                <a:alpha val="40000"/>
              </a:schemeClr>
            </a:glow>
          </a:effectLst>
        </p:spPr>
      </p:pic>
      <p:pic>
        <p:nvPicPr>
          <p:cNvPr id="3076" name="Picture 4" descr="C:\Users\ASUS\Desktop\1.DÜNYA SAVAŞI\suveys.gif"/>
          <p:cNvPicPr>
            <a:picLocks noChangeAspect="1" noChangeArrowheads="1"/>
          </p:cNvPicPr>
          <p:nvPr/>
        </p:nvPicPr>
        <p:blipFill>
          <a:blip r:embed="rId7" cstate="print"/>
          <a:srcRect/>
          <a:stretch>
            <a:fillRect/>
          </a:stretch>
        </p:blipFill>
        <p:spPr bwMode="auto">
          <a:xfrm>
            <a:off x="214282" y="4143380"/>
            <a:ext cx="3857652" cy="2571768"/>
          </a:xfrm>
          <a:prstGeom prst="rect">
            <a:avLst/>
          </a:prstGeom>
          <a:noFill/>
          <a:effectLst>
            <a:glow rad="228600">
              <a:schemeClr val="accent1">
                <a:satMod val="175000"/>
                <a:alpha val="40000"/>
              </a:schemeClr>
            </a:glow>
          </a:effectLst>
        </p:spPr>
      </p:pic>
    </p:spTree>
  </p:cSld>
  <p:clrMapOvr>
    <a:masterClrMapping/>
  </p:clrMapOvr>
  <p:transition>
    <p:wheel spokes="8"/>
    <p:sndAc>
      <p:stSnd>
        <p:snd r:embed="rId2" name="chimes.wav"/>
      </p:stSnd>
    </p:sndAc>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Yer Tutucusu"/>
          <p:cNvSpPr>
            <a:spLocks noGrp="1"/>
          </p:cNvSpPr>
          <p:nvPr>
            <p:ph type="body" idx="1"/>
          </p:nvPr>
        </p:nvSpPr>
        <p:spPr>
          <a:xfrm>
            <a:off x="2285984" y="857232"/>
            <a:ext cx="4040188" cy="659352"/>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lstStyle/>
          <a:p>
            <a:r>
              <a:rPr lang="tr-TR" sz="1800" dirty="0" smtClean="0">
                <a:solidFill>
                  <a:srgbClr val="FF0000"/>
                </a:solidFill>
                <a:latin typeface="Times New Roman" pitchFamily="18" charset="0"/>
                <a:cs typeface="Times New Roman" pitchFamily="18" charset="0"/>
              </a:rPr>
              <a:t>B)</a:t>
            </a:r>
            <a:r>
              <a:rPr lang="tr-TR" sz="1800" dirty="0" smtClean="0">
                <a:solidFill>
                  <a:schemeClr val="tx1"/>
                </a:solidFill>
                <a:latin typeface="Times New Roman" pitchFamily="18" charset="0"/>
                <a:cs typeface="Times New Roman" pitchFamily="18" charset="0"/>
              </a:rPr>
              <a:t>SAVUNMA-MÜDAFA CEPHELERİ</a:t>
            </a:r>
            <a:endParaRPr lang="tr-TR" sz="1800" dirty="0">
              <a:solidFill>
                <a:schemeClr val="tx1"/>
              </a:solidFill>
              <a:latin typeface="Times New Roman" pitchFamily="18" charset="0"/>
              <a:cs typeface="Times New Roman" pitchFamily="18" charset="0"/>
            </a:endParaRPr>
          </a:p>
        </p:txBody>
      </p:sp>
      <p:pic>
        <p:nvPicPr>
          <p:cNvPr id="7" name="6 İçerik Yer Tutucusu" descr="tumblr_nlbsed2jiy1t1qmbvo3_1280.jpg"/>
          <p:cNvPicPr>
            <a:picLocks noGrp="1" noChangeAspect="1"/>
          </p:cNvPicPr>
          <p:nvPr>
            <p:ph sz="quarter" idx="2"/>
          </p:nvPr>
        </p:nvPicPr>
        <p:blipFill>
          <a:blip r:embed="rId3" cstate="print"/>
          <a:stretch>
            <a:fillRect/>
          </a:stretch>
        </p:blipFill>
        <p:spPr>
          <a:xfrm>
            <a:off x="457200" y="1714488"/>
            <a:ext cx="8115328" cy="4429155"/>
          </a:xfrm>
          <a:effectLst>
            <a:glow rad="228600">
              <a:schemeClr val="accent6">
                <a:satMod val="175000"/>
                <a:alpha val="40000"/>
              </a:schemeClr>
            </a:glow>
          </a:effectLst>
        </p:spPr>
      </p:pic>
    </p:spTree>
  </p:cSld>
  <p:clrMapOvr>
    <a:masterClrMapping/>
  </p:clrMapOvr>
  <p:transition>
    <p:wheel spokes="8"/>
    <p:sndAc>
      <p:stSnd>
        <p:snd r:embed="rId2" name="chimes.wav"/>
      </p:stSnd>
    </p:sndAc>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785918" y="357166"/>
            <a:ext cx="5500726" cy="500066"/>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fontScale="90000"/>
          </a:bodyPr>
          <a:lstStyle/>
          <a:p>
            <a:pPr algn="ctr"/>
            <a:r>
              <a:rPr lang="tr-TR" sz="2800" b="1" dirty="0" smtClean="0">
                <a:solidFill>
                  <a:schemeClr val="tx1"/>
                </a:solidFill>
                <a:latin typeface="Times New Roman" pitchFamily="18" charset="0"/>
                <a:cs typeface="Times New Roman" pitchFamily="18" charset="0"/>
              </a:rPr>
              <a:t>1)SİNA-FİLİSTİN-SURİYE CEPHESİ</a:t>
            </a:r>
            <a:endParaRPr lang="tr-TR" sz="2800" b="1" dirty="0">
              <a:solidFill>
                <a:schemeClr val="tx1"/>
              </a:solidFill>
              <a:latin typeface="Times New Roman" pitchFamily="18" charset="0"/>
              <a:cs typeface="Times New Roman" pitchFamily="18" charset="0"/>
            </a:endParaRPr>
          </a:p>
        </p:txBody>
      </p:sp>
      <p:sp>
        <p:nvSpPr>
          <p:cNvPr id="3" name="2 İçerik Yer Tutucusu"/>
          <p:cNvSpPr>
            <a:spLocks noGrp="1"/>
          </p:cNvSpPr>
          <p:nvPr>
            <p:ph sz="half" idx="1"/>
          </p:nvPr>
        </p:nvSpPr>
        <p:spPr>
          <a:xfrm>
            <a:off x="457200" y="1357298"/>
            <a:ext cx="4038600" cy="4997627"/>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fontScale="92500" lnSpcReduction="10000"/>
          </a:bodyPr>
          <a:lstStyle/>
          <a:p>
            <a:pPr>
              <a:buNone/>
            </a:pPr>
            <a:r>
              <a:rPr lang="tr-TR" sz="2000" b="1" dirty="0" smtClean="0">
                <a:solidFill>
                  <a:srgbClr val="FF0000"/>
                </a:solidFill>
                <a:latin typeface="Times New Roman" pitchFamily="18" charset="0"/>
                <a:cs typeface="Times New Roman" pitchFamily="18" charset="0"/>
              </a:rPr>
              <a:t>Savaş’ın Nedenleri</a:t>
            </a:r>
          </a:p>
          <a:p>
            <a:pPr>
              <a:buNone/>
            </a:pPr>
            <a:r>
              <a:rPr lang="tr-TR" sz="2000" b="1" dirty="0" smtClean="0">
                <a:solidFill>
                  <a:srgbClr val="FF0000"/>
                </a:solidFill>
                <a:latin typeface="Times New Roman" pitchFamily="18" charset="0"/>
                <a:cs typeface="Times New Roman" pitchFamily="18" charset="0"/>
              </a:rPr>
              <a:t>1)</a:t>
            </a:r>
            <a:r>
              <a:rPr lang="tr-TR" sz="2000" b="1" dirty="0" smtClean="0">
                <a:latin typeface="Times New Roman" pitchFamily="18" charset="0"/>
                <a:cs typeface="Times New Roman" pitchFamily="18" charset="0"/>
              </a:rPr>
              <a:t>İtilaf Devletlerinin Orta Doğu topraklarını ele geçirmek istemesi</a:t>
            </a:r>
          </a:p>
          <a:p>
            <a:pPr>
              <a:buNone/>
            </a:pPr>
            <a:endParaRPr lang="tr-TR" sz="2000" b="1" dirty="0" smtClean="0">
              <a:latin typeface="Times New Roman" pitchFamily="18" charset="0"/>
              <a:cs typeface="Times New Roman" pitchFamily="18" charset="0"/>
            </a:endParaRPr>
          </a:p>
          <a:p>
            <a:pPr>
              <a:buNone/>
            </a:pPr>
            <a:r>
              <a:rPr lang="tr-TR" sz="2000" b="1" dirty="0" smtClean="0">
                <a:solidFill>
                  <a:srgbClr val="FF0000"/>
                </a:solidFill>
                <a:latin typeface="Times New Roman" pitchFamily="18" charset="0"/>
                <a:cs typeface="Times New Roman" pitchFamily="18" charset="0"/>
              </a:rPr>
              <a:t>-</a:t>
            </a:r>
            <a:r>
              <a:rPr lang="tr-TR" sz="2000" b="1" dirty="0" smtClean="0">
                <a:latin typeface="Times New Roman" pitchFamily="18" charset="0"/>
                <a:cs typeface="Times New Roman" pitchFamily="18" charset="0"/>
              </a:rPr>
              <a:t> Kanal cephesinde İngilizlere yenilen</a:t>
            </a:r>
          </a:p>
          <a:p>
            <a:pPr>
              <a:buNone/>
            </a:pPr>
            <a:r>
              <a:rPr lang="tr-TR" sz="2000" b="1" dirty="0" smtClean="0">
                <a:latin typeface="Times New Roman" pitchFamily="18" charset="0"/>
                <a:cs typeface="Times New Roman" pitchFamily="18" charset="0"/>
              </a:rPr>
              <a:t>birliklerimiz Filistin’e sonrada</a:t>
            </a:r>
          </a:p>
          <a:p>
            <a:pPr>
              <a:buNone/>
            </a:pPr>
            <a:r>
              <a:rPr lang="tr-TR" sz="2000" b="1" dirty="0" smtClean="0">
                <a:latin typeface="Times New Roman" pitchFamily="18" charset="0"/>
                <a:cs typeface="Times New Roman" pitchFamily="18" charset="0"/>
              </a:rPr>
              <a:t>Suriye’ye kadar geri çekildiler.</a:t>
            </a:r>
          </a:p>
          <a:p>
            <a:pPr>
              <a:buNone/>
            </a:pPr>
            <a:endParaRPr lang="tr-TR" sz="2000" b="1" dirty="0" smtClean="0">
              <a:latin typeface="Times New Roman" pitchFamily="18" charset="0"/>
              <a:cs typeface="Times New Roman" pitchFamily="18" charset="0"/>
            </a:endParaRPr>
          </a:p>
          <a:p>
            <a:pPr>
              <a:buNone/>
            </a:pPr>
            <a:r>
              <a:rPr lang="tr-TR" sz="2000" b="1" dirty="0" smtClean="0">
                <a:solidFill>
                  <a:srgbClr val="FF0000"/>
                </a:solidFill>
                <a:latin typeface="Times New Roman" pitchFamily="18" charset="0"/>
                <a:cs typeface="Times New Roman" pitchFamily="18" charset="0"/>
              </a:rPr>
              <a:t>-</a:t>
            </a:r>
            <a:r>
              <a:rPr lang="tr-TR" sz="2000" b="1" dirty="0" smtClean="0">
                <a:latin typeface="Times New Roman" pitchFamily="18" charset="0"/>
                <a:cs typeface="Times New Roman" pitchFamily="18" charset="0"/>
              </a:rPr>
              <a:t>Arap aşiretlerinin de İngilizlere  yardım etmesi ile Suriye-Filistin kaybedildi.</a:t>
            </a:r>
          </a:p>
          <a:p>
            <a:pPr>
              <a:buNone/>
            </a:pPr>
            <a:r>
              <a:rPr lang="tr-TR" sz="2000" b="1" dirty="0" smtClean="0">
                <a:solidFill>
                  <a:srgbClr val="FF0000"/>
                </a:solidFill>
                <a:latin typeface="Times New Roman" pitchFamily="18" charset="0"/>
                <a:cs typeface="Times New Roman" pitchFamily="18" charset="0"/>
              </a:rPr>
              <a:t>-</a:t>
            </a:r>
            <a:r>
              <a:rPr lang="tr-TR" sz="2000" b="1" dirty="0" smtClean="0">
                <a:latin typeface="Times New Roman" pitchFamily="18" charset="0"/>
                <a:cs typeface="Times New Roman" pitchFamily="18" charset="0"/>
              </a:rPr>
              <a:t>Osmanlı kuvvetleri başarılı olamadı buraya Yıldırım Orduları Grup Komutanı olarak gönderilen Mustafa Kemal Paşa,Halep’e kadar çekilerek savunma hattı oluşturdu.</a:t>
            </a:r>
            <a:endParaRPr lang="tr-TR" sz="2000" b="1" dirty="0">
              <a:latin typeface="Times New Roman" pitchFamily="18" charset="0"/>
              <a:cs typeface="Times New Roman" pitchFamily="18" charset="0"/>
            </a:endParaRPr>
          </a:p>
        </p:txBody>
      </p:sp>
      <p:pic>
        <p:nvPicPr>
          <p:cNvPr id="7" name="6 İçerik Yer Tutucusu" descr="suriye cephesi.jpg"/>
          <p:cNvPicPr>
            <a:picLocks noGrp="1" noChangeAspect="1"/>
          </p:cNvPicPr>
          <p:nvPr>
            <p:ph sz="half" idx="2"/>
          </p:nvPr>
        </p:nvPicPr>
        <p:blipFill>
          <a:blip r:embed="rId3" cstate="print"/>
          <a:stretch>
            <a:fillRect/>
          </a:stretch>
        </p:blipFill>
        <p:spPr>
          <a:xfrm>
            <a:off x="4643438" y="1357298"/>
            <a:ext cx="4500562" cy="5000660"/>
          </a:xfrm>
          <a:effectLst>
            <a:glow rad="228600">
              <a:schemeClr val="accent1">
                <a:satMod val="175000"/>
                <a:alpha val="40000"/>
              </a:schemeClr>
            </a:glow>
          </a:effectLst>
        </p:spPr>
      </p:pic>
      <p:pic>
        <p:nvPicPr>
          <p:cNvPr id="5" name="Picture 2" descr="C:\Users\ASUS\Desktop\1.DÜNYA SAVAŞI\bayraklar\imparatorlukbayrayd4.jpg"/>
          <p:cNvPicPr>
            <a:picLocks noChangeAspect="1" noChangeArrowheads="1"/>
          </p:cNvPicPr>
          <p:nvPr/>
        </p:nvPicPr>
        <p:blipFill>
          <a:blip r:embed="rId4" cstate="print"/>
          <a:srcRect/>
          <a:stretch>
            <a:fillRect/>
          </a:stretch>
        </p:blipFill>
        <p:spPr bwMode="auto">
          <a:xfrm>
            <a:off x="214282" y="285728"/>
            <a:ext cx="1571636" cy="1000132"/>
          </a:xfrm>
          <a:prstGeom prst="rect">
            <a:avLst/>
          </a:prstGeom>
          <a:noFill/>
          <a:effectLst>
            <a:glow rad="228600">
              <a:schemeClr val="accent5">
                <a:satMod val="175000"/>
                <a:alpha val="40000"/>
              </a:schemeClr>
            </a:glow>
          </a:effectLst>
        </p:spPr>
      </p:pic>
      <p:pic>
        <p:nvPicPr>
          <p:cNvPr id="6" name="Picture 2" descr="C:\Users\ASUS\Desktop\1.DÜNYA SAVAŞI\bayraklar\ingiltere.jpg"/>
          <p:cNvPicPr>
            <a:picLocks noChangeAspect="1" noChangeArrowheads="1"/>
          </p:cNvPicPr>
          <p:nvPr/>
        </p:nvPicPr>
        <p:blipFill>
          <a:blip r:embed="rId5" cstate="print"/>
          <a:srcRect/>
          <a:stretch>
            <a:fillRect/>
          </a:stretch>
        </p:blipFill>
        <p:spPr bwMode="auto">
          <a:xfrm>
            <a:off x="7286644" y="285728"/>
            <a:ext cx="1643042" cy="928694"/>
          </a:xfrm>
          <a:prstGeom prst="rect">
            <a:avLst/>
          </a:prstGeom>
          <a:noFill/>
          <a:effectLst>
            <a:glow rad="228600">
              <a:schemeClr val="accent5">
                <a:satMod val="175000"/>
                <a:alpha val="40000"/>
              </a:schemeClr>
            </a:glow>
          </a:effectLst>
        </p:spPr>
      </p:pic>
    </p:spTree>
  </p:cSld>
  <p:clrMapOvr>
    <a:masterClrMapping/>
  </p:clrMapOvr>
  <p:transition>
    <p:wheel spokes="8"/>
    <p:sndAc>
      <p:stSnd>
        <p:snd r:embed="rId2" name="chimes.wav"/>
      </p:stSnd>
    </p:sndAc>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Yer Tutucusu"/>
          <p:cNvSpPr>
            <a:spLocks noGrp="1"/>
          </p:cNvSpPr>
          <p:nvPr>
            <p:ph type="body" idx="1"/>
          </p:nvPr>
        </p:nvSpPr>
        <p:spPr>
          <a:xfrm>
            <a:off x="285720" y="500042"/>
            <a:ext cx="4254502" cy="714380"/>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lstStyle/>
          <a:p>
            <a:pPr algn="ctr"/>
            <a:r>
              <a:rPr lang="tr-TR" sz="2100" dirty="0" smtClean="0">
                <a:solidFill>
                  <a:srgbClr val="FF0000"/>
                </a:solidFill>
                <a:latin typeface="Times New Roman" pitchFamily="18" charset="0"/>
                <a:cs typeface="Times New Roman" pitchFamily="18" charset="0"/>
              </a:rPr>
              <a:t>2-MİLLİYETÇİLİK  AKIMI</a:t>
            </a:r>
            <a:endParaRPr lang="tr-TR" sz="2100" dirty="0">
              <a:solidFill>
                <a:srgbClr val="FF0000"/>
              </a:solidFill>
              <a:latin typeface="Times New Roman" pitchFamily="18" charset="0"/>
              <a:cs typeface="Times New Roman" pitchFamily="18" charset="0"/>
            </a:endParaRPr>
          </a:p>
        </p:txBody>
      </p:sp>
      <p:sp>
        <p:nvSpPr>
          <p:cNvPr id="5" name="4 İçerik Yer Tutucusu"/>
          <p:cNvSpPr>
            <a:spLocks noGrp="1"/>
          </p:cNvSpPr>
          <p:nvPr>
            <p:ph sz="quarter" idx="2"/>
          </p:nvPr>
        </p:nvSpPr>
        <p:spPr>
          <a:xfrm>
            <a:off x="285720" y="1428736"/>
            <a:ext cx="4211668" cy="4931584"/>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a:bodyPr>
          <a:lstStyle/>
          <a:p>
            <a:r>
              <a:rPr lang="tr-TR" sz="2100" b="1" dirty="0" smtClean="0">
                <a:latin typeface="Times New Roman" pitchFamily="18" charset="0"/>
                <a:cs typeface="Times New Roman" pitchFamily="18" charset="0"/>
              </a:rPr>
              <a:t>Fransız </a:t>
            </a:r>
            <a:r>
              <a:rPr lang="tr-TR" sz="2100" b="1" dirty="0" err="1" smtClean="0">
                <a:latin typeface="Times New Roman" pitchFamily="18" charset="0"/>
                <a:cs typeface="Times New Roman" pitchFamily="18" charset="0"/>
              </a:rPr>
              <a:t>İhtilali</a:t>
            </a:r>
            <a:r>
              <a:rPr lang="tr-TR" sz="2100" b="1" dirty="0" smtClean="0">
                <a:latin typeface="Times New Roman" pitchFamily="18" charset="0"/>
                <a:cs typeface="Times New Roman" pitchFamily="18" charset="0"/>
              </a:rPr>
              <a:t> ile ortaya çıkan Milliyetçilik Akımı  Avrupa’da siyasi ve sosyal hayatta büyük değişikliklere yol açtı.</a:t>
            </a:r>
          </a:p>
          <a:p>
            <a:pPr>
              <a:buNone/>
            </a:pPr>
            <a:endParaRPr lang="tr-TR" sz="2100" b="1" dirty="0" smtClean="0">
              <a:latin typeface="Times New Roman" pitchFamily="18" charset="0"/>
              <a:cs typeface="Times New Roman" pitchFamily="18" charset="0"/>
            </a:endParaRPr>
          </a:p>
          <a:p>
            <a:r>
              <a:rPr lang="tr-TR" sz="2100" b="1" dirty="0" smtClean="0">
                <a:latin typeface="Times New Roman" pitchFamily="18" charset="0"/>
                <a:cs typeface="Times New Roman" pitchFamily="18" charset="0"/>
              </a:rPr>
              <a:t>Her milletin kendi geleceğine kendisinin karar vermesi anlamına gelen bu akım </a:t>
            </a:r>
            <a:r>
              <a:rPr lang="tr-TR" sz="2100" b="1" dirty="0" smtClean="0">
                <a:solidFill>
                  <a:srgbClr val="FF0000"/>
                </a:solidFill>
                <a:latin typeface="Times New Roman" pitchFamily="18" charset="0"/>
                <a:cs typeface="Times New Roman" pitchFamily="18" charset="0"/>
              </a:rPr>
              <a:t>çok uluslu (Avusturya-Macaristan </a:t>
            </a:r>
            <a:r>
              <a:rPr lang="tr-TR" sz="2100" b="1" dirty="0" err="1" smtClean="0">
                <a:solidFill>
                  <a:srgbClr val="FF0000"/>
                </a:solidFill>
                <a:latin typeface="Times New Roman" pitchFamily="18" charset="0"/>
                <a:cs typeface="Times New Roman" pitchFamily="18" charset="0"/>
              </a:rPr>
              <a:t>İmp</a:t>
            </a:r>
            <a:r>
              <a:rPr lang="tr-TR" sz="2100" b="1" dirty="0" smtClean="0">
                <a:solidFill>
                  <a:srgbClr val="FF0000"/>
                </a:solidFill>
                <a:latin typeface="Times New Roman" pitchFamily="18" charset="0"/>
                <a:cs typeface="Times New Roman" pitchFamily="18" charset="0"/>
              </a:rPr>
              <a:t>.ve Osmanlı Devleti) </a:t>
            </a:r>
            <a:r>
              <a:rPr lang="tr-TR" sz="2100" b="1" dirty="0" smtClean="0">
                <a:latin typeface="Times New Roman" pitchFamily="18" charset="0"/>
                <a:cs typeface="Times New Roman" pitchFamily="18" charset="0"/>
              </a:rPr>
              <a:t>devletler için bir yıkım oldu</a:t>
            </a:r>
            <a:endParaRPr lang="tr-TR" sz="2100" b="1" dirty="0">
              <a:latin typeface="Times New Roman" pitchFamily="18" charset="0"/>
              <a:cs typeface="Times New Roman" pitchFamily="18" charset="0"/>
            </a:endParaRPr>
          </a:p>
        </p:txBody>
      </p:sp>
      <p:pic>
        <p:nvPicPr>
          <p:cNvPr id="7" name="6 İçerik Yer Tutucusu" descr="31574_3870.jpg"/>
          <p:cNvPicPr>
            <a:picLocks noGrp="1" noChangeAspect="1"/>
          </p:cNvPicPr>
          <p:nvPr>
            <p:ph sz="quarter" idx="4"/>
          </p:nvPr>
        </p:nvPicPr>
        <p:blipFill>
          <a:blip r:embed="rId3" cstate="print"/>
          <a:stretch>
            <a:fillRect/>
          </a:stretch>
        </p:blipFill>
        <p:spPr>
          <a:xfrm>
            <a:off x="4645025" y="571480"/>
            <a:ext cx="4284693" cy="5857916"/>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214546" y="357166"/>
            <a:ext cx="4572032" cy="500066"/>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a:bodyPr>
          <a:lstStyle/>
          <a:p>
            <a:pPr algn="ctr"/>
            <a:r>
              <a:rPr lang="tr-TR" sz="2800" b="1" dirty="0" smtClean="0">
                <a:solidFill>
                  <a:schemeClr val="tx1"/>
                </a:solidFill>
                <a:latin typeface="Times New Roman" pitchFamily="18" charset="0"/>
                <a:cs typeface="Times New Roman" pitchFamily="18" charset="0"/>
              </a:rPr>
              <a:t>2)HİCAZ-YEMEN CEPHESİ</a:t>
            </a:r>
            <a:endParaRPr lang="tr-TR" sz="2800" b="1" dirty="0">
              <a:solidFill>
                <a:schemeClr val="tx1"/>
              </a:solidFill>
              <a:latin typeface="Times New Roman" pitchFamily="18" charset="0"/>
              <a:cs typeface="Times New Roman" pitchFamily="18" charset="0"/>
            </a:endParaRPr>
          </a:p>
        </p:txBody>
      </p:sp>
      <p:sp>
        <p:nvSpPr>
          <p:cNvPr id="3" name="2 İçerik Yer Tutucusu"/>
          <p:cNvSpPr>
            <a:spLocks noGrp="1"/>
          </p:cNvSpPr>
          <p:nvPr>
            <p:ph sz="half" idx="1"/>
          </p:nvPr>
        </p:nvSpPr>
        <p:spPr>
          <a:xfrm>
            <a:off x="457200" y="1428736"/>
            <a:ext cx="4038600" cy="4926189"/>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a:bodyPr>
          <a:lstStyle/>
          <a:p>
            <a:pPr>
              <a:buNone/>
            </a:pPr>
            <a:r>
              <a:rPr lang="tr-TR" sz="2000" b="1" dirty="0" smtClean="0">
                <a:solidFill>
                  <a:srgbClr val="FF0000"/>
                </a:solidFill>
                <a:latin typeface="Times New Roman" pitchFamily="18" charset="0"/>
                <a:cs typeface="Times New Roman" pitchFamily="18" charset="0"/>
              </a:rPr>
              <a:t>Savaş’ın Nedenleri</a:t>
            </a:r>
          </a:p>
          <a:p>
            <a:pPr>
              <a:buNone/>
            </a:pPr>
            <a:r>
              <a:rPr lang="tr-TR" sz="2000" b="1" dirty="0" smtClean="0">
                <a:solidFill>
                  <a:srgbClr val="FF0000"/>
                </a:solidFill>
                <a:latin typeface="Times New Roman" pitchFamily="18" charset="0"/>
                <a:cs typeface="Times New Roman" pitchFamily="18" charset="0"/>
              </a:rPr>
              <a:t>1)</a:t>
            </a:r>
            <a:r>
              <a:rPr lang="tr-TR" sz="2000" b="1" dirty="0" smtClean="0">
                <a:latin typeface="Times New Roman" pitchFamily="18" charset="0"/>
                <a:cs typeface="Times New Roman" pitchFamily="18" charset="0"/>
              </a:rPr>
              <a:t>İngilizlerin Arap Yarımadası’nı ele geçirme isteği</a:t>
            </a:r>
          </a:p>
          <a:p>
            <a:pPr>
              <a:buNone/>
            </a:pPr>
            <a:r>
              <a:rPr lang="tr-TR" sz="2000" b="1" dirty="0" smtClean="0">
                <a:solidFill>
                  <a:srgbClr val="FF0000"/>
                </a:solidFill>
                <a:latin typeface="Times New Roman" pitchFamily="18" charset="0"/>
                <a:cs typeface="Times New Roman" pitchFamily="18" charset="0"/>
              </a:rPr>
              <a:t>2)</a:t>
            </a:r>
            <a:r>
              <a:rPr lang="tr-TR" sz="2000" b="1" dirty="0" smtClean="0">
                <a:latin typeface="Times New Roman" pitchFamily="18" charset="0"/>
                <a:cs typeface="Times New Roman" pitchFamily="18" charset="0"/>
              </a:rPr>
              <a:t>Osmanlı Devleti’nin kutsal toprakları korumak istemesi</a:t>
            </a:r>
          </a:p>
          <a:p>
            <a:pPr>
              <a:buNone/>
            </a:pPr>
            <a:endParaRPr lang="tr-TR" sz="2000" b="1" dirty="0" smtClean="0">
              <a:latin typeface="Times New Roman" pitchFamily="18" charset="0"/>
              <a:cs typeface="Times New Roman" pitchFamily="18" charset="0"/>
            </a:endParaRPr>
          </a:p>
          <a:p>
            <a:pPr>
              <a:buNone/>
            </a:pPr>
            <a:r>
              <a:rPr lang="tr-TR" sz="2000" b="1" dirty="0" smtClean="0">
                <a:solidFill>
                  <a:srgbClr val="FF0000"/>
                </a:solidFill>
                <a:latin typeface="Times New Roman" pitchFamily="18" charset="0"/>
                <a:cs typeface="Times New Roman" pitchFamily="18" charset="0"/>
              </a:rPr>
              <a:t>Savaş’ın Sonuçları</a:t>
            </a:r>
          </a:p>
          <a:p>
            <a:pPr>
              <a:buNone/>
            </a:pPr>
            <a:endParaRPr lang="tr-TR" sz="2000" b="1" dirty="0" smtClean="0">
              <a:latin typeface="Times New Roman" pitchFamily="18" charset="0"/>
              <a:cs typeface="Times New Roman" pitchFamily="18" charset="0"/>
            </a:endParaRPr>
          </a:p>
          <a:p>
            <a:pPr>
              <a:buNone/>
            </a:pPr>
            <a:r>
              <a:rPr lang="tr-TR" sz="2000" b="1" dirty="0" smtClean="0">
                <a:solidFill>
                  <a:srgbClr val="FF0000"/>
                </a:solidFill>
                <a:latin typeface="Times New Roman" pitchFamily="18" charset="0"/>
                <a:cs typeface="Times New Roman" pitchFamily="18" charset="0"/>
              </a:rPr>
              <a:t>1)</a:t>
            </a:r>
            <a:r>
              <a:rPr lang="tr-TR" sz="2000" b="1" dirty="0" smtClean="0">
                <a:latin typeface="Times New Roman" pitchFamily="18" charset="0"/>
                <a:cs typeface="Times New Roman" pitchFamily="18" charset="0"/>
              </a:rPr>
              <a:t>Türk ordusu İngiliz ve Araplara karşı mücadele ettiyse de başarılı olamadı.</a:t>
            </a:r>
          </a:p>
          <a:p>
            <a:pPr>
              <a:buNone/>
            </a:pPr>
            <a:r>
              <a:rPr lang="tr-TR" sz="2000" b="1" dirty="0" smtClean="0">
                <a:solidFill>
                  <a:srgbClr val="FF0000"/>
                </a:solidFill>
                <a:latin typeface="Times New Roman" pitchFamily="18" charset="0"/>
                <a:cs typeface="Times New Roman" pitchFamily="18" charset="0"/>
              </a:rPr>
              <a:t>2)</a:t>
            </a:r>
            <a:r>
              <a:rPr lang="tr-TR" sz="2000" b="1" dirty="0" smtClean="0">
                <a:latin typeface="Times New Roman" pitchFamily="18" charset="0"/>
                <a:cs typeface="Times New Roman" pitchFamily="18" charset="0"/>
              </a:rPr>
              <a:t>İngilizler Yemen’i alarak Hicaz’a tamamen hakim oldular.</a:t>
            </a:r>
          </a:p>
          <a:p>
            <a:pPr>
              <a:buNone/>
            </a:pPr>
            <a:endParaRPr lang="tr-TR" sz="2000" dirty="0">
              <a:latin typeface="Times New Roman" pitchFamily="18" charset="0"/>
              <a:cs typeface="Times New Roman" pitchFamily="18" charset="0"/>
            </a:endParaRPr>
          </a:p>
        </p:txBody>
      </p:sp>
      <p:pic>
        <p:nvPicPr>
          <p:cNvPr id="7" name="6 İçerik Yer Tutucusu" descr="hicaz yemen.jpg"/>
          <p:cNvPicPr>
            <a:picLocks noGrp="1" noChangeAspect="1"/>
          </p:cNvPicPr>
          <p:nvPr>
            <p:ph sz="half" idx="2"/>
          </p:nvPr>
        </p:nvPicPr>
        <p:blipFill>
          <a:blip r:embed="rId3" cstate="print"/>
          <a:stretch>
            <a:fillRect/>
          </a:stretch>
        </p:blipFill>
        <p:spPr>
          <a:xfrm>
            <a:off x="4648200" y="1428736"/>
            <a:ext cx="4495800" cy="4929222"/>
          </a:xfrm>
          <a:effectLst>
            <a:glow rad="228600">
              <a:schemeClr val="accent1">
                <a:satMod val="175000"/>
                <a:alpha val="40000"/>
              </a:schemeClr>
            </a:glow>
          </a:effectLst>
        </p:spPr>
      </p:pic>
      <p:pic>
        <p:nvPicPr>
          <p:cNvPr id="5" name="Picture 2" descr="C:\Users\ASUS\Desktop\1.DÜNYA SAVAŞI\bayraklar\imparatorlukbayrayd4.jpg"/>
          <p:cNvPicPr>
            <a:picLocks noChangeAspect="1" noChangeArrowheads="1"/>
          </p:cNvPicPr>
          <p:nvPr/>
        </p:nvPicPr>
        <p:blipFill>
          <a:blip r:embed="rId4" cstate="print"/>
          <a:srcRect/>
          <a:stretch>
            <a:fillRect/>
          </a:stretch>
        </p:blipFill>
        <p:spPr bwMode="auto">
          <a:xfrm>
            <a:off x="500034" y="285728"/>
            <a:ext cx="1643074" cy="1071570"/>
          </a:xfrm>
          <a:prstGeom prst="rect">
            <a:avLst/>
          </a:prstGeom>
          <a:noFill/>
          <a:effectLst>
            <a:glow rad="228600">
              <a:schemeClr val="accent5">
                <a:satMod val="175000"/>
                <a:alpha val="40000"/>
              </a:schemeClr>
            </a:glow>
          </a:effectLst>
        </p:spPr>
      </p:pic>
      <p:pic>
        <p:nvPicPr>
          <p:cNvPr id="6" name="Picture 2" descr="C:\Users\ASUS\Desktop\1.DÜNYA SAVAŞI\bayraklar\ingiltere.jpg"/>
          <p:cNvPicPr>
            <a:picLocks noChangeAspect="1" noChangeArrowheads="1"/>
          </p:cNvPicPr>
          <p:nvPr/>
        </p:nvPicPr>
        <p:blipFill>
          <a:blip r:embed="rId5" cstate="print"/>
          <a:srcRect/>
          <a:stretch>
            <a:fillRect/>
          </a:stretch>
        </p:blipFill>
        <p:spPr bwMode="auto">
          <a:xfrm>
            <a:off x="6929454" y="285728"/>
            <a:ext cx="1643042" cy="1071570"/>
          </a:xfrm>
          <a:prstGeom prst="rect">
            <a:avLst/>
          </a:prstGeom>
          <a:noFill/>
          <a:effectLst>
            <a:glow rad="228600">
              <a:schemeClr val="accent5">
                <a:satMod val="175000"/>
                <a:alpha val="40000"/>
              </a:schemeClr>
            </a:glow>
          </a:effectLst>
        </p:spPr>
      </p:pic>
    </p:spTree>
  </p:cSld>
  <p:clrMapOvr>
    <a:masterClrMapping/>
  </p:clrMapOvr>
  <p:transition>
    <p:wheel spokes="8"/>
    <p:sndAc>
      <p:stSnd>
        <p:snd r:embed="rId2" name="chimes.wav"/>
      </p:stSnd>
    </p:sndAc>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357422" y="500042"/>
            <a:ext cx="4429156" cy="571504"/>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a:bodyPr>
          <a:lstStyle/>
          <a:p>
            <a:pPr algn="ctr"/>
            <a:r>
              <a:rPr lang="tr-TR" sz="2800" b="1" dirty="0" smtClean="0">
                <a:solidFill>
                  <a:schemeClr val="tx1"/>
                </a:solidFill>
                <a:latin typeface="Times New Roman" pitchFamily="18" charset="0"/>
                <a:cs typeface="Times New Roman" pitchFamily="18" charset="0"/>
              </a:rPr>
              <a:t>3) IRAK CEPHESİ</a:t>
            </a:r>
            <a:endParaRPr lang="tr-TR" sz="2800" b="1" dirty="0">
              <a:solidFill>
                <a:schemeClr val="tx1"/>
              </a:solidFill>
              <a:latin typeface="Times New Roman" pitchFamily="18" charset="0"/>
              <a:cs typeface="Times New Roman" pitchFamily="18" charset="0"/>
            </a:endParaRPr>
          </a:p>
        </p:txBody>
      </p:sp>
      <p:sp>
        <p:nvSpPr>
          <p:cNvPr id="3" name="2 İçerik Yer Tutucusu"/>
          <p:cNvSpPr>
            <a:spLocks noGrp="1"/>
          </p:cNvSpPr>
          <p:nvPr>
            <p:ph sz="half" idx="1"/>
          </p:nvPr>
        </p:nvSpPr>
        <p:spPr>
          <a:xfrm>
            <a:off x="457200" y="1643050"/>
            <a:ext cx="4038600" cy="4786346"/>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fontScale="92500" lnSpcReduction="20000"/>
          </a:bodyPr>
          <a:lstStyle/>
          <a:p>
            <a:pPr>
              <a:buNone/>
            </a:pPr>
            <a:r>
              <a:rPr lang="tr-TR" sz="2400" b="1" dirty="0" smtClean="0">
                <a:solidFill>
                  <a:srgbClr val="FF0000"/>
                </a:solidFill>
                <a:latin typeface="Times New Roman" pitchFamily="18" charset="0"/>
                <a:cs typeface="Times New Roman" pitchFamily="18" charset="0"/>
              </a:rPr>
              <a:t>Savaş’ın Nedenleri</a:t>
            </a:r>
          </a:p>
          <a:p>
            <a:pPr>
              <a:buNone/>
            </a:pPr>
            <a:r>
              <a:rPr lang="tr-TR" sz="1900" b="1" dirty="0" smtClean="0">
                <a:solidFill>
                  <a:srgbClr val="FF0000"/>
                </a:solidFill>
                <a:latin typeface="Times New Roman" pitchFamily="18" charset="0"/>
                <a:cs typeface="Times New Roman" pitchFamily="18" charset="0"/>
              </a:rPr>
              <a:t>1)</a:t>
            </a:r>
            <a:r>
              <a:rPr lang="tr-TR" sz="1900" b="1" dirty="0" smtClean="0">
                <a:latin typeface="Times New Roman" pitchFamily="18" charset="0"/>
                <a:cs typeface="Times New Roman" pitchFamily="18" charset="0"/>
              </a:rPr>
              <a:t>İngilizlerin,Irak petrollerini(Musul-Kerkük) ele geçirmek istemeleri. </a:t>
            </a:r>
          </a:p>
          <a:p>
            <a:pPr>
              <a:buNone/>
            </a:pPr>
            <a:r>
              <a:rPr lang="tr-TR" sz="1900" b="1" dirty="0" smtClean="0">
                <a:solidFill>
                  <a:srgbClr val="FF0000"/>
                </a:solidFill>
                <a:latin typeface="Times New Roman" pitchFamily="18" charset="0"/>
                <a:cs typeface="Times New Roman" pitchFamily="18" charset="0"/>
              </a:rPr>
              <a:t>2) </a:t>
            </a:r>
            <a:r>
              <a:rPr lang="tr-TR" sz="1900" b="1" dirty="0" smtClean="0">
                <a:latin typeface="Times New Roman" pitchFamily="18" charset="0"/>
                <a:cs typeface="Times New Roman" pitchFamily="18" charset="0"/>
              </a:rPr>
              <a:t>İngilizlerin uzak doğu sömürgeleriyle bağlantısını kesmek ve Mısır’da Osmanlı hakimiyetini yeniden kurmaktır.</a:t>
            </a:r>
          </a:p>
          <a:p>
            <a:pPr>
              <a:buNone/>
            </a:pPr>
            <a:r>
              <a:rPr lang="tr-TR" sz="2400" b="1" dirty="0" smtClean="0">
                <a:solidFill>
                  <a:srgbClr val="FF0000"/>
                </a:solidFill>
                <a:latin typeface="Times New Roman" pitchFamily="18" charset="0"/>
                <a:cs typeface="Times New Roman" pitchFamily="18" charset="0"/>
              </a:rPr>
              <a:t>Savaş’ın Sonucu</a:t>
            </a:r>
          </a:p>
          <a:p>
            <a:pPr>
              <a:buNone/>
            </a:pPr>
            <a:r>
              <a:rPr lang="tr-TR" sz="1900" b="1" dirty="0" smtClean="0">
                <a:solidFill>
                  <a:srgbClr val="FF0000"/>
                </a:solidFill>
                <a:latin typeface="Times New Roman" pitchFamily="18" charset="0"/>
                <a:cs typeface="Times New Roman" pitchFamily="18" charset="0"/>
              </a:rPr>
              <a:t>1)</a:t>
            </a:r>
            <a:r>
              <a:rPr lang="tr-TR" sz="1900" b="1" dirty="0" smtClean="0">
                <a:latin typeface="Times New Roman" pitchFamily="18" charset="0"/>
                <a:cs typeface="Times New Roman" pitchFamily="18" charset="0"/>
              </a:rPr>
              <a:t>Ancak istenilen gerçekleşmedi.İngilizlere karşı bazı başarılar elde edildi(Kut-</a:t>
            </a:r>
            <a:r>
              <a:rPr lang="tr-TR" sz="1900" b="1" dirty="0" err="1" smtClean="0">
                <a:latin typeface="Times New Roman" pitchFamily="18" charset="0"/>
                <a:cs typeface="Times New Roman" pitchFamily="18" charset="0"/>
              </a:rPr>
              <a:t>ül</a:t>
            </a:r>
            <a:r>
              <a:rPr lang="tr-TR" sz="1900" b="1" dirty="0" smtClean="0">
                <a:latin typeface="Times New Roman" pitchFamily="18" charset="0"/>
                <a:cs typeface="Times New Roman" pitchFamily="18" charset="0"/>
              </a:rPr>
              <a:t> </a:t>
            </a:r>
            <a:r>
              <a:rPr lang="tr-TR" sz="1900" b="1" dirty="0" err="1" smtClean="0">
                <a:latin typeface="Times New Roman" pitchFamily="18" charset="0"/>
                <a:cs typeface="Times New Roman" pitchFamily="18" charset="0"/>
              </a:rPr>
              <a:t>Amare</a:t>
            </a:r>
            <a:r>
              <a:rPr lang="tr-TR" sz="1900" b="1" dirty="0" smtClean="0">
                <a:latin typeface="Times New Roman" pitchFamily="18" charset="0"/>
                <a:cs typeface="Times New Roman" pitchFamily="18" charset="0"/>
              </a:rPr>
              <a:t>),bu kalıcı olmadı.İngilizler Sina Yarımadasını ele geçirip Suriye’ye kadar geldiler. </a:t>
            </a:r>
          </a:p>
          <a:p>
            <a:pPr>
              <a:buNone/>
            </a:pPr>
            <a:endParaRPr lang="tr-TR" sz="1900" b="1" dirty="0" smtClean="0">
              <a:latin typeface="Times New Roman" pitchFamily="18" charset="0"/>
              <a:cs typeface="Times New Roman" pitchFamily="18" charset="0"/>
            </a:endParaRPr>
          </a:p>
          <a:p>
            <a:pPr>
              <a:buNone/>
            </a:pPr>
            <a:r>
              <a:rPr lang="tr-TR" sz="1900" b="1" dirty="0" smtClean="0">
                <a:solidFill>
                  <a:srgbClr val="FF0000"/>
                </a:solidFill>
                <a:latin typeface="Times New Roman" pitchFamily="18" charset="0"/>
                <a:cs typeface="Times New Roman" pitchFamily="18" charset="0"/>
              </a:rPr>
              <a:t>NOT:</a:t>
            </a:r>
            <a:r>
              <a:rPr lang="tr-TR" sz="1900" b="1" dirty="0" smtClean="0">
                <a:latin typeface="Times New Roman" pitchFamily="18" charset="0"/>
                <a:cs typeface="Times New Roman" pitchFamily="18" charset="0"/>
              </a:rPr>
              <a:t>Osmanlı Devleti’nin kayıtlarda geçen en son zaferi İngilizlere karşı kazanılan Kut-</a:t>
            </a:r>
            <a:r>
              <a:rPr lang="tr-TR" sz="1900" b="1" dirty="0" err="1" smtClean="0">
                <a:latin typeface="Times New Roman" pitchFamily="18" charset="0"/>
                <a:cs typeface="Times New Roman" pitchFamily="18" charset="0"/>
              </a:rPr>
              <a:t>ül</a:t>
            </a:r>
            <a:r>
              <a:rPr lang="tr-TR" sz="1900" b="1" dirty="0" smtClean="0">
                <a:latin typeface="Times New Roman" pitchFamily="18" charset="0"/>
                <a:cs typeface="Times New Roman" pitchFamily="18" charset="0"/>
              </a:rPr>
              <a:t> </a:t>
            </a:r>
            <a:r>
              <a:rPr lang="tr-TR" sz="1900" b="1" dirty="0" err="1" smtClean="0">
                <a:latin typeface="Times New Roman" pitchFamily="18" charset="0"/>
                <a:cs typeface="Times New Roman" pitchFamily="18" charset="0"/>
              </a:rPr>
              <a:t>Amare</a:t>
            </a:r>
            <a:r>
              <a:rPr lang="tr-TR" sz="1900" b="1" dirty="0" smtClean="0">
                <a:latin typeface="Times New Roman" pitchFamily="18" charset="0"/>
                <a:cs typeface="Times New Roman" pitchFamily="18" charset="0"/>
              </a:rPr>
              <a:t> zaferidir.</a:t>
            </a:r>
          </a:p>
          <a:p>
            <a:pPr>
              <a:buNone/>
            </a:pPr>
            <a:endParaRPr lang="tr-TR" sz="2000" dirty="0">
              <a:latin typeface="Times New Roman" pitchFamily="18" charset="0"/>
              <a:cs typeface="Times New Roman" pitchFamily="18" charset="0"/>
            </a:endParaRPr>
          </a:p>
        </p:txBody>
      </p:sp>
      <p:pic>
        <p:nvPicPr>
          <p:cNvPr id="7" name="6 İçerik Yer Tutucusu" descr="ırak cephesi.jpg"/>
          <p:cNvPicPr>
            <a:picLocks noGrp="1" noChangeAspect="1"/>
          </p:cNvPicPr>
          <p:nvPr>
            <p:ph sz="half" idx="2"/>
          </p:nvPr>
        </p:nvPicPr>
        <p:blipFill>
          <a:blip r:embed="rId3" cstate="print"/>
          <a:stretch>
            <a:fillRect/>
          </a:stretch>
        </p:blipFill>
        <p:spPr>
          <a:xfrm>
            <a:off x="4648200" y="1714488"/>
            <a:ext cx="4281518" cy="4786346"/>
          </a:xfrm>
          <a:effectLst>
            <a:glow rad="228600">
              <a:schemeClr val="accent1">
                <a:satMod val="175000"/>
                <a:alpha val="40000"/>
              </a:schemeClr>
            </a:glow>
          </a:effectLst>
        </p:spPr>
      </p:pic>
      <p:pic>
        <p:nvPicPr>
          <p:cNvPr id="5" name="Picture 2" descr="C:\Users\ASUS\Desktop\1.DÜNYA SAVAŞI\bayraklar\imparatorlukbayrayd4.jpg"/>
          <p:cNvPicPr>
            <a:picLocks noChangeAspect="1" noChangeArrowheads="1"/>
          </p:cNvPicPr>
          <p:nvPr/>
        </p:nvPicPr>
        <p:blipFill>
          <a:blip r:embed="rId4" cstate="print"/>
          <a:srcRect/>
          <a:stretch>
            <a:fillRect/>
          </a:stretch>
        </p:blipFill>
        <p:spPr bwMode="auto">
          <a:xfrm>
            <a:off x="571472" y="428604"/>
            <a:ext cx="1643074" cy="1071570"/>
          </a:xfrm>
          <a:prstGeom prst="rect">
            <a:avLst/>
          </a:prstGeom>
          <a:noFill/>
          <a:effectLst>
            <a:glow rad="228600">
              <a:schemeClr val="accent5">
                <a:satMod val="175000"/>
                <a:alpha val="40000"/>
              </a:schemeClr>
            </a:glow>
          </a:effectLst>
        </p:spPr>
      </p:pic>
      <p:pic>
        <p:nvPicPr>
          <p:cNvPr id="6" name="Picture 2" descr="C:\Users\ASUS\Desktop\1.DÜNYA SAVAŞI\bayraklar\ingiltere.jpg"/>
          <p:cNvPicPr>
            <a:picLocks noChangeAspect="1" noChangeArrowheads="1"/>
          </p:cNvPicPr>
          <p:nvPr/>
        </p:nvPicPr>
        <p:blipFill>
          <a:blip r:embed="rId5" cstate="print"/>
          <a:srcRect/>
          <a:stretch>
            <a:fillRect/>
          </a:stretch>
        </p:blipFill>
        <p:spPr bwMode="auto">
          <a:xfrm>
            <a:off x="6858016" y="428604"/>
            <a:ext cx="1643042" cy="1071570"/>
          </a:xfrm>
          <a:prstGeom prst="rect">
            <a:avLst/>
          </a:prstGeom>
          <a:noFill/>
          <a:effectLst>
            <a:glow rad="228600">
              <a:schemeClr val="accent5">
                <a:satMod val="175000"/>
                <a:alpha val="40000"/>
              </a:schemeClr>
            </a:glow>
          </a:effectLst>
        </p:spPr>
      </p:pic>
    </p:spTree>
  </p:cSld>
  <p:clrMapOvr>
    <a:masterClrMapping/>
  </p:clrMapOvr>
  <p:transition>
    <p:wheel spokes="8"/>
    <p:sndAc>
      <p:stSnd>
        <p:snd r:embed="rId2" name="chimes.wav"/>
      </p:stSnd>
    </p:sndAc>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357422" y="571480"/>
            <a:ext cx="4071966" cy="500066"/>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fontScale="90000"/>
          </a:bodyPr>
          <a:lstStyle/>
          <a:p>
            <a:pPr algn="ctr"/>
            <a:r>
              <a:rPr lang="tr-TR" sz="2800" b="1" dirty="0" smtClean="0">
                <a:solidFill>
                  <a:schemeClr val="tx1"/>
                </a:solidFill>
                <a:latin typeface="Times New Roman" pitchFamily="18" charset="0"/>
                <a:cs typeface="Times New Roman" pitchFamily="18" charset="0"/>
              </a:rPr>
              <a:t>4)ÇANAKKALE CEPHESİ</a:t>
            </a:r>
            <a:endParaRPr lang="tr-TR" sz="2800" b="1" dirty="0">
              <a:solidFill>
                <a:schemeClr val="tx1"/>
              </a:solidFill>
              <a:latin typeface="Times New Roman" pitchFamily="18" charset="0"/>
              <a:cs typeface="Times New Roman" pitchFamily="18" charset="0"/>
            </a:endParaRPr>
          </a:p>
        </p:txBody>
      </p:sp>
      <p:sp>
        <p:nvSpPr>
          <p:cNvPr id="3" name="2 İçerik Yer Tutucusu"/>
          <p:cNvSpPr>
            <a:spLocks noGrp="1"/>
          </p:cNvSpPr>
          <p:nvPr>
            <p:ph sz="half" idx="1"/>
          </p:nvPr>
        </p:nvSpPr>
        <p:spPr>
          <a:xfrm>
            <a:off x="457200" y="1428737"/>
            <a:ext cx="4038600" cy="2571767"/>
          </a:xfrm>
          <a:effectLst>
            <a:glow rad="228600">
              <a:schemeClr val="accent5">
                <a:satMod val="175000"/>
                <a:alpha val="40000"/>
              </a:schemeClr>
            </a:glow>
            <a:outerShdw blurRad="57150" dist="38100" dir="5400000" algn="ctr" rotWithShape="0">
              <a:schemeClr val="accent4">
                <a:shade val="9000"/>
                <a:satMod val="105000"/>
                <a:alpha val="48000"/>
              </a:schemeClr>
            </a:outerShdw>
          </a:effectLst>
        </p:spPr>
        <p:style>
          <a:lnRef idx="1">
            <a:schemeClr val="accent4"/>
          </a:lnRef>
          <a:fillRef idx="2">
            <a:schemeClr val="accent4"/>
          </a:fillRef>
          <a:effectRef idx="1">
            <a:schemeClr val="accent4"/>
          </a:effectRef>
          <a:fontRef idx="minor">
            <a:schemeClr val="dk1"/>
          </a:fontRef>
        </p:style>
        <p:txBody>
          <a:bodyPr>
            <a:normAutofit fontScale="92500" lnSpcReduction="10000"/>
          </a:bodyPr>
          <a:lstStyle/>
          <a:p>
            <a:pPr algn="ctr">
              <a:buNone/>
            </a:pPr>
            <a:r>
              <a:rPr lang="tr-TR" sz="2000" b="1" dirty="0" smtClean="0">
                <a:solidFill>
                  <a:srgbClr val="FF0000"/>
                </a:solidFill>
                <a:latin typeface="Times New Roman" pitchFamily="18" charset="0"/>
                <a:cs typeface="Times New Roman" pitchFamily="18" charset="0"/>
              </a:rPr>
              <a:t>Savaş’ın Nedenleri</a:t>
            </a:r>
          </a:p>
          <a:p>
            <a:pPr>
              <a:buNone/>
            </a:pPr>
            <a:r>
              <a:rPr lang="tr-TR" sz="1800" b="1" dirty="0" smtClean="0">
                <a:solidFill>
                  <a:srgbClr val="FF0000"/>
                </a:solidFill>
                <a:latin typeface="Times New Roman" pitchFamily="18" charset="0"/>
                <a:cs typeface="Times New Roman" pitchFamily="18" charset="0"/>
              </a:rPr>
              <a:t>1)</a:t>
            </a:r>
            <a:r>
              <a:rPr lang="tr-TR" sz="1800" b="1" dirty="0" smtClean="0">
                <a:latin typeface="Times New Roman" pitchFamily="18" charset="0"/>
                <a:cs typeface="Times New Roman" pitchFamily="18" charset="0"/>
              </a:rPr>
              <a:t>İstanbul’u ve Boğazları alarak Osmanlı Devleti’ni savaş dışı bırakmak.</a:t>
            </a:r>
          </a:p>
          <a:p>
            <a:pPr>
              <a:buNone/>
            </a:pPr>
            <a:r>
              <a:rPr lang="tr-TR" sz="1800" b="1" dirty="0" smtClean="0">
                <a:solidFill>
                  <a:srgbClr val="FF0000"/>
                </a:solidFill>
                <a:latin typeface="Times New Roman" pitchFamily="18" charset="0"/>
                <a:cs typeface="Times New Roman" pitchFamily="18" charset="0"/>
              </a:rPr>
              <a:t>2)</a:t>
            </a:r>
            <a:r>
              <a:rPr lang="tr-TR" sz="1800" b="1" dirty="0" smtClean="0">
                <a:solidFill>
                  <a:srgbClr val="FF0000"/>
                </a:solidFill>
              </a:rPr>
              <a:t> </a:t>
            </a:r>
            <a:r>
              <a:rPr lang="tr-TR" sz="1800" b="1" dirty="0" smtClean="0">
                <a:latin typeface="Times New Roman" pitchFamily="18" charset="0"/>
                <a:cs typeface="Times New Roman" pitchFamily="18" charset="0"/>
              </a:rPr>
              <a:t>İngiltere ve Fransa’nın müttefikleri olan </a:t>
            </a:r>
            <a:r>
              <a:rPr lang="tr-TR" sz="1800" b="1" u="sng" dirty="0" smtClean="0">
                <a:solidFill>
                  <a:srgbClr val="FF0000"/>
                </a:solidFill>
                <a:latin typeface="Times New Roman" pitchFamily="18" charset="0"/>
                <a:cs typeface="Times New Roman" pitchFamily="18" charset="0"/>
              </a:rPr>
              <a:t>Rusya’ya</a:t>
            </a:r>
            <a:r>
              <a:rPr lang="tr-TR" sz="1800" b="1" dirty="0" smtClean="0">
                <a:latin typeface="Times New Roman" pitchFamily="18" charset="0"/>
                <a:cs typeface="Times New Roman" pitchFamily="18" charset="0"/>
              </a:rPr>
              <a:t> gerekli askeri yardımı sağlamak için boğazlara hakim olmak istemesi.</a:t>
            </a:r>
            <a:endParaRPr lang="tr-TR" sz="2000" b="1" dirty="0" smtClean="0">
              <a:latin typeface="Times New Roman" pitchFamily="18" charset="0"/>
              <a:cs typeface="Times New Roman" pitchFamily="18" charset="0"/>
            </a:endParaRPr>
          </a:p>
          <a:p>
            <a:pPr>
              <a:buNone/>
            </a:pPr>
            <a:r>
              <a:rPr lang="tr-TR" sz="1800" b="1" dirty="0" smtClean="0">
                <a:solidFill>
                  <a:srgbClr val="FF0000"/>
                </a:solidFill>
                <a:latin typeface="Times New Roman" pitchFamily="18" charset="0"/>
                <a:cs typeface="Times New Roman" pitchFamily="18" charset="0"/>
              </a:rPr>
              <a:t>3)</a:t>
            </a:r>
            <a:r>
              <a:rPr lang="tr-TR" sz="1800" b="1" dirty="0" smtClean="0">
                <a:latin typeface="Times New Roman" pitchFamily="18" charset="0"/>
                <a:cs typeface="Times New Roman" pitchFamily="18" charset="0"/>
              </a:rPr>
              <a:t>Osmanlı’yı ele geçirerek savaşı kısa sürede bitirmek.</a:t>
            </a:r>
          </a:p>
          <a:p>
            <a:pPr>
              <a:buNone/>
            </a:pPr>
            <a:endParaRPr lang="tr-TR" sz="1800" dirty="0">
              <a:latin typeface="Times New Roman" pitchFamily="18" charset="0"/>
              <a:cs typeface="Times New Roman" pitchFamily="18" charset="0"/>
            </a:endParaRPr>
          </a:p>
        </p:txBody>
      </p:sp>
      <p:pic>
        <p:nvPicPr>
          <p:cNvPr id="5" name="4 İçerik Yer Tutucusu" descr="çanakkale.jpg"/>
          <p:cNvPicPr>
            <a:picLocks noGrp="1" noChangeAspect="1"/>
          </p:cNvPicPr>
          <p:nvPr>
            <p:ph sz="half" idx="2"/>
          </p:nvPr>
        </p:nvPicPr>
        <p:blipFill>
          <a:blip r:embed="rId3" cstate="print"/>
          <a:stretch>
            <a:fillRect/>
          </a:stretch>
        </p:blipFill>
        <p:spPr>
          <a:xfrm>
            <a:off x="4929190" y="1571612"/>
            <a:ext cx="4038600" cy="5072098"/>
          </a:xfrm>
          <a:effectLst>
            <a:glow rad="228600">
              <a:schemeClr val="accent1">
                <a:satMod val="175000"/>
                <a:alpha val="40000"/>
              </a:schemeClr>
            </a:glow>
          </a:effectLst>
        </p:spPr>
      </p:pic>
      <p:pic>
        <p:nvPicPr>
          <p:cNvPr id="6" name="Picture 2" descr="C:\Users\ASUS\Desktop\1.DÜNYA SAVAŞI\bayraklar\imparatorlukbayrayd4.jpg"/>
          <p:cNvPicPr>
            <a:picLocks noChangeAspect="1" noChangeArrowheads="1"/>
          </p:cNvPicPr>
          <p:nvPr/>
        </p:nvPicPr>
        <p:blipFill>
          <a:blip r:embed="rId4" cstate="print"/>
          <a:srcRect/>
          <a:stretch>
            <a:fillRect/>
          </a:stretch>
        </p:blipFill>
        <p:spPr bwMode="auto">
          <a:xfrm>
            <a:off x="642910" y="285728"/>
            <a:ext cx="1643074" cy="1071570"/>
          </a:xfrm>
          <a:prstGeom prst="rect">
            <a:avLst/>
          </a:prstGeom>
          <a:noFill/>
          <a:effectLst>
            <a:glow rad="228600">
              <a:schemeClr val="accent5">
                <a:satMod val="175000"/>
                <a:alpha val="40000"/>
              </a:schemeClr>
            </a:glow>
          </a:effectLst>
        </p:spPr>
      </p:pic>
      <p:pic>
        <p:nvPicPr>
          <p:cNvPr id="4098" name="Picture 2" descr="C:\Users\ASUS\Desktop\1.DÜNYA SAVAŞI\bayraklar\ingiltere.jpg"/>
          <p:cNvPicPr>
            <a:picLocks noChangeAspect="1" noChangeArrowheads="1"/>
          </p:cNvPicPr>
          <p:nvPr/>
        </p:nvPicPr>
        <p:blipFill>
          <a:blip r:embed="rId5" cstate="print"/>
          <a:srcRect/>
          <a:stretch>
            <a:fillRect/>
          </a:stretch>
        </p:blipFill>
        <p:spPr bwMode="auto">
          <a:xfrm>
            <a:off x="6500826" y="214290"/>
            <a:ext cx="1014413" cy="608539"/>
          </a:xfrm>
          <a:prstGeom prst="rect">
            <a:avLst/>
          </a:prstGeom>
          <a:noFill/>
          <a:effectLst>
            <a:glow rad="228600">
              <a:schemeClr val="accent1">
                <a:satMod val="175000"/>
                <a:alpha val="40000"/>
              </a:schemeClr>
            </a:glow>
          </a:effectLst>
        </p:spPr>
      </p:pic>
      <p:pic>
        <p:nvPicPr>
          <p:cNvPr id="4099" name="Picture 3" descr="C:\Users\ASUS\Desktop\1.DÜNYA SAVAŞI\bayraklar\Kingdom_of_Italy_Flag.png"/>
          <p:cNvPicPr>
            <a:picLocks noChangeAspect="1" noChangeArrowheads="1"/>
          </p:cNvPicPr>
          <p:nvPr/>
        </p:nvPicPr>
        <p:blipFill>
          <a:blip r:embed="rId6" cstate="print"/>
          <a:srcRect/>
          <a:stretch>
            <a:fillRect/>
          </a:stretch>
        </p:blipFill>
        <p:spPr bwMode="auto">
          <a:xfrm>
            <a:off x="6500826" y="928671"/>
            <a:ext cx="1000132" cy="571503"/>
          </a:xfrm>
          <a:prstGeom prst="rect">
            <a:avLst/>
          </a:prstGeom>
          <a:noFill/>
          <a:effectLst>
            <a:glow rad="228600">
              <a:schemeClr val="accent1">
                <a:satMod val="175000"/>
                <a:alpha val="40000"/>
              </a:schemeClr>
            </a:glow>
          </a:effectLst>
        </p:spPr>
      </p:pic>
      <p:pic>
        <p:nvPicPr>
          <p:cNvPr id="4100" name="Picture 4" descr="C:\Users\ASUS\Desktop\1.DÜNYA SAVAŞI\bayraklar\france-flag.jpg"/>
          <p:cNvPicPr>
            <a:picLocks noChangeAspect="1" noChangeArrowheads="1"/>
          </p:cNvPicPr>
          <p:nvPr/>
        </p:nvPicPr>
        <p:blipFill>
          <a:blip r:embed="rId7" cstate="print"/>
          <a:srcRect/>
          <a:stretch>
            <a:fillRect/>
          </a:stretch>
        </p:blipFill>
        <p:spPr bwMode="auto">
          <a:xfrm>
            <a:off x="7786710" y="214291"/>
            <a:ext cx="928694" cy="571503"/>
          </a:xfrm>
          <a:prstGeom prst="rect">
            <a:avLst/>
          </a:prstGeom>
          <a:noFill/>
          <a:effectLst>
            <a:glow rad="228600">
              <a:schemeClr val="accent1">
                <a:satMod val="175000"/>
                <a:alpha val="40000"/>
              </a:schemeClr>
            </a:glow>
          </a:effectLst>
        </p:spPr>
      </p:pic>
      <p:pic>
        <p:nvPicPr>
          <p:cNvPr id="4101" name="Picture 5" descr="C:\Users\ASUS\Desktop\1.DÜNYA SAVAŞI\bayraklar\AVUSTURULYA.jpg"/>
          <p:cNvPicPr>
            <a:picLocks noChangeAspect="1" noChangeArrowheads="1"/>
          </p:cNvPicPr>
          <p:nvPr/>
        </p:nvPicPr>
        <p:blipFill>
          <a:blip r:embed="rId8" cstate="print"/>
          <a:srcRect/>
          <a:stretch>
            <a:fillRect/>
          </a:stretch>
        </p:blipFill>
        <p:spPr bwMode="auto">
          <a:xfrm>
            <a:off x="7786710" y="928670"/>
            <a:ext cx="928694" cy="571504"/>
          </a:xfrm>
          <a:prstGeom prst="rect">
            <a:avLst/>
          </a:prstGeom>
          <a:noFill/>
          <a:effectLst>
            <a:glow rad="228600">
              <a:schemeClr val="accent1">
                <a:satMod val="175000"/>
                <a:alpha val="40000"/>
              </a:schemeClr>
            </a:glow>
          </a:effectLst>
        </p:spPr>
      </p:pic>
      <p:pic>
        <p:nvPicPr>
          <p:cNvPr id="4102" name="Picture 6" descr="C:\Users\ASUS\Desktop\1.DÜNYA SAVAŞI\haritalar\www.erguven.net-1.DUnya_SavaSi_(20)_.JPG"/>
          <p:cNvPicPr>
            <a:picLocks noChangeAspect="1" noChangeArrowheads="1"/>
          </p:cNvPicPr>
          <p:nvPr/>
        </p:nvPicPr>
        <p:blipFill>
          <a:blip r:embed="rId9" cstate="print"/>
          <a:srcRect/>
          <a:stretch>
            <a:fillRect/>
          </a:stretch>
        </p:blipFill>
        <p:spPr bwMode="auto">
          <a:xfrm>
            <a:off x="285720" y="4071942"/>
            <a:ext cx="4572032" cy="2643205"/>
          </a:xfrm>
          <a:prstGeom prst="rect">
            <a:avLst/>
          </a:prstGeom>
          <a:noFill/>
          <a:effectLst>
            <a:glow rad="228600">
              <a:schemeClr val="accent1">
                <a:satMod val="175000"/>
                <a:alpha val="40000"/>
              </a:schemeClr>
            </a:glow>
          </a:effectLst>
        </p:spPr>
      </p:pic>
    </p:spTree>
  </p:cSld>
  <p:clrMapOvr>
    <a:masterClrMapping/>
  </p:clrMapOvr>
  <p:transition>
    <p:wheel spokes="8"/>
    <p:sndAc>
      <p:stSnd>
        <p:snd r:embed="rId2" name="chimes.wav"/>
      </p:stSnd>
    </p:sndAc>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85728"/>
            <a:ext cx="8229600" cy="428628"/>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a:bodyPr>
          <a:lstStyle/>
          <a:p>
            <a:pPr algn="ctr"/>
            <a:r>
              <a:rPr lang="tr-TR" sz="2000" b="1" dirty="0" smtClean="0">
                <a:solidFill>
                  <a:schemeClr val="tx1"/>
                </a:solidFill>
                <a:latin typeface="Times New Roman" pitchFamily="18" charset="0"/>
                <a:cs typeface="Times New Roman" pitchFamily="18" charset="0"/>
              </a:rPr>
              <a:t>ÇANAKKALE SAVAŞININ GELİŞİMİ</a:t>
            </a:r>
            <a:endParaRPr lang="tr-TR" sz="2000" b="1" dirty="0">
              <a:solidFill>
                <a:schemeClr val="tx1"/>
              </a:solidFill>
              <a:latin typeface="Times New Roman" pitchFamily="18" charset="0"/>
              <a:cs typeface="Times New Roman" pitchFamily="18" charset="0"/>
            </a:endParaRPr>
          </a:p>
        </p:txBody>
      </p:sp>
      <p:sp>
        <p:nvSpPr>
          <p:cNvPr id="5" name="4 İçerik Yer Tutucusu"/>
          <p:cNvSpPr>
            <a:spLocks noGrp="1"/>
          </p:cNvSpPr>
          <p:nvPr>
            <p:ph sz="quarter" idx="2"/>
          </p:nvPr>
        </p:nvSpPr>
        <p:spPr>
          <a:xfrm>
            <a:off x="285720" y="785794"/>
            <a:ext cx="4211668" cy="2500330"/>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fontScale="92500" lnSpcReduction="20000"/>
          </a:bodyPr>
          <a:lstStyle/>
          <a:p>
            <a:pPr algn="ctr">
              <a:buNone/>
            </a:pPr>
            <a:endParaRPr lang="tr-TR" sz="2000" b="1" dirty="0" smtClean="0">
              <a:solidFill>
                <a:srgbClr val="FF0000"/>
              </a:solidFill>
              <a:latin typeface="Times New Roman" pitchFamily="18" charset="0"/>
              <a:cs typeface="Times New Roman" pitchFamily="18" charset="0"/>
            </a:endParaRPr>
          </a:p>
          <a:p>
            <a:pPr algn="ctr">
              <a:buNone/>
            </a:pPr>
            <a:r>
              <a:rPr lang="tr-TR" sz="2000" b="1" dirty="0" smtClean="0">
                <a:solidFill>
                  <a:srgbClr val="FF0000"/>
                </a:solidFill>
                <a:latin typeface="Times New Roman" pitchFamily="18" charset="0"/>
                <a:cs typeface="Times New Roman" pitchFamily="18" charset="0"/>
              </a:rPr>
              <a:t>DENİZ MUHAREBESİ</a:t>
            </a:r>
          </a:p>
          <a:p>
            <a:pPr>
              <a:buNone/>
            </a:pPr>
            <a:r>
              <a:rPr lang="tr-TR" sz="1800" dirty="0" smtClean="0">
                <a:latin typeface="Times New Roman" pitchFamily="18" charset="0"/>
                <a:cs typeface="Times New Roman" pitchFamily="18" charset="0"/>
              </a:rPr>
              <a:t>     </a:t>
            </a:r>
            <a:r>
              <a:rPr lang="tr-TR" sz="1800" b="1" dirty="0" smtClean="0">
                <a:latin typeface="Times New Roman" pitchFamily="18" charset="0"/>
                <a:cs typeface="Times New Roman" pitchFamily="18" charset="0"/>
              </a:rPr>
              <a:t>İngiliz ve Fransız gemileri Çanakkale Boğazına yığınak yaptılar.18 Mart 1915’te teknik bakımdan üstün olan Müttefik Devletleri Boğazı geçmek amacıyla hareket ettiler.Fakat Türk Ordusunun olağanüstü savunmasıyla karşılaştılar ve pek çok kayıplar vererek geri çekildiler</a:t>
            </a:r>
          </a:p>
          <a:p>
            <a:pPr>
              <a:buNone/>
            </a:pPr>
            <a:endParaRPr lang="tr-TR" sz="2000" dirty="0">
              <a:latin typeface="Times New Roman" pitchFamily="18" charset="0"/>
              <a:cs typeface="Times New Roman" pitchFamily="18" charset="0"/>
            </a:endParaRPr>
          </a:p>
        </p:txBody>
      </p:sp>
      <p:pic>
        <p:nvPicPr>
          <p:cNvPr id="5122" name="Picture 2" descr="C:\Users\ASUS\Desktop\deniz-savaslari-naval-wars.jpg"/>
          <p:cNvPicPr>
            <a:picLocks noChangeAspect="1" noChangeArrowheads="1"/>
          </p:cNvPicPr>
          <p:nvPr/>
        </p:nvPicPr>
        <p:blipFill>
          <a:blip r:embed="rId3" cstate="print"/>
          <a:srcRect/>
          <a:stretch>
            <a:fillRect/>
          </a:stretch>
        </p:blipFill>
        <p:spPr bwMode="auto">
          <a:xfrm>
            <a:off x="4714876" y="857232"/>
            <a:ext cx="4214842" cy="2357454"/>
          </a:xfrm>
          <a:prstGeom prst="rect">
            <a:avLst/>
          </a:prstGeom>
          <a:noFill/>
          <a:effectLst>
            <a:glow rad="228600">
              <a:schemeClr val="accent1">
                <a:satMod val="175000"/>
                <a:alpha val="40000"/>
              </a:schemeClr>
            </a:glow>
          </a:effectLst>
        </p:spPr>
      </p:pic>
      <p:pic>
        <p:nvPicPr>
          <p:cNvPr id="5123" name="Picture 3" descr="C:\Users\ASUS\Desktop\w02pha1l.jpg"/>
          <p:cNvPicPr>
            <a:picLocks noChangeAspect="1" noChangeArrowheads="1"/>
          </p:cNvPicPr>
          <p:nvPr/>
        </p:nvPicPr>
        <p:blipFill>
          <a:blip r:embed="rId4" cstate="print"/>
          <a:srcRect/>
          <a:stretch>
            <a:fillRect/>
          </a:stretch>
        </p:blipFill>
        <p:spPr bwMode="auto">
          <a:xfrm>
            <a:off x="285720" y="3357562"/>
            <a:ext cx="4357718" cy="3286148"/>
          </a:xfrm>
          <a:prstGeom prst="rect">
            <a:avLst/>
          </a:prstGeom>
          <a:noFill/>
          <a:effectLst>
            <a:glow rad="228600">
              <a:schemeClr val="accent1">
                <a:satMod val="175000"/>
                <a:alpha val="40000"/>
              </a:schemeClr>
            </a:glow>
          </a:effectLst>
        </p:spPr>
      </p:pic>
      <p:pic>
        <p:nvPicPr>
          <p:cNvPr id="5124" name="Picture 4" descr="C:\Users\ASUS\Desktop\savasgemileri700.jpg"/>
          <p:cNvPicPr>
            <a:picLocks noChangeAspect="1" noChangeArrowheads="1"/>
          </p:cNvPicPr>
          <p:nvPr/>
        </p:nvPicPr>
        <p:blipFill>
          <a:blip r:embed="rId5" cstate="print"/>
          <a:srcRect/>
          <a:stretch>
            <a:fillRect/>
          </a:stretch>
        </p:blipFill>
        <p:spPr bwMode="auto">
          <a:xfrm>
            <a:off x="4714876" y="3357562"/>
            <a:ext cx="4214842" cy="3286148"/>
          </a:xfrm>
          <a:prstGeom prst="rect">
            <a:avLst/>
          </a:prstGeom>
          <a:noFill/>
          <a:effectLst>
            <a:glow rad="228600">
              <a:schemeClr val="accent1">
                <a:satMod val="175000"/>
                <a:alpha val="40000"/>
              </a:schemeClr>
            </a:glow>
          </a:effectLst>
        </p:spPr>
      </p:pic>
    </p:spTree>
  </p:cSld>
  <p:clrMapOvr>
    <a:masterClrMapping/>
  </p:clrMapOvr>
  <p:transition>
    <p:wheel spokes="8"/>
    <p:sndAc>
      <p:stSnd>
        <p:snd r:embed="rId2" name="chimes.wav"/>
      </p:stSnd>
    </p:sndAc>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85728"/>
            <a:ext cx="8229600" cy="785818"/>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fontScale="90000"/>
          </a:bodyPr>
          <a:lstStyle/>
          <a:p>
            <a:pPr algn="ctr"/>
            <a:r>
              <a:rPr lang="tr-TR" b="1" dirty="0" smtClean="0">
                <a:solidFill>
                  <a:schemeClr val="tx1"/>
                </a:solidFill>
              </a:rPr>
              <a:t>SEYİT ONBAŞI</a:t>
            </a:r>
            <a:endParaRPr lang="tr-TR" b="1" dirty="0">
              <a:solidFill>
                <a:schemeClr val="tx1"/>
              </a:solidFill>
            </a:endParaRPr>
          </a:p>
        </p:txBody>
      </p:sp>
      <p:pic>
        <p:nvPicPr>
          <p:cNvPr id="7170" name="Picture 2" descr="C:\Users\ASUS\Desktop\250px-Seyid_Onbashi.jpg"/>
          <p:cNvPicPr>
            <a:picLocks noChangeAspect="1" noChangeArrowheads="1"/>
          </p:cNvPicPr>
          <p:nvPr/>
        </p:nvPicPr>
        <p:blipFill>
          <a:blip r:embed="rId3" cstate="print"/>
          <a:srcRect/>
          <a:stretch>
            <a:fillRect/>
          </a:stretch>
        </p:blipFill>
        <p:spPr bwMode="auto">
          <a:xfrm>
            <a:off x="554094" y="1142984"/>
            <a:ext cx="3946467" cy="5214974"/>
          </a:xfrm>
          <a:prstGeom prst="rect">
            <a:avLst/>
          </a:prstGeom>
          <a:effectLst>
            <a:glow rad="228600">
              <a:schemeClr val="accent1">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3">
            <a:schemeClr val="dk1"/>
          </a:fillRef>
          <a:effectRef idx="2">
            <a:schemeClr val="dk1"/>
          </a:effectRef>
          <a:fontRef idx="minor">
            <a:schemeClr val="lt1"/>
          </a:fontRef>
        </p:style>
      </p:pic>
      <p:pic>
        <p:nvPicPr>
          <p:cNvPr id="7171" name="Picture 3" descr="C:\Users\ASUS\Desktop\koca-seyit.jpg"/>
          <p:cNvPicPr>
            <a:picLocks noChangeAspect="1" noChangeArrowheads="1"/>
          </p:cNvPicPr>
          <p:nvPr/>
        </p:nvPicPr>
        <p:blipFill>
          <a:blip r:embed="rId4" cstate="print"/>
          <a:srcRect/>
          <a:stretch>
            <a:fillRect/>
          </a:stretch>
        </p:blipFill>
        <p:spPr bwMode="auto">
          <a:xfrm>
            <a:off x="4643438" y="1142984"/>
            <a:ext cx="4000528" cy="5214973"/>
          </a:xfrm>
          <a:prstGeom prst="rect">
            <a:avLst/>
          </a:prstGeom>
          <a:effectLst>
            <a:glow rad="228600">
              <a:schemeClr val="accent1">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3">
            <a:schemeClr val="dk1"/>
          </a:fillRef>
          <a:effectRef idx="2">
            <a:schemeClr val="dk1"/>
          </a:effectRef>
          <a:fontRef idx="minor">
            <a:schemeClr val="lt1"/>
          </a:fontRef>
        </p:style>
      </p:pic>
    </p:spTree>
  </p:cSld>
  <p:clrMapOvr>
    <a:masterClrMapping/>
  </p:clrMapOvr>
  <p:transition>
    <p:wheel spokes="8"/>
    <p:sndAc>
      <p:stSnd>
        <p:snd r:embed="rId2" name="chimes.wav"/>
      </p:stSnd>
    </p:sndAc>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half" idx="1"/>
          </p:nvPr>
        </p:nvSpPr>
        <p:spPr>
          <a:xfrm>
            <a:off x="457200" y="642919"/>
            <a:ext cx="3900486" cy="3143271"/>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fontScale="92500" lnSpcReduction="20000"/>
          </a:bodyPr>
          <a:lstStyle/>
          <a:p>
            <a:pPr algn="ctr">
              <a:buNone/>
            </a:pPr>
            <a:r>
              <a:rPr lang="tr-TR" sz="2000" dirty="0" smtClean="0">
                <a:latin typeface="Times New Roman" pitchFamily="18" charset="0"/>
                <a:cs typeface="Times New Roman" pitchFamily="18" charset="0"/>
              </a:rPr>
              <a:t>   </a:t>
            </a:r>
            <a:r>
              <a:rPr lang="tr-TR" sz="2000" b="1" dirty="0" smtClean="0">
                <a:solidFill>
                  <a:srgbClr val="FF0000"/>
                </a:solidFill>
                <a:latin typeface="Times New Roman" pitchFamily="18" charset="0"/>
                <a:cs typeface="Times New Roman" pitchFamily="18" charset="0"/>
              </a:rPr>
              <a:t>KARA MUHAREBELERİ</a:t>
            </a:r>
          </a:p>
          <a:p>
            <a:pPr>
              <a:buNone/>
            </a:pPr>
            <a:r>
              <a:rPr lang="tr-TR" sz="1800" dirty="0" smtClean="0">
                <a:latin typeface="Times New Roman" pitchFamily="18" charset="0"/>
                <a:cs typeface="Times New Roman" pitchFamily="18" charset="0"/>
              </a:rPr>
              <a:t>     </a:t>
            </a:r>
            <a:r>
              <a:rPr lang="tr-TR" sz="1800" b="1" dirty="0" smtClean="0">
                <a:latin typeface="Times New Roman" pitchFamily="18" charset="0"/>
                <a:cs typeface="Times New Roman" pitchFamily="18" charset="0"/>
              </a:rPr>
              <a:t>Denizde başarılı olamayan İtilaf Devletleri karadan İstanbul’a ulaşmak üzere </a:t>
            </a:r>
            <a:r>
              <a:rPr lang="tr-TR" sz="1800" b="1" u="sng" dirty="0" smtClean="0">
                <a:solidFill>
                  <a:srgbClr val="FF0000"/>
                </a:solidFill>
                <a:latin typeface="Times New Roman" pitchFamily="18" charset="0"/>
                <a:cs typeface="Times New Roman" pitchFamily="18" charset="0"/>
              </a:rPr>
              <a:t>Gelibolu’ya</a:t>
            </a:r>
            <a:r>
              <a:rPr lang="tr-TR" sz="1800" b="1" dirty="0" smtClean="0">
                <a:latin typeface="Times New Roman" pitchFamily="18" charset="0"/>
                <a:cs typeface="Times New Roman" pitchFamily="18" charset="0"/>
              </a:rPr>
              <a:t> asker çıkardılar.İngiliz ve Fransız sömürgelerinden de birçok asker getirdiler.Tarihin en kanlı kara savaşları burada meydana geldi.Türk askeri </a:t>
            </a:r>
            <a:r>
              <a:rPr lang="tr-TR" sz="1800" b="1" dirty="0" err="1" smtClean="0">
                <a:solidFill>
                  <a:srgbClr val="002060"/>
                </a:solidFill>
                <a:latin typeface="Times New Roman" pitchFamily="18" charset="0"/>
                <a:cs typeface="Times New Roman" pitchFamily="18" charset="0"/>
              </a:rPr>
              <a:t>Conkbayırı</a:t>
            </a:r>
            <a:r>
              <a:rPr lang="tr-TR" sz="1800" b="1" dirty="0" smtClean="0">
                <a:solidFill>
                  <a:srgbClr val="002060"/>
                </a:solidFill>
                <a:latin typeface="Times New Roman" pitchFamily="18" charset="0"/>
                <a:cs typeface="Times New Roman" pitchFamily="18" charset="0"/>
              </a:rPr>
              <a:t>, Anafartalar, </a:t>
            </a:r>
            <a:r>
              <a:rPr lang="tr-TR" sz="1800" b="1" dirty="0" err="1" smtClean="0">
                <a:solidFill>
                  <a:srgbClr val="002060"/>
                </a:solidFill>
                <a:latin typeface="Times New Roman" pitchFamily="18" charset="0"/>
                <a:cs typeface="Times New Roman" pitchFamily="18" charset="0"/>
              </a:rPr>
              <a:t>Arıburnu</a:t>
            </a:r>
            <a:r>
              <a:rPr lang="tr-TR" sz="1800" b="1" dirty="0" smtClean="0">
                <a:latin typeface="Times New Roman" pitchFamily="18" charset="0"/>
                <a:cs typeface="Times New Roman" pitchFamily="18" charset="0"/>
              </a:rPr>
              <a:t>  bölgelerinde Mustafa Kemal’in önderliğinde başarılı savunma savaşları yaparak tarihe </a:t>
            </a:r>
            <a:r>
              <a:rPr lang="tr-TR" sz="1800" b="1" dirty="0" smtClean="0">
                <a:solidFill>
                  <a:srgbClr val="FF0000"/>
                </a:solidFill>
                <a:latin typeface="Times New Roman" pitchFamily="18" charset="0"/>
                <a:cs typeface="Times New Roman" pitchFamily="18" charset="0"/>
              </a:rPr>
              <a:t>“Çanakkale </a:t>
            </a:r>
            <a:r>
              <a:rPr lang="tr-TR" sz="1800" b="1" dirty="0" err="1" smtClean="0">
                <a:solidFill>
                  <a:srgbClr val="FF0000"/>
                </a:solidFill>
                <a:latin typeface="Times New Roman" pitchFamily="18" charset="0"/>
                <a:cs typeface="Times New Roman" pitchFamily="18" charset="0"/>
              </a:rPr>
              <a:t>Geçilmez”</a:t>
            </a:r>
            <a:r>
              <a:rPr lang="tr-TR" sz="1800" b="1" dirty="0" err="1" smtClean="0">
                <a:latin typeface="Times New Roman" pitchFamily="18" charset="0"/>
                <a:cs typeface="Times New Roman" pitchFamily="18" charset="0"/>
              </a:rPr>
              <a:t>diye</a:t>
            </a:r>
            <a:r>
              <a:rPr lang="tr-TR" sz="1800" b="1" dirty="0" smtClean="0">
                <a:latin typeface="Times New Roman" pitchFamily="18" charset="0"/>
                <a:cs typeface="Times New Roman" pitchFamily="18" charset="0"/>
              </a:rPr>
              <a:t> yazdırdı</a:t>
            </a:r>
            <a:r>
              <a:rPr lang="tr-TR" sz="1800" dirty="0" smtClean="0">
                <a:latin typeface="Times New Roman" pitchFamily="18" charset="0"/>
                <a:cs typeface="Times New Roman" pitchFamily="18" charset="0"/>
              </a:rPr>
              <a:t>.</a:t>
            </a:r>
          </a:p>
          <a:p>
            <a:endParaRPr lang="tr-TR" dirty="0"/>
          </a:p>
        </p:txBody>
      </p:sp>
      <p:pic>
        <p:nvPicPr>
          <p:cNvPr id="6146" name="Picture 2" descr="C:\Users\ASUS\Desktop\258296.jpg"/>
          <p:cNvPicPr>
            <a:picLocks noChangeAspect="1" noChangeArrowheads="1"/>
          </p:cNvPicPr>
          <p:nvPr/>
        </p:nvPicPr>
        <p:blipFill>
          <a:blip r:embed="rId3" cstate="print"/>
          <a:srcRect/>
          <a:stretch>
            <a:fillRect/>
          </a:stretch>
        </p:blipFill>
        <p:spPr bwMode="auto">
          <a:xfrm>
            <a:off x="571472" y="3857628"/>
            <a:ext cx="3786214" cy="2643206"/>
          </a:xfrm>
          <a:prstGeom prst="rect">
            <a:avLst/>
          </a:prstGeom>
          <a:noFill/>
          <a:effectLst>
            <a:glow rad="228600">
              <a:schemeClr val="accent1">
                <a:satMod val="175000"/>
                <a:alpha val="40000"/>
              </a:schemeClr>
            </a:glow>
          </a:effectLst>
        </p:spPr>
      </p:pic>
      <p:pic>
        <p:nvPicPr>
          <p:cNvPr id="6147" name="Picture 3" descr="C:\Users\ASUS\Desktop\kara-savaslari-land-wars-2.jpg"/>
          <p:cNvPicPr>
            <a:picLocks noChangeAspect="1" noChangeArrowheads="1"/>
          </p:cNvPicPr>
          <p:nvPr/>
        </p:nvPicPr>
        <p:blipFill>
          <a:blip r:embed="rId4" cstate="print"/>
          <a:srcRect/>
          <a:stretch>
            <a:fillRect/>
          </a:stretch>
        </p:blipFill>
        <p:spPr bwMode="auto">
          <a:xfrm>
            <a:off x="4643438" y="714356"/>
            <a:ext cx="4286280" cy="1811326"/>
          </a:xfrm>
          <a:prstGeom prst="rect">
            <a:avLst/>
          </a:prstGeom>
          <a:noFill/>
          <a:effectLst>
            <a:glow rad="228600">
              <a:schemeClr val="accent1">
                <a:satMod val="175000"/>
                <a:alpha val="40000"/>
              </a:schemeClr>
            </a:glow>
          </a:effectLst>
        </p:spPr>
      </p:pic>
      <p:pic>
        <p:nvPicPr>
          <p:cNvPr id="6148" name="Picture 4" descr="C:\Users\ASUS\Desktop\conkbay_r_.jpg"/>
          <p:cNvPicPr>
            <a:picLocks noChangeAspect="1" noChangeArrowheads="1"/>
          </p:cNvPicPr>
          <p:nvPr/>
        </p:nvPicPr>
        <p:blipFill>
          <a:blip r:embed="rId5" cstate="print"/>
          <a:srcRect/>
          <a:stretch>
            <a:fillRect/>
          </a:stretch>
        </p:blipFill>
        <p:spPr bwMode="auto">
          <a:xfrm>
            <a:off x="4714876" y="2786059"/>
            <a:ext cx="4143403" cy="1718216"/>
          </a:xfrm>
          <a:prstGeom prst="rect">
            <a:avLst/>
          </a:prstGeom>
          <a:noFill/>
          <a:effectLst>
            <a:glow rad="228600">
              <a:schemeClr val="accent1">
                <a:satMod val="175000"/>
                <a:alpha val="40000"/>
              </a:schemeClr>
            </a:glow>
          </a:effectLst>
        </p:spPr>
      </p:pic>
      <p:pic>
        <p:nvPicPr>
          <p:cNvPr id="6149" name="Picture 5" descr="C:\Users\ASUS\Desktop\cikartma-gunu-canakkale-savasi-fotograflari-86616.jpg"/>
          <p:cNvPicPr>
            <a:picLocks noChangeAspect="1" noChangeArrowheads="1"/>
          </p:cNvPicPr>
          <p:nvPr/>
        </p:nvPicPr>
        <p:blipFill>
          <a:blip r:embed="rId6" cstate="print"/>
          <a:srcRect/>
          <a:stretch>
            <a:fillRect/>
          </a:stretch>
        </p:blipFill>
        <p:spPr bwMode="auto">
          <a:xfrm>
            <a:off x="4714876" y="4658063"/>
            <a:ext cx="4143404" cy="1985647"/>
          </a:xfrm>
          <a:prstGeom prst="rect">
            <a:avLst/>
          </a:prstGeom>
          <a:noFill/>
          <a:effectLst>
            <a:glow rad="228600">
              <a:schemeClr val="accent1">
                <a:satMod val="175000"/>
                <a:alpha val="40000"/>
              </a:schemeClr>
            </a:glow>
          </a:effectLst>
        </p:spPr>
      </p:pic>
    </p:spTree>
  </p:cSld>
  <p:clrMapOvr>
    <a:masterClrMapping/>
  </p:clrMapOvr>
  <p:transition>
    <p:wheel spokes="8"/>
    <p:sndAc>
      <p:stSnd>
        <p:snd r:embed="rId2" name="chimes.wav"/>
      </p:stSnd>
    </p:sndAc>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ASUS\Desktop\ihlaskolejimezunlari_canakkale.jpg"/>
          <p:cNvPicPr>
            <a:picLocks noChangeAspect="1" noChangeArrowheads="1"/>
          </p:cNvPicPr>
          <p:nvPr/>
        </p:nvPicPr>
        <p:blipFill>
          <a:blip r:embed="rId3" cstate="print"/>
          <a:srcRect/>
          <a:stretch>
            <a:fillRect/>
          </a:stretch>
        </p:blipFill>
        <p:spPr bwMode="auto">
          <a:xfrm>
            <a:off x="0" y="0"/>
            <a:ext cx="4429124" cy="3286124"/>
          </a:xfrm>
          <a:prstGeom prst="rect">
            <a:avLst/>
          </a:prstGeom>
          <a:noFill/>
          <a:effectLst>
            <a:glow rad="228600">
              <a:schemeClr val="accent1">
                <a:satMod val="175000"/>
                <a:alpha val="40000"/>
              </a:schemeClr>
            </a:glow>
          </a:effectLst>
        </p:spPr>
      </p:pic>
      <p:pic>
        <p:nvPicPr>
          <p:cNvPr id="8195" name="Picture 3" descr="C:\Users\ASUS\Desktop\adsz8uh.jpg"/>
          <p:cNvPicPr>
            <a:picLocks noChangeAspect="1" noChangeArrowheads="1"/>
          </p:cNvPicPr>
          <p:nvPr/>
        </p:nvPicPr>
        <p:blipFill>
          <a:blip r:embed="rId4" cstate="print"/>
          <a:srcRect/>
          <a:stretch>
            <a:fillRect/>
          </a:stretch>
        </p:blipFill>
        <p:spPr bwMode="auto">
          <a:xfrm>
            <a:off x="4643438" y="0"/>
            <a:ext cx="4500562" cy="3286124"/>
          </a:xfrm>
          <a:prstGeom prst="rect">
            <a:avLst/>
          </a:prstGeom>
          <a:noFill/>
          <a:effectLst>
            <a:glow rad="228600">
              <a:schemeClr val="accent1">
                <a:satMod val="175000"/>
                <a:alpha val="40000"/>
              </a:schemeClr>
            </a:glow>
          </a:effectLst>
        </p:spPr>
      </p:pic>
      <p:pic>
        <p:nvPicPr>
          <p:cNvPr id="8196" name="Picture 4" descr="C:\Users\ASUS\Desktop\dondus.jpg"/>
          <p:cNvPicPr>
            <a:picLocks noChangeAspect="1" noChangeArrowheads="1"/>
          </p:cNvPicPr>
          <p:nvPr/>
        </p:nvPicPr>
        <p:blipFill>
          <a:blip r:embed="rId5" cstate="print"/>
          <a:srcRect/>
          <a:stretch>
            <a:fillRect/>
          </a:stretch>
        </p:blipFill>
        <p:spPr bwMode="auto">
          <a:xfrm>
            <a:off x="0" y="3500438"/>
            <a:ext cx="4429124" cy="3357562"/>
          </a:xfrm>
          <a:prstGeom prst="rect">
            <a:avLst/>
          </a:prstGeom>
          <a:noFill/>
          <a:effectLst>
            <a:glow rad="228600">
              <a:schemeClr val="accent1">
                <a:satMod val="175000"/>
                <a:alpha val="40000"/>
              </a:schemeClr>
            </a:glow>
          </a:effectLst>
        </p:spPr>
      </p:pic>
      <p:pic>
        <p:nvPicPr>
          <p:cNvPr id="8198" name="Picture 6" descr="C:\Users\ASUS\Desktop\wzbkR6.jpg"/>
          <p:cNvPicPr>
            <a:picLocks noChangeAspect="1" noChangeArrowheads="1"/>
          </p:cNvPicPr>
          <p:nvPr/>
        </p:nvPicPr>
        <p:blipFill>
          <a:blip r:embed="rId6" cstate="print"/>
          <a:srcRect/>
          <a:stretch>
            <a:fillRect/>
          </a:stretch>
        </p:blipFill>
        <p:spPr bwMode="auto">
          <a:xfrm>
            <a:off x="4643438" y="3500439"/>
            <a:ext cx="4500562" cy="3357562"/>
          </a:xfrm>
          <a:prstGeom prst="rect">
            <a:avLst/>
          </a:prstGeom>
          <a:noFill/>
          <a:effectLst>
            <a:glow rad="228600">
              <a:schemeClr val="accent1">
                <a:satMod val="175000"/>
                <a:alpha val="40000"/>
              </a:schemeClr>
            </a:glow>
          </a:effectLst>
        </p:spPr>
      </p:pic>
    </p:spTree>
  </p:cSld>
  <p:clrMapOvr>
    <a:masterClrMapping/>
  </p:clrMapOvr>
  <p:transition>
    <p:wheel spokes="8"/>
    <p:sndAc>
      <p:stSnd>
        <p:snd r:embed="rId2" name="chimes.wav"/>
      </p:stSnd>
    </p:sndAc>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4 İçerik Yer Tutucusu" descr="cocukasker.jpg"/>
          <p:cNvPicPr>
            <a:picLocks noGrp="1" noChangeAspect="1"/>
          </p:cNvPicPr>
          <p:nvPr>
            <p:ph sz="half" idx="1"/>
          </p:nvPr>
        </p:nvPicPr>
        <p:blipFill>
          <a:blip r:embed="rId3" cstate="print"/>
          <a:stretch>
            <a:fillRect/>
          </a:stretch>
        </p:blipFill>
        <p:spPr>
          <a:xfrm>
            <a:off x="357158" y="500042"/>
            <a:ext cx="4038600" cy="5857916"/>
          </a:xfrm>
          <a:prstGeom prst="roundRect">
            <a:avLst>
              <a:gd name="adj" fmla="val 8594"/>
            </a:avLst>
          </a:prstGeom>
          <a:solidFill>
            <a:srgbClr val="FFFFFF">
              <a:shade val="85000"/>
            </a:srgbClr>
          </a:solidFill>
          <a:ln>
            <a:noFill/>
          </a:ln>
          <a:effectLst>
            <a:glow rad="228600">
              <a:schemeClr val="accent1">
                <a:satMod val="175000"/>
                <a:alpha val="40000"/>
              </a:schemeClr>
            </a:glow>
            <a:reflection blurRad="12700" stA="38000" endPos="28000" dist="5000" dir="5400000" sy="-100000" algn="bl" rotWithShape="0"/>
          </a:effectLst>
        </p:spPr>
      </p:pic>
      <p:pic>
        <p:nvPicPr>
          <p:cNvPr id="6" name="5 İçerik Yer Tutucusu" descr="111111.jpg"/>
          <p:cNvPicPr>
            <a:picLocks noGrp="1" noChangeAspect="1"/>
          </p:cNvPicPr>
          <p:nvPr>
            <p:ph sz="half" idx="2"/>
          </p:nvPr>
        </p:nvPicPr>
        <p:blipFill>
          <a:blip r:embed="rId4" cstate="print"/>
          <a:stretch>
            <a:fillRect/>
          </a:stretch>
        </p:blipFill>
        <p:spPr>
          <a:xfrm>
            <a:off x="4643438" y="500042"/>
            <a:ext cx="4286280" cy="5786478"/>
          </a:xfrm>
          <a:prstGeom prst="roundRect">
            <a:avLst>
              <a:gd name="adj" fmla="val 8594"/>
            </a:avLst>
          </a:prstGeom>
          <a:solidFill>
            <a:srgbClr val="FFFFFF">
              <a:shade val="85000"/>
            </a:srgbClr>
          </a:solidFill>
          <a:ln>
            <a:noFill/>
          </a:ln>
          <a:effectLst>
            <a:glow rad="228600">
              <a:schemeClr val="accent1">
                <a:satMod val="175000"/>
                <a:alpha val="40000"/>
              </a:schemeClr>
            </a:glow>
            <a:reflection blurRad="12700" stA="38000" endPos="28000" dist="5000" dir="5400000" sy="-100000" algn="bl" rotWithShape="0"/>
          </a:effectLst>
        </p:spPr>
      </p:pic>
    </p:spTree>
  </p:cSld>
  <p:clrMapOvr>
    <a:masterClrMapping/>
  </p:clrMapOvr>
  <p:transition>
    <p:wheel spokes="8"/>
    <p:sndAc>
      <p:stSnd>
        <p:snd r:embed="rId2" name="chimes.wav"/>
      </p:stSnd>
    </p:sndAc>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İçerik Yer Tutucusu"/>
          <p:cNvSpPr>
            <a:spLocks noGrp="1"/>
          </p:cNvSpPr>
          <p:nvPr>
            <p:ph sz="quarter" idx="2"/>
          </p:nvPr>
        </p:nvSpPr>
        <p:spPr>
          <a:xfrm>
            <a:off x="457200" y="785794"/>
            <a:ext cx="4040188" cy="5574526"/>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fontScale="92500" lnSpcReduction="10000"/>
          </a:bodyPr>
          <a:lstStyle/>
          <a:p>
            <a:pPr algn="ctr">
              <a:buNone/>
            </a:pPr>
            <a:r>
              <a:rPr lang="tr-TR" sz="2000" b="1" dirty="0" smtClean="0">
                <a:solidFill>
                  <a:srgbClr val="FF0000"/>
                </a:solidFill>
                <a:latin typeface="Times New Roman" pitchFamily="18" charset="0"/>
                <a:cs typeface="Times New Roman" pitchFamily="18" charset="0"/>
              </a:rPr>
              <a:t>ÇANAKKALE SAVAŞI’NIN SONUÇLARI</a:t>
            </a:r>
          </a:p>
          <a:p>
            <a:pPr marL="457200" indent="-457200">
              <a:buNone/>
            </a:pPr>
            <a:r>
              <a:rPr lang="tr-TR" sz="1900" b="1" dirty="0" smtClean="0">
                <a:solidFill>
                  <a:srgbClr val="FF0000"/>
                </a:solidFill>
                <a:latin typeface="Times New Roman" pitchFamily="18" charset="0"/>
                <a:cs typeface="Times New Roman" pitchFamily="18" charset="0"/>
              </a:rPr>
              <a:t>1)</a:t>
            </a:r>
            <a:r>
              <a:rPr lang="tr-TR" sz="1900" b="1" dirty="0" smtClean="0">
                <a:latin typeface="Times New Roman" pitchFamily="18" charset="0"/>
                <a:cs typeface="Times New Roman" pitchFamily="18" charset="0"/>
              </a:rPr>
              <a:t>Çanakkale Cephesinde yenilgiye uğrayan İtilaf Devletleri dünyada prestij kaybettiler.</a:t>
            </a:r>
          </a:p>
          <a:p>
            <a:pPr marL="457200" indent="-457200">
              <a:buNone/>
            </a:pPr>
            <a:r>
              <a:rPr lang="tr-TR" sz="1900" b="1" dirty="0" smtClean="0">
                <a:solidFill>
                  <a:srgbClr val="FF0000"/>
                </a:solidFill>
                <a:latin typeface="Times New Roman" pitchFamily="18" charset="0"/>
                <a:cs typeface="Times New Roman" pitchFamily="18" charset="0"/>
              </a:rPr>
              <a:t>2) </a:t>
            </a:r>
            <a:r>
              <a:rPr lang="tr-TR" sz="1900" b="1" dirty="0" smtClean="0">
                <a:solidFill>
                  <a:schemeClr val="tx1"/>
                </a:solidFill>
                <a:latin typeface="Times New Roman" pitchFamily="18" charset="0"/>
                <a:cs typeface="Times New Roman" pitchFamily="18" charset="0"/>
              </a:rPr>
              <a:t>1</a:t>
            </a:r>
            <a:r>
              <a:rPr lang="tr-TR" sz="1900" b="1" dirty="0" smtClean="0">
                <a:latin typeface="Times New Roman" pitchFamily="18" charset="0"/>
                <a:cs typeface="Times New Roman" pitchFamily="18" charset="0"/>
              </a:rPr>
              <a:t>.Dünya Savaşının uzamasına neden oldu.</a:t>
            </a:r>
          </a:p>
          <a:p>
            <a:pPr marL="457200" indent="-457200">
              <a:buNone/>
            </a:pPr>
            <a:r>
              <a:rPr lang="tr-TR" sz="1900" b="1" dirty="0" smtClean="0">
                <a:solidFill>
                  <a:srgbClr val="FF0000"/>
                </a:solidFill>
                <a:latin typeface="Times New Roman" pitchFamily="18" charset="0"/>
                <a:cs typeface="Times New Roman" pitchFamily="18" charset="0"/>
              </a:rPr>
              <a:t>3) </a:t>
            </a:r>
            <a:r>
              <a:rPr lang="tr-TR" sz="1900" b="1" dirty="0" smtClean="0">
                <a:latin typeface="Times New Roman" pitchFamily="18" charset="0"/>
                <a:cs typeface="Times New Roman" pitchFamily="18" charset="0"/>
              </a:rPr>
              <a:t>İtilaf Devletlerinin yardımı Rusya’ya ulaşmadığı için Rus ekonomisi iyice bozuldu. Rusya’da çarlık rejimi yıkılarak yerine Bolşevik rejim kuruldu ve Ruslar I.Dünya Savaşından çekildi.</a:t>
            </a:r>
          </a:p>
          <a:p>
            <a:pPr marL="457200" indent="-457200">
              <a:buNone/>
            </a:pPr>
            <a:r>
              <a:rPr lang="tr-TR" sz="1900" b="1" dirty="0" smtClean="0">
                <a:solidFill>
                  <a:srgbClr val="FF0000"/>
                </a:solidFill>
                <a:latin typeface="Times New Roman" pitchFamily="18" charset="0"/>
                <a:cs typeface="Times New Roman" pitchFamily="18" charset="0"/>
              </a:rPr>
              <a:t>4) </a:t>
            </a:r>
            <a:r>
              <a:rPr lang="tr-TR" sz="1900" b="1" dirty="0" smtClean="0">
                <a:latin typeface="Times New Roman" pitchFamily="18" charset="0"/>
                <a:cs typeface="Times New Roman" pitchFamily="18" charset="0"/>
              </a:rPr>
              <a:t>Çanakkale Savaşları milli mücadele ruhunun başlangıcı oldu.</a:t>
            </a:r>
          </a:p>
          <a:p>
            <a:pPr marL="457200" indent="-457200">
              <a:buNone/>
            </a:pPr>
            <a:r>
              <a:rPr lang="tr-TR" sz="1900" b="1" dirty="0" smtClean="0">
                <a:solidFill>
                  <a:srgbClr val="FF0000"/>
                </a:solidFill>
                <a:latin typeface="Times New Roman" pitchFamily="18" charset="0"/>
                <a:cs typeface="Times New Roman" pitchFamily="18" charset="0"/>
              </a:rPr>
              <a:t>5) </a:t>
            </a:r>
            <a:r>
              <a:rPr lang="tr-TR" sz="1900" b="1" dirty="0" smtClean="0">
                <a:latin typeface="Times New Roman" pitchFamily="18" charset="0"/>
                <a:cs typeface="Times New Roman" pitchFamily="18" charset="0"/>
              </a:rPr>
              <a:t>Mustafa Kemal’in yurt çapında ve dünyaca tanınmasına ve bunun sonucunda milli mücadelede önder olmasında Çanakkale Savaşlarının büyük rolü vardır.</a:t>
            </a:r>
          </a:p>
          <a:p>
            <a:pPr marL="457200" indent="-457200">
              <a:buNone/>
            </a:pPr>
            <a:endParaRPr lang="tr-TR" sz="2000" dirty="0" smtClean="0"/>
          </a:p>
          <a:p>
            <a:pPr marL="457200" indent="-457200">
              <a:buNone/>
            </a:pPr>
            <a:endParaRPr lang="tr-TR" sz="2000" dirty="0">
              <a:latin typeface="Times New Roman" pitchFamily="18" charset="0"/>
              <a:cs typeface="Times New Roman" pitchFamily="18" charset="0"/>
            </a:endParaRPr>
          </a:p>
        </p:txBody>
      </p:sp>
      <p:sp>
        <p:nvSpPr>
          <p:cNvPr id="6" name="5 İçerik Yer Tutucusu"/>
          <p:cNvSpPr>
            <a:spLocks noGrp="1"/>
          </p:cNvSpPr>
          <p:nvPr>
            <p:ph sz="quarter" idx="4"/>
          </p:nvPr>
        </p:nvSpPr>
        <p:spPr>
          <a:xfrm>
            <a:off x="4645025" y="785794"/>
            <a:ext cx="4041775" cy="1571636"/>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fontScale="92500"/>
          </a:bodyPr>
          <a:lstStyle/>
          <a:p>
            <a:pPr>
              <a:buNone/>
            </a:pPr>
            <a:r>
              <a:rPr lang="tr-TR" sz="1800" b="1" dirty="0" smtClean="0">
                <a:solidFill>
                  <a:srgbClr val="FF0000"/>
                </a:solidFill>
                <a:latin typeface="Times New Roman" pitchFamily="18" charset="0"/>
                <a:cs typeface="Times New Roman" pitchFamily="18" charset="0"/>
              </a:rPr>
              <a:t>6) </a:t>
            </a:r>
            <a:r>
              <a:rPr lang="tr-TR" sz="1800" b="1" dirty="0" smtClean="0">
                <a:latin typeface="Times New Roman" pitchFamily="18" charset="0"/>
                <a:cs typeface="Times New Roman" pitchFamily="18" charset="0"/>
              </a:rPr>
              <a:t>Bulgaristan Almanya’nın(İttifak Dev.)yanında savaşa katıldı.Böylece Osmanlı ile Almanya arasında kara bağlantısı sağlandı.</a:t>
            </a:r>
          </a:p>
          <a:p>
            <a:pPr algn="ctr">
              <a:buNone/>
            </a:pPr>
            <a:r>
              <a:rPr lang="tr-TR" sz="1800" b="1" u="sng" dirty="0" smtClean="0">
                <a:solidFill>
                  <a:srgbClr val="FF0000"/>
                </a:solidFill>
                <a:latin typeface="Times New Roman" pitchFamily="18" charset="0"/>
                <a:cs typeface="Times New Roman" pitchFamily="18" charset="0"/>
              </a:rPr>
              <a:t>Bulgaristan’ın Katılımı ile İttifak Grubu</a:t>
            </a:r>
          </a:p>
          <a:p>
            <a:pPr>
              <a:buNone/>
            </a:pPr>
            <a:endParaRPr lang="tr-TR" sz="1800" dirty="0" smtClean="0">
              <a:latin typeface="Times New Roman" pitchFamily="18" charset="0"/>
              <a:cs typeface="Times New Roman" pitchFamily="18" charset="0"/>
            </a:endParaRPr>
          </a:p>
          <a:p>
            <a:pPr>
              <a:buNone/>
            </a:pPr>
            <a:endParaRPr lang="tr-TR" sz="1800" dirty="0" smtClean="0">
              <a:latin typeface="Times New Roman" pitchFamily="18" charset="0"/>
              <a:cs typeface="Times New Roman" pitchFamily="18" charset="0"/>
            </a:endParaRPr>
          </a:p>
          <a:p>
            <a:pPr>
              <a:buNone/>
            </a:pPr>
            <a:endParaRPr lang="tr-TR" dirty="0"/>
          </a:p>
        </p:txBody>
      </p:sp>
      <p:graphicFrame>
        <p:nvGraphicFramePr>
          <p:cNvPr id="8" name="7 Diyagram"/>
          <p:cNvGraphicFramePr/>
          <p:nvPr/>
        </p:nvGraphicFramePr>
        <p:xfrm>
          <a:off x="4500562" y="2357430"/>
          <a:ext cx="4357718" cy="40005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9218" name="Picture 2" descr="C:\Users\ASUS\Desktop\1.DÜNYA SAVAŞI\bayraklar\almanya 1.dünya savaşı zamanı bayrağı.png"/>
          <p:cNvPicPr>
            <a:picLocks noChangeAspect="1" noChangeArrowheads="1"/>
          </p:cNvPicPr>
          <p:nvPr/>
        </p:nvPicPr>
        <p:blipFill>
          <a:blip r:embed="rId8" cstate="print"/>
          <a:srcRect/>
          <a:stretch>
            <a:fillRect/>
          </a:stretch>
        </p:blipFill>
        <p:spPr bwMode="auto">
          <a:xfrm>
            <a:off x="4572000" y="4071942"/>
            <a:ext cx="1143008" cy="856899"/>
          </a:xfrm>
          <a:prstGeom prst="rect">
            <a:avLst/>
          </a:prstGeom>
          <a:noFill/>
          <a:effectLst>
            <a:glow rad="228600">
              <a:schemeClr val="accent1">
                <a:satMod val="175000"/>
                <a:alpha val="40000"/>
              </a:schemeClr>
            </a:glow>
          </a:effectLst>
        </p:spPr>
      </p:pic>
      <p:pic>
        <p:nvPicPr>
          <p:cNvPr id="9219" name="Picture 3" descr="C:\Users\ASUS\Desktop\1.DÜNYA SAVAŞI\bayraklar\avusturya macaristan imp.jpg"/>
          <p:cNvPicPr>
            <a:picLocks noChangeAspect="1" noChangeArrowheads="1"/>
          </p:cNvPicPr>
          <p:nvPr/>
        </p:nvPicPr>
        <p:blipFill>
          <a:blip r:embed="rId9" cstate="print"/>
          <a:srcRect/>
          <a:stretch>
            <a:fillRect/>
          </a:stretch>
        </p:blipFill>
        <p:spPr bwMode="auto">
          <a:xfrm>
            <a:off x="7643834" y="4000504"/>
            <a:ext cx="1214446" cy="928694"/>
          </a:xfrm>
          <a:prstGeom prst="rect">
            <a:avLst/>
          </a:prstGeom>
          <a:noFill/>
          <a:effectLst>
            <a:glow rad="228600">
              <a:schemeClr val="accent1">
                <a:satMod val="175000"/>
                <a:alpha val="40000"/>
              </a:schemeClr>
            </a:glow>
          </a:effectLst>
        </p:spPr>
      </p:pic>
      <p:pic>
        <p:nvPicPr>
          <p:cNvPr id="9220" name="Picture 4" descr="C:\Users\ASUS\Desktop\1.DÜNYA SAVAŞI\bayraklar\Bulgaristan BayraÄŸÄ± 1990-Gunumuz.png"/>
          <p:cNvPicPr>
            <a:picLocks noChangeAspect="1" noChangeArrowheads="1"/>
          </p:cNvPicPr>
          <p:nvPr/>
        </p:nvPicPr>
        <p:blipFill>
          <a:blip r:embed="rId10" cstate="print"/>
          <a:srcRect/>
          <a:stretch>
            <a:fillRect/>
          </a:stretch>
        </p:blipFill>
        <p:spPr bwMode="auto">
          <a:xfrm>
            <a:off x="6143636" y="5429264"/>
            <a:ext cx="1285958" cy="843174"/>
          </a:xfrm>
          <a:prstGeom prst="rect">
            <a:avLst/>
          </a:prstGeom>
          <a:noFill/>
          <a:effectLst>
            <a:glow rad="228600">
              <a:schemeClr val="accent1">
                <a:satMod val="175000"/>
                <a:alpha val="40000"/>
              </a:schemeClr>
            </a:glow>
          </a:effectLst>
        </p:spPr>
      </p:pic>
      <p:pic>
        <p:nvPicPr>
          <p:cNvPr id="9221" name="Picture 5" descr="C:\Users\ASUS\Desktop\1.DÜNYA SAVAŞI\bayraklar\imparatorlukbayrayd4.jpg"/>
          <p:cNvPicPr>
            <a:picLocks noChangeAspect="1" noChangeArrowheads="1"/>
          </p:cNvPicPr>
          <p:nvPr/>
        </p:nvPicPr>
        <p:blipFill>
          <a:blip r:embed="rId11" cstate="print"/>
          <a:srcRect/>
          <a:stretch>
            <a:fillRect/>
          </a:stretch>
        </p:blipFill>
        <p:spPr bwMode="auto">
          <a:xfrm>
            <a:off x="6072198" y="3071810"/>
            <a:ext cx="1214446" cy="785818"/>
          </a:xfrm>
          <a:prstGeom prst="rect">
            <a:avLst/>
          </a:prstGeom>
          <a:noFill/>
          <a:effectLst>
            <a:glow rad="228600">
              <a:schemeClr val="accent1">
                <a:satMod val="175000"/>
                <a:alpha val="40000"/>
              </a:schemeClr>
            </a:glow>
          </a:effectLst>
        </p:spPr>
      </p:pic>
      <p:sp>
        <p:nvSpPr>
          <p:cNvPr id="13" name="12 Aşağı Ok"/>
          <p:cNvSpPr/>
          <p:nvPr/>
        </p:nvSpPr>
        <p:spPr>
          <a:xfrm>
            <a:off x="7572396" y="2357430"/>
            <a:ext cx="484632" cy="571504"/>
          </a:xfrm>
          <a:prstGeom prst="downArrow">
            <a:avLst/>
          </a:prstGeo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3">
            <a:schemeClr val="lt1"/>
          </a:lnRef>
          <a:fillRef idx="1">
            <a:schemeClr val="dk1"/>
          </a:fillRef>
          <a:effectRef idx="1">
            <a:schemeClr val="dk1"/>
          </a:effectRef>
          <a:fontRef idx="minor">
            <a:schemeClr val="lt1"/>
          </a:fontRef>
        </p:style>
        <p:txBody>
          <a:bodyPr rtlCol="0" anchor="ctr"/>
          <a:lstStyle/>
          <a:p>
            <a:pPr algn="ctr"/>
            <a:endParaRPr lang="tr-TR"/>
          </a:p>
        </p:txBody>
      </p:sp>
      <p:sp>
        <p:nvSpPr>
          <p:cNvPr id="14" name="13 Aşağı Ok"/>
          <p:cNvSpPr/>
          <p:nvPr/>
        </p:nvSpPr>
        <p:spPr>
          <a:xfrm>
            <a:off x="5143504" y="2357430"/>
            <a:ext cx="484632" cy="571504"/>
          </a:xfrm>
          <a:prstGeom prst="downArrow">
            <a:avLst/>
          </a:prstGeo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3">
            <a:schemeClr val="lt1"/>
          </a:lnRef>
          <a:fillRef idx="1">
            <a:schemeClr val="dk1"/>
          </a:fillRef>
          <a:effectRef idx="1">
            <a:schemeClr val="dk1"/>
          </a:effectRef>
          <a:fontRef idx="minor">
            <a:schemeClr val="lt1"/>
          </a:fontRef>
        </p:style>
        <p:txBody>
          <a:bodyPr rtlCol="0" anchor="ctr"/>
          <a:lstStyle/>
          <a:p>
            <a:pPr algn="ctr"/>
            <a:endParaRPr lang="tr-TR"/>
          </a:p>
        </p:txBody>
      </p:sp>
    </p:spTree>
  </p:cSld>
  <p:clrMapOvr>
    <a:masterClrMapping/>
  </p:clrMapOvr>
  <p:transition>
    <p:wheel spokes="8"/>
    <p:sndAc>
      <p:stSnd>
        <p:snd r:embed="rId2" name="chimes.wav"/>
      </p:stSnd>
    </p:sndAc>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13081307.jpg"/>
          <p:cNvPicPr>
            <a:picLocks noGrp="1" noChangeAspect="1"/>
          </p:cNvPicPr>
          <p:nvPr>
            <p:ph idx="1"/>
          </p:nvPr>
        </p:nvPicPr>
        <p:blipFill>
          <a:blip r:embed="rId3" cstate="print"/>
          <a:stretch>
            <a:fillRect/>
          </a:stretch>
        </p:blipFill>
        <p:spPr>
          <a:xfrm>
            <a:off x="0" y="0"/>
            <a:ext cx="9144000" cy="6857999"/>
          </a:xfrm>
        </p:spPr>
      </p:pic>
    </p:spTree>
  </p:cSld>
  <p:clrMapOvr>
    <a:masterClrMapping/>
  </p:clrMapOvr>
  <p:transition>
    <p:wheel spokes="8"/>
    <p:sndAc>
      <p:stSnd>
        <p:snd r:embed="rId2" name="chimes.wav"/>
      </p:stSnd>
    </p:sndAc>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Yer Tutucusu"/>
          <p:cNvSpPr>
            <a:spLocks noGrp="1"/>
          </p:cNvSpPr>
          <p:nvPr>
            <p:ph type="body" idx="1"/>
          </p:nvPr>
        </p:nvSpPr>
        <p:spPr>
          <a:xfrm>
            <a:off x="457200" y="785794"/>
            <a:ext cx="4040188" cy="642942"/>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lstStyle/>
          <a:p>
            <a:pPr algn="ctr"/>
            <a:r>
              <a:rPr lang="tr-TR" sz="2100" dirty="0" smtClean="0">
                <a:solidFill>
                  <a:srgbClr val="FF0000"/>
                </a:solidFill>
                <a:latin typeface="Times New Roman" pitchFamily="18" charset="0"/>
                <a:cs typeface="Times New Roman" pitchFamily="18" charset="0"/>
              </a:rPr>
              <a:t>3-SİLAHLANMA YARIŞI</a:t>
            </a:r>
            <a:endParaRPr lang="tr-TR" sz="2100" dirty="0">
              <a:solidFill>
                <a:srgbClr val="FF0000"/>
              </a:solidFill>
              <a:latin typeface="Times New Roman" pitchFamily="18" charset="0"/>
              <a:cs typeface="Times New Roman" pitchFamily="18" charset="0"/>
            </a:endParaRPr>
          </a:p>
        </p:txBody>
      </p:sp>
      <p:sp>
        <p:nvSpPr>
          <p:cNvPr id="5" name="4 İçerik Yer Tutucusu"/>
          <p:cNvSpPr>
            <a:spLocks noGrp="1"/>
          </p:cNvSpPr>
          <p:nvPr>
            <p:ph sz="quarter" idx="2"/>
          </p:nvPr>
        </p:nvSpPr>
        <p:spPr>
          <a:xfrm>
            <a:off x="457200" y="1571612"/>
            <a:ext cx="4040188" cy="1285884"/>
          </a:xfrm>
        </p:spPr>
        <p:style>
          <a:lnRef idx="1">
            <a:schemeClr val="dk1"/>
          </a:lnRef>
          <a:fillRef idx="2">
            <a:schemeClr val="dk1"/>
          </a:fillRef>
          <a:effectRef idx="1">
            <a:schemeClr val="dk1"/>
          </a:effectRef>
          <a:fontRef idx="minor">
            <a:schemeClr val="dk1"/>
          </a:fontRef>
        </p:style>
        <p:txBody>
          <a:bodyPr>
            <a:normAutofit fontScale="92500"/>
          </a:bodyPr>
          <a:lstStyle/>
          <a:p>
            <a:r>
              <a:rPr lang="tr-TR" b="1" dirty="0" smtClean="0"/>
              <a:t>Avrupalı Devletler  arasında  başlayan ve birbirlerini tehdit edecek  düzeye gelen silahlanma yarışı</a:t>
            </a:r>
            <a:r>
              <a:rPr lang="tr-TR" dirty="0" smtClean="0"/>
              <a:t>.</a:t>
            </a:r>
          </a:p>
          <a:p>
            <a:endParaRPr lang="tr-TR" dirty="0"/>
          </a:p>
        </p:txBody>
      </p:sp>
      <p:pic>
        <p:nvPicPr>
          <p:cNvPr id="7" name="6 İçerik Yer Tutucusu" descr="foto.jpg"/>
          <p:cNvPicPr>
            <a:picLocks noGrp="1" noChangeAspect="1"/>
          </p:cNvPicPr>
          <p:nvPr>
            <p:ph sz="quarter" idx="4"/>
          </p:nvPr>
        </p:nvPicPr>
        <p:blipFill>
          <a:blip r:embed="rId3" cstate="print"/>
          <a:stretch>
            <a:fillRect/>
          </a:stretch>
        </p:blipFill>
        <p:spPr>
          <a:xfrm>
            <a:off x="4645025" y="1000108"/>
            <a:ext cx="4284693" cy="4947125"/>
          </a:xfrm>
          <a:prstGeom prst="roundRect">
            <a:avLst>
              <a:gd name="adj" fmla="val 8594"/>
            </a:avLst>
          </a:prstGeom>
          <a:solidFill>
            <a:srgbClr val="FFFFFF">
              <a:shade val="85000"/>
            </a:srgbClr>
          </a:solidFill>
          <a:ln>
            <a:noFill/>
          </a:ln>
          <a:effectLst>
            <a:glow rad="228600">
              <a:schemeClr val="accent5">
                <a:satMod val="175000"/>
                <a:alpha val="40000"/>
              </a:schemeClr>
            </a:glow>
            <a:reflection blurRad="12700" stA="38000" endPos="28000" dist="5000" dir="5400000" sy="-100000" algn="bl" rotWithShape="0"/>
          </a:effectLst>
        </p:spPr>
      </p:pic>
      <p:pic>
        <p:nvPicPr>
          <p:cNvPr id="2051" name="Picture 3" descr="C:\Users\ASUS\Desktop\1.DÜNYA SAVAŞI\carrera armamentista (Caricatura).jpeg"/>
          <p:cNvPicPr>
            <a:picLocks noChangeAspect="1" noChangeArrowheads="1"/>
          </p:cNvPicPr>
          <p:nvPr/>
        </p:nvPicPr>
        <p:blipFill>
          <a:blip r:embed="rId4" cstate="print"/>
          <a:srcRect/>
          <a:stretch>
            <a:fillRect/>
          </a:stretch>
        </p:blipFill>
        <p:spPr bwMode="auto">
          <a:xfrm>
            <a:off x="285720" y="2928934"/>
            <a:ext cx="4214842" cy="3429024"/>
          </a:xfrm>
          <a:prstGeom prst="rect">
            <a:avLst/>
          </a:prstGeom>
          <a:noFill/>
          <a:effectLst>
            <a:glow rad="228600">
              <a:schemeClr val="accent5">
                <a:satMod val="175000"/>
                <a:alpha val="40000"/>
              </a:schemeClr>
            </a:glow>
          </a:effectLst>
        </p:spPr>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14290"/>
            <a:ext cx="8229600" cy="928694"/>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a:bodyPr>
          <a:lstStyle/>
          <a:p>
            <a:pPr algn="ctr"/>
            <a:r>
              <a:rPr lang="tr-TR" sz="2400" b="1" dirty="0" smtClean="0">
                <a:solidFill>
                  <a:srgbClr val="FF0000"/>
                </a:solidFill>
                <a:latin typeface="Times New Roman" pitchFamily="18" charset="0"/>
                <a:cs typeface="Times New Roman" pitchFamily="18" charset="0"/>
              </a:rPr>
              <a:t>C) </a:t>
            </a:r>
            <a:r>
              <a:rPr lang="tr-TR" sz="2400" b="1" dirty="0" smtClean="0">
                <a:solidFill>
                  <a:schemeClr val="tx1"/>
                </a:solidFill>
                <a:latin typeface="Times New Roman" pitchFamily="18" charset="0"/>
                <a:cs typeface="Times New Roman" pitchFamily="18" charset="0"/>
              </a:rPr>
              <a:t>OSMANLI’NIN MÜTTEFİKLERİNE YARDIM AMAÇLI AÇILAN CEPHELER</a:t>
            </a:r>
            <a:endParaRPr lang="tr-TR" sz="2400" b="1" dirty="0">
              <a:solidFill>
                <a:schemeClr val="tx1"/>
              </a:solidFill>
              <a:latin typeface="Times New Roman" pitchFamily="18" charset="0"/>
              <a:cs typeface="Times New Roman" pitchFamily="18" charset="0"/>
            </a:endParaRPr>
          </a:p>
        </p:txBody>
      </p:sp>
      <p:sp>
        <p:nvSpPr>
          <p:cNvPr id="3" name="2 İçerik Yer Tutucusu"/>
          <p:cNvSpPr>
            <a:spLocks noGrp="1"/>
          </p:cNvSpPr>
          <p:nvPr>
            <p:ph sz="half" idx="1"/>
          </p:nvPr>
        </p:nvSpPr>
        <p:spPr>
          <a:xfrm>
            <a:off x="571472" y="1928802"/>
            <a:ext cx="3929090" cy="3857652"/>
          </a:xfrm>
          <a:effectLst>
            <a:glow rad="228600">
              <a:schemeClr val="accent6">
                <a:satMod val="175000"/>
                <a:alpha val="40000"/>
              </a:schemeClr>
            </a:glow>
          </a:effectLst>
        </p:spPr>
        <p:txBody>
          <a:bodyPr>
            <a:noAutofit/>
          </a:bodyPr>
          <a:lstStyle/>
          <a:p>
            <a:pPr>
              <a:buNone/>
            </a:pPr>
            <a:r>
              <a:rPr lang="tr-TR" sz="2000" b="1" dirty="0" smtClean="0">
                <a:solidFill>
                  <a:srgbClr val="FF0000"/>
                </a:solidFill>
                <a:latin typeface="Times New Roman" pitchFamily="18" charset="0"/>
                <a:cs typeface="Times New Roman" pitchFamily="18" charset="0"/>
              </a:rPr>
              <a:t>1)</a:t>
            </a:r>
            <a:r>
              <a:rPr lang="tr-TR" sz="2000" b="1" dirty="0" err="1" smtClean="0">
                <a:solidFill>
                  <a:srgbClr val="FF0000"/>
                </a:solidFill>
                <a:latin typeface="Times New Roman" pitchFamily="18" charset="0"/>
                <a:cs typeface="Times New Roman" pitchFamily="18" charset="0"/>
              </a:rPr>
              <a:t>Galiçya</a:t>
            </a:r>
            <a:r>
              <a:rPr lang="tr-TR" sz="2000" b="1" dirty="0" smtClean="0">
                <a:solidFill>
                  <a:srgbClr val="FF0000"/>
                </a:solidFill>
                <a:latin typeface="Times New Roman" pitchFamily="18" charset="0"/>
                <a:cs typeface="Times New Roman" pitchFamily="18" charset="0"/>
              </a:rPr>
              <a:t> Cephesi:</a:t>
            </a:r>
            <a:r>
              <a:rPr lang="tr-TR" sz="2000" b="1" dirty="0" smtClean="0">
                <a:latin typeface="Times New Roman" pitchFamily="18" charset="0"/>
                <a:cs typeface="Times New Roman" pitchFamily="18" charset="0"/>
              </a:rPr>
              <a:t>Türk askerleri,Avusturya ve Almanya ordusunda,Ruslara karşı savaşmıştır.</a:t>
            </a:r>
          </a:p>
          <a:p>
            <a:pPr>
              <a:buNone/>
            </a:pPr>
            <a:r>
              <a:rPr lang="tr-TR" sz="2000" b="1" dirty="0" smtClean="0">
                <a:solidFill>
                  <a:srgbClr val="FF0000"/>
                </a:solidFill>
                <a:latin typeface="Times New Roman" pitchFamily="18" charset="0"/>
                <a:cs typeface="Times New Roman" pitchFamily="18" charset="0"/>
              </a:rPr>
              <a:t>2)Makedonya Cephesi:</a:t>
            </a:r>
            <a:r>
              <a:rPr lang="tr-TR" sz="2000" b="1" dirty="0" smtClean="0">
                <a:latin typeface="Times New Roman" pitchFamily="18" charset="0"/>
                <a:cs typeface="Times New Roman" pitchFamily="18" charset="0"/>
              </a:rPr>
              <a:t>Türk askeri Avusturya ordusunda Ruslara ve Fransızlara karşı savaşmıştır.</a:t>
            </a:r>
          </a:p>
          <a:p>
            <a:pPr>
              <a:buNone/>
            </a:pPr>
            <a:r>
              <a:rPr lang="tr-TR" sz="2000" b="1" dirty="0" smtClean="0">
                <a:solidFill>
                  <a:srgbClr val="FF0000"/>
                </a:solidFill>
                <a:latin typeface="Times New Roman" pitchFamily="18" charset="0"/>
                <a:cs typeface="Times New Roman" pitchFamily="18" charset="0"/>
              </a:rPr>
              <a:t>3)Romanya Cephesi: </a:t>
            </a:r>
            <a:r>
              <a:rPr lang="tr-TR" sz="2000" b="1" dirty="0" smtClean="0">
                <a:latin typeface="Times New Roman" pitchFamily="18" charset="0"/>
                <a:cs typeface="Times New Roman" pitchFamily="18" charset="0"/>
              </a:rPr>
              <a:t>Türk askerleri,Avusturya ve Almanya ordusunda,Ruslara ve Rumenlere karşı savaşmıştır.</a:t>
            </a:r>
            <a:endParaRPr lang="tr-TR" sz="2000" b="1" dirty="0">
              <a:latin typeface="Times New Roman" pitchFamily="18" charset="0"/>
              <a:cs typeface="Times New Roman" pitchFamily="18" charset="0"/>
            </a:endParaRPr>
          </a:p>
        </p:txBody>
      </p:sp>
      <p:pic>
        <p:nvPicPr>
          <p:cNvPr id="5" name="4 İçerik Yer Tutucusu" descr="k23.jpg"/>
          <p:cNvPicPr>
            <a:picLocks noGrp="1" noChangeAspect="1"/>
          </p:cNvPicPr>
          <p:nvPr>
            <p:ph sz="half" idx="2"/>
          </p:nvPr>
        </p:nvPicPr>
        <p:blipFill>
          <a:blip r:embed="rId3" cstate="print"/>
          <a:stretch>
            <a:fillRect/>
          </a:stretch>
        </p:blipFill>
        <p:spPr>
          <a:xfrm>
            <a:off x="5000628" y="1500174"/>
            <a:ext cx="3857652" cy="4714908"/>
          </a:xfrm>
          <a:effectLst>
            <a:glow rad="228600">
              <a:schemeClr val="accent1">
                <a:satMod val="175000"/>
                <a:alpha val="40000"/>
              </a:schemeClr>
            </a:glow>
          </a:effectLst>
        </p:spPr>
      </p:pic>
    </p:spTree>
  </p:cSld>
  <p:clrMapOvr>
    <a:masterClrMapping/>
  </p:clrMapOvr>
  <p:transition>
    <p:wheel spokes="8"/>
    <p:sndAc>
      <p:stSnd>
        <p:snd r:embed="rId2" name="chimes.wav"/>
      </p:stSnd>
    </p:sndAc>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14290"/>
            <a:ext cx="8229600" cy="714380"/>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fontScale="90000"/>
          </a:bodyPr>
          <a:lstStyle/>
          <a:p>
            <a:pPr algn="ctr"/>
            <a:r>
              <a:rPr lang="tr-TR" sz="4000" b="1" dirty="0" smtClean="0">
                <a:solidFill>
                  <a:schemeClr val="tx1"/>
                </a:solidFill>
                <a:latin typeface="Times New Roman" pitchFamily="18" charset="0"/>
                <a:cs typeface="Times New Roman" pitchFamily="18" charset="0"/>
              </a:rPr>
              <a:t>1.DÜNYA SAVAŞI’NIN SONUÇLARI</a:t>
            </a:r>
            <a:endParaRPr lang="tr-TR" sz="4000" b="1" dirty="0">
              <a:solidFill>
                <a:schemeClr val="tx1"/>
              </a:solidFill>
              <a:latin typeface="Times New Roman" pitchFamily="18" charset="0"/>
              <a:cs typeface="Times New Roman" pitchFamily="18" charset="0"/>
            </a:endParaRPr>
          </a:p>
        </p:txBody>
      </p:sp>
      <p:sp>
        <p:nvSpPr>
          <p:cNvPr id="3" name="2 İçerik Yer Tutucusu"/>
          <p:cNvSpPr>
            <a:spLocks noGrp="1"/>
          </p:cNvSpPr>
          <p:nvPr>
            <p:ph idx="1"/>
          </p:nvPr>
        </p:nvSpPr>
        <p:spPr>
          <a:xfrm>
            <a:off x="457200" y="1214422"/>
            <a:ext cx="8229600" cy="5110178"/>
          </a:xfrm>
        </p:spPr>
        <p:txBody>
          <a:bodyPr/>
          <a:lstStyle/>
          <a:p>
            <a:pPr>
              <a:buNone/>
            </a:pPr>
            <a:r>
              <a:rPr lang="tr-TR" sz="2000" b="1" dirty="0" smtClean="0">
                <a:solidFill>
                  <a:srgbClr val="FF0000"/>
                </a:solidFill>
                <a:latin typeface="Times New Roman" pitchFamily="18" charset="0"/>
                <a:cs typeface="Times New Roman" pitchFamily="18" charset="0"/>
              </a:rPr>
              <a:t>1) </a:t>
            </a:r>
            <a:r>
              <a:rPr lang="tr-TR" sz="1800" b="1" dirty="0" smtClean="0">
                <a:latin typeface="Times New Roman" pitchFamily="18" charset="0"/>
                <a:cs typeface="Times New Roman" pitchFamily="18" charset="0"/>
              </a:rPr>
              <a:t>Savaşı  </a:t>
            </a:r>
            <a:r>
              <a:rPr lang="tr-TR" sz="1800" b="1" dirty="0" smtClean="0">
                <a:solidFill>
                  <a:srgbClr val="FF0000"/>
                </a:solidFill>
                <a:latin typeface="Times New Roman" pitchFamily="18" charset="0"/>
                <a:cs typeface="Times New Roman" pitchFamily="18" charset="0"/>
              </a:rPr>
              <a:t>İtilaf Devletleri </a:t>
            </a:r>
            <a:r>
              <a:rPr lang="tr-TR" sz="1800" b="1" dirty="0" smtClean="0">
                <a:latin typeface="Times New Roman" pitchFamily="18" charset="0"/>
                <a:cs typeface="Times New Roman" pitchFamily="18" charset="0"/>
              </a:rPr>
              <a:t>kazandı.</a:t>
            </a:r>
          </a:p>
          <a:p>
            <a:pPr>
              <a:buNone/>
            </a:pPr>
            <a:endParaRPr lang="tr-TR" dirty="0" smtClean="0"/>
          </a:p>
          <a:p>
            <a:pPr>
              <a:buNone/>
            </a:pPr>
            <a:r>
              <a:rPr lang="tr-TR" dirty="0" smtClean="0"/>
              <a:t>             </a:t>
            </a:r>
          </a:p>
          <a:p>
            <a:pPr>
              <a:buNone/>
            </a:pPr>
            <a:r>
              <a:rPr lang="tr-TR" sz="2000" dirty="0" smtClean="0">
                <a:latin typeface="Times New Roman" pitchFamily="18" charset="0"/>
                <a:cs typeface="Times New Roman" pitchFamily="18" charset="0"/>
              </a:rPr>
              <a:t>           </a:t>
            </a:r>
          </a:p>
          <a:p>
            <a:pPr>
              <a:buNone/>
            </a:pPr>
            <a:endParaRPr lang="tr-TR" sz="2000" dirty="0" smtClean="0">
              <a:latin typeface="Times New Roman" pitchFamily="18" charset="0"/>
              <a:cs typeface="Times New Roman" pitchFamily="18" charset="0"/>
            </a:endParaRPr>
          </a:p>
          <a:p>
            <a:pPr>
              <a:buNone/>
            </a:pPr>
            <a:endParaRPr lang="tr-TR" sz="2000" dirty="0" smtClean="0">
              <a:latin typeface="Times New Roman" pitchFamily="18" charset="0"/>
              <a:cs typeface="Times New Roman" pitchFamily="18" charset="0"/>
            </a:endParaRPr>
          </a:p>
          <a:p>
            <a:pPr>
              <a:buNone/>
            </a:pPr>
            <a:endParaRPr lang="tr-TR" sz="2000" dirty="0" smtClean="0">
              <a:latin typeface="Times New Roman" pitchFamily="18" charset="0"/>
              <a:cs typeface="Times New Roman" pitchFamily="18" charset="0"/>
            </a:endParaRPr>
          </a:p>
          <a:p>
            <a:pPr>
              <a:buNone/>
            </a:pPr>
            <a:endParaRPr lang="tr-TR" sz="2000" dirty="0" smtClean="0">
              <a:latin typeface="Times New Roman" pitchFamily="18" charset="0"/>
              <a:cs typeface="Times New Roman" pitchFamily="18" charset="0"/>
            </a:endParaRPr>
          </a:p>
          <a:p>
            <a:pPr>
              <a:buNone/>
            </a:pPr>
            <a:endParaRPr lang="tr-TR" sz="2000" dirty="0" smtClean="0">
              <a:latin typeface="Times New Roman" pitchFamily="18" charset="0"/>
              <a:cs typeface="Times New Roman" pitchFamily="18" charset="0"/>
            </a:endParaRPr>
          </a:p>
          <a:p>
            <a:pPr>
              <a:buNone/>
            </a:pPr>
            <a:endParaRPr lang="tr-TR" sz="2000" dirty="0" smtClean="0">
              <a:latin typeface="Times New Roman" pitchFamily="18" charset="0"/>
              <a:cs typeface="Times New Roman" pitchFamily="18" charset="0"/>
            </a:endParaRPr>
          </a:p>
          <a:p>
            <a:pPr>
              <a:buNone/>
            </a:pPr>
            <a:r>
              <a:rPr lang="tr-TR" sz="2000" b="1" dirty="0" smtClean="0">
                <a:solidFill>
                  <a:srgbClr val="FF0000"/>
                </a:solidFill>
                <a:latin typeface="Times New Roman" pitchFamily="18" charset="0"/>
                <a:cs typeface="Times New Roman" pitchFamily="18" charset="0"/>
              </a:rPr>
              <a:t>2) </a:t>
            </a:r>
            <a:r>
              <a:rPr lang="tr-TR" sz="1800" b="1" dirty="0" smtClean="0">
                <a:solidFill>
                  <a:srgbClr val="FF0000"/>
                </a:solidFill>
                <a:latin typeface="Times New Roman" pitchFamily="18" charset="0"/>
                <a:cs typeface="Times New Roman" pitchFamily="18" charset="0"/>
              </a:rPr>
              <a:t>Avusturya-Macaristan</a:t>
            </a:r>
            <a:r>
              <a:rPr lang="tr-TR" sz="1800" b="1" dirty="0" smtClean="0">
                <a:latin typeface="Times New Roman" pitchFamily="18" charset="0"/>
                <a:cs typeface="Times New Roman" pitchFamily="18" charset="0"/>
              </a:rPr>
              <a:t> , </a:t>
            </a:r>
            <a:r>
              <a:rPr lang="tr-TR" sz="1800" b="1" dirty="0" smtClean="0">
                <a:solidFill>
                  <a:srgbClr val="FF0000"/>
                </a:solidFill>
                <a:latin typeface="Times New Roman" pitchFamily="18" charset="0"/>
                <a:cs typeface="Times New Roman" pitchFamily="18" charset="0"/>
              </a:rPr>
              <a:t>Osmanlı Devleti </a:t>
            </a:r>
            <a:r>
              <a:rPr lang="tr-TR" sz="1800" b="1" dirty="0" smtClean="0">
                <a:latin typeface="Times New Roman" pitchFamily="18" charset="0"/>
                <a:cs typeface="Times New Roman" pitchFamily="18" charset="0"/>
              </a:rPr>
              <a:t>ve</a:t>
            </a:r>
            <a:r>
              <a:rPr lang="tr-TR" sz="1800" b="1" dirty="0" smtClean="0">
                <a:solidFill>
                  <a:srgbClr val="FF0000"/>
                </a:solidFill>
                <a:latin typeface="Times New Roman" pitchFamily="18" charset="0"/>
                <a:cs typeface="Times New Roman" pitchFamily="18" charset="0"/>
              </a:rPr>
              <a:t> Rusya </a:t>
            </a:r>
            <a:r>
              <a:rPr lang="tr-TR" sz="1800" b="1" dirty="0" smtClean="0">
                <a:latin typeface="Times New Roman" pitchFamily="18" charset="0"/>
                <a:cs typeface="Times New Roman" pitchFamily="18" charset="0"/>
              </a:rPr>
              <a:t>gibi imparatorluklar yıkılarak yerlerine yeni devletler kuruldu. (Polonya,Çekoslovakya,Yugoslavya,Macaristan</a:t>
            </a:r>
            <a:r>
              <a:rPr lang="tr-TR" sz="1800" b="1" u="sng" dirty="0" smtClean="0">
                <a:latin typeface="Times New Roman" pitchFamily="18" charset="0"/>
                <a:cs typeface="Times New Roman" pitchFamily="18" charset="0"/>
              </a:rPr>
              <a:t>,Türkiye</a:t>
            </a:r>
            <a:r>
              <a:rPr lang="tr-TR" sz="1800" b="1" dirty="0" smtClean="0">
                <a:latin typeface="Times New Roman" pitchFamily="18" charset="0"/>
                <a:cs typeface="Times New Roman" pitchFamily="18" charset="0"/>
              </a:rPr>
              <a:t>)</a:t>
            </a:r>
          </a:p>
          <a:p>
            <a:pPr>
              <a:buNone/>
            </a:pPr>
            <a:endParaRPr lang="tr-TR" sz="1800" b="1" dirty="0" smtClean="0">
              <a:latin typeface="Times New Roman" pitchFamily="18" charset="0"/>
              <a:cs typeface="Times New Roman" pitchFamily="18" charset="0"/>
            </a:endParaRPr>
          </a:p>
          <a:p>
            <a:pPr>
              <a:buNone/>
            </a:pPr>
            <a:endParaRPr lang="tr-TR" dirty="0"/>
          </a:p>
        </p:txBody>
      </p:sp>
      <p:pic>
        <p:nvPicPr>
          <p:cNvPr id="1026" name="Picture 2" descr="C:\Users\ASUS\Desktop\1.DÜNYA SAVAŞI\bayraklar\imparatorlukbayrayd4.jpg"/>
          <p:cNvPicPr>
            <a:picLocks noChangeAspect="1" noChangeArrowheads="1"/>
          </p:cNvPicPr>
          <p:nvPr/>
        </p:nvPicPr>
        <p:blipFill>
          <a:blip r:embed="rId3" cstate="print"/>
          <a:srcRect/>
          <a:stretch>
            <a:fillRect/>
          </a:stretch>
        </p:blipFill>
        <p:spPr bwMode="auto">
          <a:xfrm>
            <a:off x="3000364" y="3571876"/>
            <a:ext cx="1214446" cy="78581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27" name="Picture 3" descr="C:\Users\ASUS\Desktop\1.DÜNYA SAVAŞI\bayraklar\avusturya macaristan imp.jpg"/>
          <p:cNvPicPr>
            <a:picLocks noChangeAspect="1" noChangeArrowheads="1"/>
          </p:cNvPicPr>
          <p:nvPr/>
        </p:nvPicPr>
        <p:blipFill>
          <a:blip r:embed="rId4" cstate="print"/>
          <a:srcRect/>
          <a:stretch>
            <a:fillRect/>
          </a:stretch>
        </p:blipFill>
        <p:spPr bwMode="auto">
          <a:xfrm>
            <a:off x="1000100" y="3571876"/>
            <a:ext cx="1155660" cy="77051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5 Aşağı Ok"/>
          <p:cNvSpPr/>
          <p:nvPr/>
        </p:nvSpPr>
        <p:spPr>
          <a:xfrm>
            <a:off x="1357290" y="4429132"/>
            <a:ext cx="484632" cy="500066"/>
          </a:xfrm>
          <a:prstGeom prst="down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tr-TR"/>
          </a:p>
        </p:txBody>
      </p:sp>
      <p:sp>
        <p:nvSpPr>
          <p:cNvPr id="7" name="6 Aşağı Ok"/>
          <p:cNvSpPr/>
          <p:nvPr/>
        </p:nvSpPr>
        <p:spPr>
          <a:xfrm>
            <a:off x="3357554" y="4429132"/>
            <a:ext cx="484632" cy="500066"/>
          </a:xfrm>
          <a:prstGeom prst="down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tr-TR"/>
          </a:p>
        </p:txBody>
      </p:sp>
      <p:pic>
        <p:nvPicPr>
          <p:cNvPr id="1028" name="Picture 4" descr="C:\Users\ASUS\Desktop\1.DÜNYA SAVAŞI\bayraklar\ingiltere.jpg"/>
          <p:cNvPicPr>
            <a:picLocks noChangeAspect="1" noChangeArrowheads="1"/>
          </p:cNvPicPr>
          <p:nvPr/>
        </p:nvPicPr>
        <p:blipFill>
          <a:blip r:embed="rId5" cstate="print"/>
          <a:srcRect/>
          <a:stretch>
            <a:fillRect/>
          </a:stretch>
        </p:blipFill>
        <p:spPr bwMode="auto">
          <a:xfrm>
            <a:off x="714348" y="1857364"/>
            <a:ext cx="1071570" cy="928694"/>
          </a:xfrm>
          <a:prstGeom prst="roundRect">
            <a:avLst>
              <a:gd name="adj" fmla="val 8594"/>
            </a:avLst>
          </a:prstGeom>
          <a:solidFill>
            <a:srgbClr val="FFFFFF">
              <a:shade val="85000"/>
            </a:srgbClr>
          </a:solidFill>
          <a:ln>
            <a:noFill/>
          </a:ln>
          <a:effectLst>
            <a:glow rad="228600">
              <a:schemeClr val="accent6">
                <a:satMod val="175000"/>
                <a:alpha val="40000"/>
              </a:schemeClr>
            </a:glow>
            <a:reflection blurRad="12700" stA="38000" endPos="28000" dist="5000" dir="5400000" sy="-100000" algn="bl" rotWithShape="0"/>
          </a:effectLst>
        </p:spPr>
      </p:pic>
      <p:pic>
        <p:nvPicPr>
          <p:cNvPr id="1029" name="Picture 5" descr="C:\Users\ASUS\Desktop\1.DÜNYA SAVAŞI\bayraklar\Kingdom_of_Italy_Flag.png"/>
          <p:cNvPicPr>
            <a:picLocks noChangeAspect="1" noChangeArrowheads="1"/>
          </p:cNvPicPr>
          <p:nvPr/>
        </p:nvPicPr>
        <p:blipFill>
          <a:blip r:embed="rId6" cstate="print"/>
          <a:srcRect/>
          <a:stretch>
            <a:fillRect/>
          </a:stretch>
        </p:blipFill>
        <p:spPr bwMode="auto">
          <a:xfrm>
            <a:off x="4286248" y="1857364"/>
            <a:ext cx="1066778" cy="857256"/>
          </a:xfrm>
          <a:prstGeom prst="roundRect">
            <a:avLst>
              <a:gd name="adj" fmla="val 8594"/>
            </a:avLst>
          </a:prstGeom>
          <a:solidFill>
            <a:srgbClr val="FFFFFF">
              <a:shade val="85000"/>
            </a:srgbClr>
          </a:solidFill>
          <a:ln>
            <a:noFill/>
          </a:ln>
          <a:effectLst>
            <a:glow rad="228600">
              <a:schemeClr val="accent6">
                <a:satMod val="175000"/>
                <a:alpha val="40000"/>
              </a:schemeClr>
            </a:glow>
            <a:reflection blurRad="12700" stA="38000" endPos="28000" dist="5000" dir="5400000" sy="-100000" algn="bl" rotWithShape="0"/>
          </a:effectLst>
        </p:spPr>
      </p:pic>
      <p:pic>
        <p:nvPicPr>
          <p:cNvPr id="1030" name="Picture 6" descr="C:\Users\ASUS\Desktop\1.DÜNYA SAVAŞI\bayraklar\france-flag.jpg"/>
          <p:cNvPicPr>
            <a:picLocks noChangeAspect="1" noChangeArrowheads="1"/>
          </p:cNvPicPr>
          <p:nvPr/>
        </p:nvPicPr>
        <p:blipFill>
          <a:blip r:embed="rId7" cstate="print"/>
          <a:srcRect/>
          <a:stretch>
            <a:fillRect/>
          </a:stretch>
        </p:blipFill>
        <p:spPr bwMode="auto">
          <a:xfrm>
            <a:off x="2643174" y="1857364"/>
            <a:ext cx="1020810" cy="857256"/>
          </a:xfrm>
          <a:prstGeom prst="roundRect">
            <a:avLst>
              <a:gd name="adj" fmla="val 8594"/>
            </a:avLst>
          </a:prstGeom>
          <a:solidFill>
            <a:srgbClr val="FFFFFF">
              <a:shade val="85000"/>
            </a:srgbClr>
          </a:solidFill>
          <a:ln>
            <a:noFill/>
          </a:ln>
          <a:effectLst>
            <a:glow rad="228600">
              <a:schemeClr val="accent6">
                <a:satMod val="175000"/>
                <a:alpha val="40000"/>
              </a:schemeClr>
            </a:glow>
            <a:reflection blurRad="12700" stA="38000" endPos="28000" dist="5000" dir="5400000" sy="-100000" algn="bl" rotWithShape="0"/>
          </a:effectLst>
        </p:spPr>
      </p:pic>
      <p:pic>
        <p:nvPicPr>
          <p:cNvPr id="1031" name="Picture 7" descr="C:\Users\ASUS\Desktop\1.DÜNYA SAVAŞI\bayraklar\American-Flag-4K-3840x2160-Wallpaper-1024x576.png"/>
          <p:cNvPicPr>
            <a:picLocks noChangeAspect="1" noChangeArrowheads="1"/>
          </p:cNvPicPr>
          <p:nvPr/>
        </p:nvPicPr>
        <p:blipFill>
          <a:blip r:embed="rId8" cstate="print"/>
          <a:srcRect/>
          <a:stretch>
            <a:fillRect/>
          </a:stretch>
        </p:blipFill>
        <p:spPr bwMode="auto">
          <a:xfrm>
            <a:off x="6143636" y="1857364"/>
            <a:ext cx="1041358" cy="785818"/>
          </a:xfrm>
          <a:prstGeom prst="roundRect">
            <a:avLst>
              <a:gd name="adj" fmla="val 8594"/>
            </a:avLst>
          </a:prstGeom>
          <a:solidFill>
            <a:srgbClr val="FFFFFF">
              <a:shade val="85000"/>
            </a:srgbClr>
          </a:solidFill>
          <a:ln>
            <a:noFill/>
          </a:ln>
          <a:effectLst>
            <a:glow rad="228600">
              <a:schemeClr val="accent6">
                <a:satMod val="175000"/>
                <a:alpha val="40000"/>
              </a:schemeClr>
            </a:glow>
            <a:reflection blurRad="12700" stA="38000" endPos="28000" dist="5000" dir="5400000" sy="-100000" algn="bl" rotWithShape="0"/>
          </a:effectLst>
        </p:spPr>
      </p:pic>
      <p:pic>
        <p:nvPicPr>
          <p:cNvPr id="1032" name="Picture 8" descr="C:\Users\ASUS\Desktop\1.DÜNYA SAVAŞI\bayraklar\rusya bayrağı 1.dünya savaşı zamanı.png"/>
          <p:cNvPicPr>
            <a:picLocks noChangeAspect="1" noChangeArrowheads="1"/>
          </p:cNvPicPr>
          <p:nvPr/>
        </p:nvPicPr>
        <p:blipFill>
          <a:blip r:embed="rId9" cstate="print"/>
          <a:srcRect/>
          <a:stretch>
            <a:fillRect/>
          </a:stretch>
        </p:blipFill>
        <p:spPr bwMode="auto">
          <a:xfrm>
            <a:off x="4786314" y="3571876"/>
            <a:ext cx="1168985" cy="78581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3" name="12 Aşağı Ok"/>
          <p:cNvSpPr/>
          <p:nvPr/>
        </p:nvSpPr>
        <p:spPr>
          <a:xfrm>
            <a:off x="5143504" y="4429132"/>
            <a:ext cx="484632" cy="500066"/>
          </a:xfrm>
          <a:prstGeom prst="down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tr-TR"/>
          </a:p>
        </p:txBody>
      </p:sp>
      <p:sp>
        <p:nvSpPr>
          <p:cNvPr id="14" name="13 Sağ Ok"/>
          <p:cNvSpPr/>
          <p:nvPr/>
        </p:nvSpPr>
        <p:spPr>
          <a:xfrm>
            <a:off x="2000232" y="2071678"/>
            <a:ext cx="500066" cy="484632"/>
          </a:xfrm>
          <a:prstGeom prst="rightArrow">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tr-TR"/>
          </a:p>
        </p:txBody>
      </p:sp>
      <p:sp>
        <p:nvSpPr>
          <p:cNvPr id="15" name="14 Sağ Ok"/>
          <p:cNvSpPr/>
          <p:nvPr/>
        </p:nvSpPr>
        <p:spPr>
          <a:xfrm>
            <a:off x="3714744" y="2071678"/>
            <a:ext cx="500066" cy="484632"/>
          </a:xfrm>
          <a:prstGeom prst="rightArrow">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tr-TR"/>
          </a:p>
        </p:txBody>
      </p:sp>
      <p:sp>
        <p:nvSpPr>
          <p:cNvPr id="16" name="15 Sağ Ok"/>
          <p:cNvSpPr/>
          <p:nvPr/>
        </p:nvSpPr>
        <p:spPr>
          <a:xfrm>
            <a:off x="5500694" y="2071678"/>
            <a:ext cx="500066" cy="484632"/>
          </a:xfrm>
          <a:prstGeom prst="rightArrow">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tr-TR"/>
          </a:p>
        </p:txBody>
      </p:sp>
    </p:spTree>
  </p:cSld>
  <p:clrMapOvr>
    <a:masterClrMapping/>
  </p:clrMapOvr>
  <p:transition>
    <p:wheel spokes="8"/>
    <p:sndAc>
      <p:stSnd>
        <p:snd r:embed="rId2" name="chimes.wav"/>
      </p:stSnd>
    </p:sndAc>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786050" y="285728"/>
            <a:ext cx="3786214" cy="428628"/>
          </a:xfrm>
        </p:spPr>
        <p:style>
          <a:lnRef idx="1">
            <a:schemeClr val="dk1"/>
          </a:lnRef>
          <a:fillRef idx="2">
            <a:schemeClr val="dk1"/>
          </a:fillRef>
          <a:effectRef idx="1">
            <a:schemeClr val="dk1"/>
          </a:effectRef>
          <a:fontRef idx="minor">
            <a:schemeClr val="dk1"/>
          </a:fontRef>
        </p:style>
        <p:txBody>
          <a:bodyPr>
            <a:normAutofit/>
          </a:bodyPr>
          <a:lstStyle/>
          <a:p>
            <a:pPr algn="ctr"/>
            <a:r>
              <a:rPr lang="tr-TR" sz="1800" b="1" dirty="0" smtClean="0">
                <a:solidFill>
                  <a:srgbClr val="FF0000"/>
                </a:solidFill>
                <a:latin typeface="Times New Roman" pitchFamily="18" charset="0"/>
                <a:cs typeface="Times New Roman" pitchFamily="18" charset="0"/>
              </a:rPr>
              <a:t>3-</a:t>
            </a:r>
            <a:r>
              <a:rPr lang="tr-TR" sz="1800" b="1" dirty="0" smtClean="0">
                <a:solidFill>
                  <a:schemeClr val="tx1"/>
                </a:solidFill>
                <a:latin typeface="Times New Roman" pitchFamily="18" charset="0"/>
                <a:cs typeface="Times New Roman" pitchFamily="18" charset="0"/>
              </a:rPr>
              <a:t>Avrupa haritası yeniden çizildi.</a:t>
            </a:r>
            <a:endParaRPr lang="tr-TR" sz="1800" b="1" dirty="0">
              <a:solidFill>
                <a:schemeClr val="tx1"/>
              </a:solidFill>
              <a:latin typeface="Times New Roman" pitchFamily="18" charset="0"/>
              <a:cs typeface="Times New Roman" pitchFamily="18" charset="0"/>
            </a:endParaRPr>
          </a:p>
        </p:txBody>
      </p:sp>
      <p:pic>
        <p:nvPicPr>
          <p:cNvPr id="5" name="4 İçerik Yer Tutucusu" descr="1.DÜNYA SAVAŞI ÖNCESİ AVRUPA.jpg"/>
          <p:cNvPicPr>
            <a:picLocks noGrp="1" noChangeAspect="1"/>
          </p:cNvPicPr>
          <p:nvPr>
            <p:ph sz="half" idx="1"/>
          </p:nvPr>
        </p:nvPicPr>
        <p:blipFill>
          <a:blip r:embed="rId3" cstate="print"/>
          <a:stretch>
            <a:fillRect/>
          </a:stretch>
        </p:blipFill>
        <p:spPr>
          <a:xfrm>
            <a:off x="214282" y="857232"/>
            <a:ext cx="4281518" cy="5500726"/>
          </a:xfrm>
          <a:effectLst>
            <a:glow rad="228600">
              <a:schemeClr val="accent6">
                <a:satMod val="175000"/>
                <a:alpha val="40000"/>
              </a:schemeClr>
            </a:glow>
          </a:effectLst>
        </p:spPr>
      </p:pic>
      <p:pic>
        <p:nvPicPr>
          <p:cNvPr id="6" name="5 İçerik Yer Tutucusu" descr="1_dun_sonr.jpg"/>
          <p:cNvPicPr>
            <a:picLocks noGrp="1" noChangeAspect="1"/>
          </p:cNvPicPr>
          <p:nvPr>
            <p:ph sz="half" idx="2"/>
          </p:nvPr>
        </p:nvPicPr>
        <p:blipFill>
          <a:blip r:embed="rId4" cstate="print"/>
          <a:stretch>
            <a:fillRect/>
          </a:stretch>
        </p:blipFill>
        <p:spPr>
          <a:xfrm>
            <a:off x="4648200" y="857232"/>
            <a:ext cx="4281518" cy="5500726"/>
          </a:xfrm>
          <a:effectLst>
            <a:glow rad="228600">
              <a:schemeClr val="accent6">
                <a:satMod val="175000"/>
                <a:alpha val="40000"/>
              </a:schemeClr>
            </a:glow>
          </a:effectLst>
        </p:spPr>
      </p:pic>
    </p:spTree>
  </p:cSld>
  <p:clrMapOvr>
    <a:masterClrMapping/>
  </p:clrMapOvr>
  <p:transition>
    <p:wheel spokes="8"/>
    <p:sndAc>
      <p:stSnd>
        <p:snd r:embed="rId2" name="chimes.wav"/>
      </p:stSnd>
    </p:sndAc>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14282" y="285728"/>
            <a:ext cx="8643998" cy="1143008"/>
          </a:xfrm>
        </p:spPr>
        <p:style>
          <a:lnRef idx="1">
            <a:schemeClr val="accent1"/>
          </a:lnRef>
          <a:fillRef idx="2">
            <a:schemeClr val="accent1"/>
          </a:fillRef>
          <a:effectRef idx="1">
            <a:schemeClr val="accent1"/>
          </a:effectRef>
          <a:fontRef idx="minor">
            <a:schemeClr val="dk1"/>
          </a:fontRef>
        </p:style>
        <p:txBody>
          <a:bodyPr>
            <a:normAutofit fontScale="90000"/>
          </a:bodyPr>
          <a:lstStyle/>
          <a:p>
            <a:r>
              <a:rPr lang="tr-TR" sz="2000" b="1" dirty="0" smtClean="0">
                <a:solidFill>
                  <a:srgbClr val="FF0000"/>
                </a:solidFill>
                <a:latin typeface="Times New Roman" pitchFamily="18" charset="0"/>
                <a:cs typeface="Times New Roman" pitchFamily="18" charset="0"/>
              </a:rPr>
              <a:t/>
            </a:r>
            <a:br>
              <a:rPr lang="tr-TR" sz="2000" b="1" dirty="0" smtClean="0">
                <a:solidFill>
                  <a:srgbClr val="FF0000"/>
                </a:solidFill>
                <a:latin typeface="Times New Roman" pitchFamily="18" charset="0"/>
                <a:cs typeface="Times New Roman" pitchFamily="18" charset="0"/>
              </a:rPr>
            </a:br>
            <a:r>
              <a:rPr lang="tr-TR" sz="2000" b="1" dirty="0" smtClean="0">
                <a:solidFill>
                  <a:srgbClr val="FF0000"/>
                </a:solidFill>
                <a:latin typeface="Times New Roman" pitchFamily="18" charset="0"/>
                <a:cs typeface="Times New Roman" pitchFamily="18" charset="0"/>
              </a:rPr>
              <a:t/>
            </a:r>
            <a:br>
              <a:rPr lang="tr-TR" sz="2000" b="1" dirty="0" smtClean="0">
                <a:solidFill>
                  <a:srgbClr val="FF0000"/>
                </a:solidFill>
                <a:latin typeface="Times New Roman" pitchFamily="18" charset="0"/>
                <a:cs typeface="Times New Roman" pitchFamily="18" charset="0"/>
              </a:rPr>
            </a:br>
            <a:r>
              <a:rPr lang="tr-TR" sz="2000" b="1" dirty="0" smtClean="0">
                <a:solidFill>
                  <a:srgbClr val="FF0000"/>
                </a:solidFill>
                <a:latin typeface="Times New Roman" pitchFamily="18" charset="0"/>
                <a:cs typeface="Times New Roman" pitchFamily="18" charset="0"/>
              </a:rPr>
              <a:t>4) </a:t>
            </a:r>
            <a:r>
              <a:rPr lang="tr-TR" sz="2000" b="1" dirty="0" smtClean="0">
                <a:solidFill>
                  <a:schemeClr val="tx1"/>
                </a:solidFill>
                <a:latin typeface="Times New Roman" pitchFamily="18" charset="0"/>
                <a:cs typeface="Times New Roman" pitchFamily="18" charset="0"/>
              </a:rPr>
              <a:t>Sürekli barış sağlamak ve anlaşmazlıkları çözmek için </a:t>
            </a:r>
            <a:r>
              <a:rPr lang="tr-TR" sz="2000" b="1" dirty="0" smtClean="0">
                <a:solidFill>
                  <a:srgbClr val="FF0000"/>
                </a:solidFill>
                <a:latin typeface="Times New Roman" pitchFamily="18" charset="0"/>
                <a:cs typeface="Times New Roman" pitchFamily="18" charset="0"/>
              </a:rPr>
              <a:t>Cemiyet-i Akvam (Milletler Cemiyeti)</a:t>
            </a:r>
            <a:r>
              <a:rPr lang="tr-TR" sz="2000" b="1" dirty="0" smtClean="0">
                <a:solidFill>
                  <a:schemeClr val="tx1"/>
                </a:solidFill>
                <a:latin typeface="Times New Roman" pitchFamily="18" charset="0"/>
                <a:cs typeface="Times New Roman" pitchFamily="18" charset="0"/>
              </a:rPr>
              <a:t>kuruldu.</a:t>
            </a:r>
            <a:br>
              <a:rPr lang="tr-TR" sz="2000" b="1" dirty="0" smtClean="0">
                <a:solidFill>
                  <a:schemeClr val="tx1"/>
                </a:solidFill>
                <a:latin typeface="Times New Roman" pitchFamily="18" charset="0"/>
                <a:cs typeface="Times New Roman" pitchFamily="18" charset="0"/>
              </a:rPr>
            </a:br>
            <a:r>
              <a:rPr lang="tr-TR" sz="2000" b="1" dirty="0" smtClean="0">
                <a:solidFill>
                  <a:srgbClr val="FF0000"/>
                </a:solidFill>
                <a:latin typeface="Times New Roman" pitchFamily="18" charset="0"/>
                <a:cs typeface="Times New Roman" pitchFamily="18" charset="0"/>
              </a:rPr>
              <a:t>NOT:</a:t>
            </a:r>
            <a:r>
              <a:rPr lang="tr-TR" sz="2000" b="1" dirty="0" smtClean="0">
                <a:solidFill>
                  <a:schemeClr val="tx1"/>
                </a:solidFill>
                <a:latin typeface="Times New Roman" pitchFamily="18" charset="0"/>
                <a:cs typeface="Times New Roman" pitchFamily="18" charset="0"/>
              </a:rPr>
              <a:t>2.Dünya Savaşı’nın çıkması bu Cemiyetin kuruluş amacına ulaşamadığını göstermiştir.</a:t>
            </a:r>
            <a:endParaRPr lang="tr-TR" sz="2000" b="1" dirty="0">
              <a:solidFill>
                <a:schemeClr val="tx1"/>
              </a:solidFill>
              <a:latin typeface="Times New Roman" pitchFamily="18" charset="0"/>
              <a:cs typeface="Times New Roman" pitchFamily="18" charset="0"/>
            </a:endParaRPr>
          </a:p>
        </p:txBody>
      </p:sp>
      <p:pic>
        <p:nvPicPr>
          <p:cNvPr id="7" name="6 İçerik Yer Tutucusu" descr="19-20nisan.jpg"/>
          <p:cNvPicPr>
            <a:picLocks noGrp="1" noChangeAspect="1"/>
          </p:cNvPicPr>
          <p:nvPr>
            <p:ph sz="quarter" idx="2"/>
          </p:nvPr>
        </p:nvPicPr>
        <p:blipFill>
          <a:blip r:embed="rId3" cstate="print"/>
          <a:stretch>
            <a:fillRect/>
          </a:stretch>
        </p:blipFill>
        <p:spPr>
          <a:xfrm>
            <a:off x="285720" y="1500174"/>
            <a:ext cx="8572560" cy="5143536"/>
          </a:xfrm>
          <a:effectLst>
            <a:glow rad="228600">
              <a:schemeClr val="accent6">
                <a:satMod val="175000"/>
                <a:alpha val="40000"/>
              </a:schemeClr>
            </a:glow>
          </a:effectLst>
        </p:spPr>
      </p:pic>
    </p:spTree>
  </p:cSld>
  <p:clrMapOvr>
    <a:masterClrMapping/>
  </p:clrMapOvr>
  <p:transition>
    <p:wheel spokes="8"/>
    <p:sndAc>
      <p:stSnd>
        <p:snd r:embed="rId2" name="chimes.wav"/>
      </p:stSnd>
    </p:sndAc>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half" idx="1"/>
          </p:nvPr>
        </p:nvSpPr>
        <p:spPr>
          <a:xfrm>
            <a:off x="457200" y="1214422"/>
            <a:ext cx="4038600" cy="5072097"/>
          </a:xfrm>
        </p:spPr>
        <p:txBody>
          <a:bodyPr>
            <a:normAutofit/>
          </a:bodyPr>
          <a:lstStyle/>
          <a:p>
            <a:pPr>
              <a:buNone/>
            </a:pPr>
            <a:r>
              <a:rPr lang="tr-TR" sz="2800" dirty="0" smtClean="0">
                <a:latin typeface="Times New Roman" pitchFamily="18" charset="0"/>
                <a:cs typeface="Times New Roman" pitchFamily="18" charset="0"/>
              </a:rPr>
              <a:t>   </a:t>
            </a:r>
            <a:r>
              <a:rPr lang="tr-TR" sz="1800" b="1" dirty="0" smtClean="0">
                <a:solidFill>
                  <a:srgbClr val="FF0000"/>
                </a:solidFill>
                <a:latin typeface="Times New Roman" pitchFamily="18" charset="0"/>
                <a:cs typeface="Times New Roman" pitchFamily="18" charset="0"/>
              </a:rPr>
              <a:t>5)</a:t>
            </a:r>
            <a:r>
              <a:rPr lang="tr-TR" sz="1800" b="1" dirty="0" smtClean="0">
                <a:latin typeface="Times New Roman" pitchFamily="18" charset="0"/>
                <a:cs typeface="Times New Roman" pitchFamily="18" charset="0"/>
              </a:rPr>
              <a:t>Milyonlarca insan öldü,şehirler yakılıp yıkıldı,2.Dünya Savaşına zemin hazırladı.</a:t>
            </a:r>
          </a:p>
          <a:p>
            <a:pPr>
              <a:buNone/>
            </a:pPr>
            <a:endParaRPr lang="tr-TR" sz="1800" b="1" dirty="0" smtClean="0">
              <a:latin typeface="Times New Roman" pitchFamily="18" charset="0"/>
              <a:cs typeface="Times New Roman" pitchFamily="18" charset="0"/>
            </a:endParaRPr>
          </a:p>
          <a:p>
            <a:pPr>
              <a:buNone/>
            </a:pPr>
            <a:r>
              <a:rPr lang="tr-TR" sz="1800" b="1" dirty="0" smtClean="0">
                <a:latin typeface="Times New Roman" pitchFamily="18" charset="0"/>
                <a:cs typeface="Times New Roman" pitchFamily="18" charset="0"/>
              </a:rPr>
              <a:t>     </a:t>
            </a:r>
            <a:r>
              <a:rPr lang="tr-TR" sz="1800" b="1" dirty="0" smtClean="0">
                <a:solidFill>
                  <a:srgbClr val="FF0000"/>
                </a:solidFill>
                <a:latin typeface="Times New Roman" pitchFamily="18" charset="0"/>
                <a:cs typeface="Times New Roman" pitchFamily="18" charset="0"/>
              </a:rPr>
              <a:t>6)</a:t>
            </a:r>
            <a:r>
              <a:rPr lang="tr-TR" sz="1800" b="1" dirty="0" smtClean="0">
                <a:latin typeface="Times New Roman" pitchFamily="18" charset="0"/>
                <a:cs typeface="Times New Roman" pitchFamily="18" charset="0"/>
              </a:rPr>
              <a:t>Sömürgecilik,mandacılık(Himaye) haline dönüştü.</a:t>
            </a:r>
          </a:p>
          <a:p>
            <a:pPr>
              <a:buNone/>
            </a:pPr>
            <a:endParaRPr lang="tr-TR" sz="1800" b="1" dirty="0" smtClean="0">
              <a:latin typeface="Times New Roman" pitchFamily="18" charset="0"/>
              <a:cs typeface="Times New Roman" pitchFamily="18" charset="0"/>
            </a:endParaRPr>
          </a:p>
          <a:p>
            <a:pPr>
              <a:buNone/>
            </a:pPr>
            <a:endParaRPr lang="tr-TR" sz="1800" b="1" dirty="0">
              <a:latin typeface="Times New Roman" pitchFamily="18" charset="0"/>
              <a:cs typeface="Times New Roman" pitchFamily="18" charset="0"/>
            </a:endParaRPr>
          </a:p>
        </p:txBody>
      </p:sp>
      <p:sp>
        <p:nvSpPr>
          <p:cNvPr id="4" name="3 İçerik Yer Tutucusu"/>
          <p:cNvSpPr>
            <a:spLocks noGrp="1"/>
          </p:cNvSpPr>
          <p:nvPr>
            <p:ph sz="half" idx="2"/>
          </p:nvPr>
        </p:nvSpPr>
        <p:spPr>
          <a:xfrm>
            <a:off x="4648200" y="571480"/>
            <a:ext cx="4038600" cy="5783445"/>
          </a:xfrm>
        </p:spPr>
        <p:txBody>
          <a:bodyPr>
            <a:normAutofit/>
          </a:bodyPr>
          <a:lstStyle/>
          <a:p>
            <a:pPr>
              <a:buNone/>
            </a:pPr>
            <a:r>
              <a:rPr lang="tr-TR" sz="1800" b="1" dirty="0" smtClean="0">
                <a:solidFill>
                  <a:srgbClr val="FF0000"/>
                </a:solidFill>
                <a:latin typeface="Times New Roman" pitchFamily="18" charset="0"/>
                <a:cs typeface="Times New Roman" pitchFamily="18" charset="0"/>
              </a:rPr>
              <a:t> NOTLAR</a:t>
            </a:r>
          </a:p>
          <a:p>
            <a:pPr>
              <a:buNone/>
            </a:pPr>
            <a:r>
              <a:rPr lang="tr-TR" sz="1800" b="1" dirty="0" smtClean="0">
                <a:solidFill>
                  <a:srgbClr val="FF0000"/>
                </a:solidFill>
                <a:latin typeface="Times New Roman" pitchFamily="18" charset="0"/>
                <a:cs typeface="Times New Roman" pitchFamily="18" charset="0"/>
              </a:rPr>
              <a:t>1)</a:t>
            </a:r>
            <a:r>
              <a:rPr lang="tr-TR" sz="1800" b="1" dirty="0" smtClean="0">
                <a:latin typeface="Times New Roman" pitchFamily="18" charset="0"/>
                <a:cs typeface="Times New Roman" pitchFamily="18" charset="0"/>
              </a:rPr>
              <a:t>Savaşı uzatan ve geniş alana yayılmasına sebep olan devlet </a:t>
            </a:r>
            <a:r>
              <a:rPr lang="tr-TR" sz="1800" b="1" dirty="0" smtClean="0">
                <a:solidFill>
                  <a:srgbClr val="FF0000"/>
                </a:solidFill>
                <a:latin typeface="Times New Roman" pitchFamily="18" charset="0"/>
                <a:cs typeface="Times New Roman" pitchFamily="18" charset="0"/>
              </a:rPr>
              <a:t>Osmanlı Devleti</a:t>
            </a:r>
            <a:r>
              <a:rPr lang="tr-TR" sz="1800" b="1" dirty="0" smtClean="0">
                <a:latin typeface="Times New Roman" pitchFamily="18" charset="0"/>
                <a:cs typeface="Times New Roman" pitchFamily="18" charset="0"/>
              </a:rPr>
              <a:t>’dir.</a:t>
            </a:r>
          </a:p>
          <a:p>
            <a:pPr>
              <a:buNone/>
            </a:pPr>
            <a:endParaRPr lang="tr-TR" sz="1800" b="1" dirty="0" smtClean="0">
              <a:latin typeface="Times New Roman" pitchFamily="18" charset="0"/>
              <a:cs typeface="Times New Roman" pitchFamily="18" charset="0"/>
            </a:endParaRPr>
          </a:p>
          <a:p>
            <a:pPr>
              <a:buNone/>
            </a:pPr>
            <a:endParaRPr lang="tr-TR" sz="1800" b="1" dirty="0" smtClean="0">
              <a:latin typeface="Times New Roman" pitchFamily="18" charset="0"/>
              <a:cs typeface="Times New Roman" pitchFamily="18" charset="0"/>
            </a:endParaRPr>
          </a:p>
          <a:p>
            <a:pPr>
              <a:buNone/>
            </a:pPr>
            <a:endParaRPr lang="tr-TR" sz="1800" b="1" dirty="0" smtClean="0">
              <a:latin typeface="Times New Roman" pitchFamily="18" charset="0"/>
              <a:cs typeface="Times New Roman" pitchFamily="18" charset="0"/>
            </a:endParaRPr>
          </a:p>
          <a:p>
            <a:pPr>
              <a:buNone/>
            </a:pPr>
            <a:r>
              <a:rPr lang="tr-TR" sz="1800" b="1" dirty="0" smtClean="0">
                <a:solidFill>
                  <a:srgbClr val="FF0000"/>
                </a:solidFill>
                <a:latin typeface="Times New Roman" pitchFamily="18" charset="0"/>
                <a:cs typeface="Times New Roman" pitchFamily="18" charset="0"/>
              </a:rPr>
              <a:t>2)</a:t>
            </a:r>
            <a:r>
              <a:rPr lang="tr-TR" sz="1800" b="1" dirty="0" smtClean="0">
                <a:latin typeface="Times New Roman" pitchFamily="18" charset="0"/>
                <a:cs typeface="Times New Roman" pitchFamily="18" charset="0"/>
              </a:rPr>
              <a:t>Savaşın bitmesini hızlandıran devlet </a:t>
            </a:r>
            <a:r>
              <a:rPr lang="tr-TR" sz="1800" b="1" dirty="0" smtClean="0">
                <a:solidFill>
                  <a:srgbClr val="FF0000"/>
                </a:solidFill>
                <a:latin typeface="Times New Roman" pitchFamily="18" charset="0"/>
                <a:cs typeface="Times New Roman" pitchFamily="18" charset="0"/>
              </a:rPr>
              <a:t>ABD</a:t>
            </a:r>
            <a:r>
              <a:rPr lang="tr-TR" sz="1800" b="1" dirty="0" smtClean="0">
                <a:latin typeface="Times New Roman" pitchFamily="18" charset="0"/>
                <a:cs typeface="Times New Roman" pitchFamily="18" charset="0"/>
              </a:rPr>
              <a:t>’dir.</a:t>
            </a:r>
          </a:p>
          <a:p>
            <a:pPr>
              <a:buNone/>
            </a:pPr>
            <a:endParaRPr lang="tr-TR" sz="1800" b="1" dirty="0" smtClean="0">
              <a:latin typeface="Times New Roman" pitchFamily="18" charset="0"/>
              <a:cs typeface="Times New Roman" pitchFamily="18" charset="0"/>
            </a:endParaRPr>
          </a:p>
          <a:p>
            <a:pPr>
              <a:buNone/>
            </a:pPr>
            <a:endParaRPr lang="tr-TR" sz="1800" b="1" dirty="0" smtClean="0">
              <a:latin typeface="Times New Roman" pitchFamily="18" charset="0"/>
              <a:cs typeface="Times New Roman" pitchFamily="18" charset="0"/>
            </a:endParaRPr>
          </a:p>
          <a:p>
            <a:pPr>
              <a:buNone/>
            </a:pPr>
            <a:r>
              <a:rPr lang="tr-TR" sz="1800" b="1" dirty="0" smtClean="0">
                <a:solidFill>
                  <a:srgbClr val="FF0000"/>
                </a:solidFill>
                <a:latin typeface="Times New Roman" pitchFamily="18" charset="0"/>
                <a:cs typeface="Times New Roman" pitchFamily="18" charset="0"/>
              </a:rPr>
              <a:t>3)</a:t>
            </a:r>
            <a:r>
              <a:rPr lang="tr-TR" sz="1800" b="1" dirty="0" smtClean="0">
                <a:latin typeface="Times New Roman" pitchFamily="18" charset="0"/>
                <a:cs typeface="Times New Roman" pitchFamily="18" charset="0"/>
              </a:rPr>
              <a:t>Savaştan en karlı çıkan ülke </a:t>
            </a:r>
            <a:r>
              <a:rPr lang="tr-TR" sz="1800" b="1" dirty="0" smtClean="0">
                <a:solidFill>
                  <a:srgbClr val="FF0000"/>
                </a:solidFill>
                <a:latin typeface="Times New Roman" pitchFamily="18" charset="0"/>
                <a:cs typeface="Times New Roman" pitchFamily="18" charset="0"/>
              </a:rPr>
              <a:t>İngiltere</a:t>
            </a:r>
            <a:r>
              <a:rPr lang="tr-TR" sz="1800" b="1" dirty="0" smtClean="0">
                <a:latin typeface="Times New Roman" pitchFamily="18" charset="0"/>
                <a:cs typeface="Times New Roman" pitchFamily="18" charset="0"/>
              </a:rPr>
              <a:t>’dir.</a:t>
            </a:r>
          </a:p>
          <a:p>
            <a:pPr>
              <a:buNone/>
            </a:pPr>
            <a:endParaRPr lang="tr-TR" sz="1800" b="1" dirty="0" smtClean="0">
              <a:latin typeface="Times New Roman" pitchFamily="18" charset="0"/>
              <a:cs typeface="Times New Roman" pitchFamily="18" charset="0"/>
            </a:endParaRPr>
          </a:p>
          <a:p>
            <a:pPr>
              <a:buNone/>
            </a:pPr>
            <a:endParaRPr lang="tr-TR" sz="1800" b="1" dirty="0" smtClean="0">
              <a:latin typeface="Times New Roman" pitchFamily="18" charset="0"/>
              <a:cs typeface="Times New Roman" pitchFamily="18" charset="0"/>
            </a:endParaRPr>
          </a:p>
          <a:p>
            <a:pPr>
              <a:buNone/>
            </a:pPr>
            <a:endParaRPr lang="tr-TR" sz="1800" b="1" dirty="0" smtClean="0">
              <a:latin typeface="Times New Roman" pitchFamily="18" charset="0"/>
              <a:cs typeface="Times New Roman" pitchFamily="18" charset="0"/>
            </a:endParaRPr>
          </a:p>
          <a:p>
            <a:pPr>
              <a:buNone/>
            </a:pPr>
            <a:r>
              <a:rPr lang="tr-TR" sz="1800" b="1" dirty="0" smtClean="0">
                <a:solidFill>
                  <a:srgbClr val="FF0000"/>
                </a:solidFill>
                <a:latin typeface="Times New Roman" pitchFamily="18" charset="0"/>
                <a:cs typeface="Times New Roman" pitchFamily="18" charset="0"/>
              </a:rPr>
              <a:t>4)</a:t>
            </a:r>
            <a:r>
              <a:rPr lang="tr-TR" sz="1800" b="1" dirty="0" smtClean="0">
                <a:latin typeface="Times New Roman" pitchFamily="18" charset="0"/>
                <a:cs typeface="Times New Roman" pitchFamily="18" charset="0"/>
              </a:rPr>
              <a:t>İlk kez kimyasal silahlar,denizaltılar ve tanklar bu savaşta kullanılmıştır.</a:t>
            </a:r>
            <a:endParaRPr lang="tr-TR" sz="1800" b="1" dirty="0">
              <a:latin typeface="Times New Roman" pitchFamily="18" charset="0"/>
              <a:cs typeface="Times New Roman" pitchFamily="18" charset="0"/>
            </a:endParaRPr>
          </a:p>
        </p:txBody>
      </p:sp>
      <p:pic>
        <p:nvPicPr>
          <p:cNvPr id="2051" name="Picture 3" descr="C:\Users\ASUS\Desktop\1.DÜNYA SAVAŞI\bayraklar\imparatorlukbayrayd4.jpg"/>
          <p:cNvPicPr>
            <a:picLocks noChangeAspect="1" noChangeArrowheads="1"/>
          </p:cNvPicPr>
          <p:nvPr/>
        </p:nvPicPr>
        <p:blipFill>
          <a:blip r:embed="rId3" cstate="print"/>
          <a:srcRect/>
          <a:stretch>
            <a:fillRect/>
          </a:stretch>
        </p:blipFill>
        <p:spPr bwMode="auto">
          <a:xfrm>
            <a:off x="5786446" y="2000239"/>
            <a:ext cx="1071570" cy="666755"/>
          </a:xfrm>
          <a:prstGeom prst="rect">
            <a:avLst/>
          </a:prstGeom>
          <a:noFill/>
          <a:effectLst>
            <a:glow rad="228600">
              <a:schemeClr val="accent6">
                <a:satMod val="175000"/>
                <a:alpha val="40000"/>
              </a:schemeClr>
            </a:glow>
          </a:effectLst>
        </p:spPr>
      </p:pic>
      <p:pic>
        <p:nvPicPr>
          <p:cNvPr id="2052" name="Picture 4" descr="C:\Users\ASUS\Desktop\1.DÜNYA SAVAŞI\bayraklar\American-Flag-4K-3840x2160-Wallpaper-1024x576.png"/>
          <p:cNvPicPr>
            <a:picLocks noChangeAspect="1" noChangeArrowheads="1"/>
          </p:cNvPicPr>
          <p:nvPr/>
        </p:nvPicPr>
        <p:blipFill>
          <a:blip r:embed="rId4" cstate="print"/>
          <a:srcRect/>
          <a:stretch>
            <a:fillRect/>
          </a:stretch>
        </p:blipFill>
        <p:spPr bwMode="auto">
          <a:xfrm>
            <a:off x="5857885" y="3429000"/>
            <a:ext cx="1000132" cy="571504"/>
          </a:xfrm>
          <a:prstGeom prst="rect">
            <a:avLst/>
          </a:prstGeom>
          <a:noFill/>
          <a:effectLst>
            <a:glow rad="228600">
              <a:schemeClr val="accent6">
                <a:satMod val="175000"/>
                <a:alpha val="40000"/>
              </a:schemeClr>
            </a:glow>
          </a:effectLst>
        </p:spPr>
      </p:pic>
      <p:pic>
        <p:nvPicPr>
          <p:cNvPr id="2053" name="Picture 5" descr="C:\Users\ASUS\Desktop\1.DÜNYA SAVAŞI\bayraklar\ingiltere.jpg"/>
          <p:cNvPicPr>
            <a:picLocks noChangeAspect="1" noChangeArrowheads="1"/>
          </p:cNvPicPr>
          <p:nvPr/>
        </p:nvPicPr>
        <p:blipFill>
          <a:blip r:embed="rId5" cstate="print"/>
          <a:srcRect/>
          <a:stretch>
            <a:fillRect/>
          </a:stretch>
        </p:blipFill>
        <p:spPr bwMode="auto">
          <a:xfrm>
            <a:off x="5929322" y="4786322"/>
            <a:ext cx="1071762" cy="642942"/>
          </a:xfrm>
          <a:prstGeom prst="rect">
            <a:avLst/>
          </a:prstGeom>
          <a:noFill/>
          <a:effectLst>
            <a:glow rad="228600">
              <a:schemeClr val="accent6">
                <a:satMod val="175000"/>
                <a:alpha val="40000"/>
              </a:schemeClr>
            </a:glow>
          </a:effectLst>
        </p:spPr>
      </p:pic>
      <p:sp>
        <p:nvSpPr>
          <p:cNvPr id="9" name="8 Aşağı Ok"/>
          <p:cNvSpPr/>
          <p:nvPr/>
        </p:nvSpPr>
        <p:spPr>
          <a:xfrm rot="19138935">
            <a:off x="5384404" y="1716741"/>
            <a:ext cx="232579" cy="603422"/>
          </a:xfrm>
          <a:prstGeom prst="downArrow">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tr-TR"/>
          </a:p>
        </p:txBody>
      </p:sp>
      <p:sp>
        <p:nvSpPr>
          <p:cNvPr id="11" name="10 Aşağı Ok"/>
          <p:cNvSpPr/>
          <p:nvPr/>
        </p:nvSpPr>
        <p:spPr>
          <a:xfrm rot="19138935">
            <a:off x="5384405" y="3288376"/>
            <a:ext cx="232579" cy="603422"/>
          </a:xfrm>
          <a:prstGeom prst="downArrow">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tr-TR"/>
          </a:p>
        </p:txBody>
      </p:sp>
      <p:sp>
        <p:nvSpPr>
          <p:cNvPr id="12" name="11 Aşağı Ok"/>
          <p:cNvSpPr/>
          <p:nvPr/>
        </p:nvSpPr>
        <p:spPr>
          <a:xfrm rot="19138935">
            <a:off x="5455842" y="4574261"/>
            <a:ext cx="232579" cy="603422"/>
          </a:xfrm>
          <a:prstGeom prst="downArrow">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tr-TR"/>
          </a:p>
        </p:txBody>
      </p:sp>
      <p:pic>
        <p:nvPicPr>
          <p:cNvPr id="13" name="Picture 3"/>
          <p:cNvPicPr>
            <a:picLocks noChangeAspect="1" noChangeArrowheads="1"/>
          </p:cNvPicPr>
          <p:nvPr/>
        </p:nvPicPr>
        <p:blipFill>
          <a:blip r:embed="rId6" cstate="print"/>
          <a:srcRect/>
          <a:stretch>
            <a:fillRect/>
          </a:stretch>
        </p:blipFill>
        <p:spPr bwMode="auto">
          <a:xfrm>
            <a:off x="928662" y="3500438"/>
            <a:ext cx="2928958" cy="2786082"/>
          </a:xfrm>
          <a:prstGeom prst="roundRect">
            <a:avLst>
              <a:gd name="adj" fmla="val 8594"/>
            </a:avLst>
          </a:prstGeom>
          <a:solidFill>
            <a:srgbClr val="FFFFFF">
              <a:shade val="85000"/>
            </a:srgbClr>
          </a:solidFill>
          <a:ln>
            <a:noFill/>
          </a:ln>
          <a:effectLst>
            <a:glow rad="228600">
              <a:schemeClr val="accent5">
                <a:satMod val="175000"/>
                <a:alpha val="40000"/>
              </a:schemeClr>
            </a:glow>
            <a:reflection blurRad="12700" stA="38000" endPos="28000" dist="5000" dir="5400000" sy="-100000" algn="bl" rotWithShape="0"/>
          </a:effectLst>
        </p:spPr>
      </p:pic>
    </p:spTree>
  </p:cSld>
  <p:clrMapOvr>
    <a:masterClrMapping/>
  </p:clrMapOvr>
  <p:transition>
    <p:wheel spokes="8"/>
    <p:sndAc>
      <p:stSnd>
        <p:snd r:embed="rId2" name="chimes.wav"/>
      </p:stSnd>
    </p:sndAc>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081838"/>
          </a:xfrm>
          <a:effectLst>
            <a:glow rad="228600">
              <a:schemeClr val="accent6">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a:bodyPr>
          <a:lstStyle/>
          <a:p>
            <a:pPr algn="ctr"/>
            <a:r>
              <a:rPr lang="tr-TR" sz="2000" b="1" dirty="0" smtClean="0">
                <a:solidFill>
                  <a:schemeClr val="tx1"/>
                </a:solidFill>
                <a:latin typeface="Times New Roman" pitchFamily="18" charset="0"/>
                <a:cs typeface="Times New Roman" pitchFamily="18" charset="0"/>
              </a:rPr>
              <a:t>TOPÇUSIRTI AKV ORTAOKULU </a:t>
            </a:r>
            <a:br>
              <a:rPr lang="tr-TR" sz="2000" b="1" dirty="0" smtClean="0">
                <a:solidFill>
                  <a:schemeClr val="tx1"/>
                </a:solidFill>
                <a:latin typeface="Times New Roman" pitchFamily="18" charset="0"/>
                <a:cs typeface="Times New Roman" pitchFamily="18" charset="0"/>
              </a:rPr>
            </a:br>
            <a:r>
              <a:rPr lang="tr-TR" sz="2000" b="1" dirty="0" smtClean="0">
                <a:solidFill>
                  <a:schemeClr val="tx1"/>
                </a:solidFill>
                <a:latin typeface="Times New Roman" pitchFamily="18" charset="0"/>
                <a:cs typeface="Times New Roman" pitchFamily="18" charset="0"/>
              </a:rPr>
              <a:t>SOSYAL BİLGİLER ÖĞRETMENİ AYHAN ÜNALAN</a:t>
            </a:r>
            <a:r>
              <a:rPr lang="tr-TR" sz="2000" b="1" dirty="0" smtClean="0">
                <a:solidFill>
                  <a:schemeClr val="accent6">
                    <a:lumMod val="20000"/>
                    <a:lumOff val="80000"/>
                  </a:schemeClr>
                </a:solidFill>
                <a:latin typeface="Times New Roman" pitchFamily="18" charset="0"/>
                <a:cs typeface="Times New Roman" pitchFamily="18" charset="0"/>
              </a:rPr>
              <a:t/>
            </a:r>
            <a:br>
              <a:rPr lang="tr-TR" sz="2000" b="1" dirty="0" smtClean="0">
                <a:solidFill>
                  <a:schemeClr val="accent6">
                    <a:lumMod val="20000"/>
                    <a:lumOff val="80000"/>
                  </a:schemeClr>
                </a:solidFill>
                <a:latin typeface="Times New Roman" pitchFamily="18" charset="0"/>
                <a:cs typeface="Times New Roman" pitchFamily="18" charset="0"/>
              </a:rPr>
            </a:br>
            <a:r>
              <a:rPr lang="tr-TR" sz="2000" b="1" dirty="0" smtClean="0">
                <a:solidFill>
                  <a:schemeClr val="tx1"/>
                </a:solidFill>
                <a:latin typeface="Times New Roman" pitchFamily="18" charset="0"/>
                <a:cs typeface="Times New Roman" pitchFamily="18" charset="0"/>
              </a:rPr>
              <a:t>SAKARYA/AKYAZI/KUZULUK</a:t>
            </a:r>
            <a:endParaRPr lang="tr-TR" sz="2000" b="1" dirty="0">
              <a:latin typeface="Times New Roman" pitchFamily="18" charset="0"/>
              <a:cs typeface="Times New Roman" pitchFamily="18" charset="0"/>
            </a:endParaRPr>
          </a:p>
        </p:txBody>
      </p:sp>
      <p:pic>
        <p:nvPicPr>
          <p:cNvPr id="8" name="7 İçerik Yer Tutucusu" descr="IMG_0689.JPG"/>
          <p:cNvPicPr>
            <a:picLocks noGrp="1" noChangeAspect="1"/>
          </p:cNvPicPr>
          <p:nvPr>
            <p:ph sz="half" idx="1"/>
          </p:nvPr>
        </p:nvPicPr>
        <p:blipFill>
          <a:blip r:embed="rId3" cstate="print"/>
          <a:stretch>
            <a:fillRect/>
          </a:stretch>
        </p:blipFill>
        <p:spPr>
          <a:xfrm>
            <a:off x="785786" y="1857364"/>
            <a:ext cx="7643866" cy="4572032"/>
          </a:xfrm>
          <a:effectLst>
            <a:glow rad="228600">
              <a:schemeClr val="accent6">
                <a:satMod val="175000"/>
                <a:alpha val="40000"/>
              </a:schemeClr>
            </a:glow>
          </a:effectLst>
        </p:spPr>
      </p:pic>
    </p:spTree>
  </p:cSld>
  <p:clrMapOvr>
    <a:masterClrMapping/>
  </p:clrMapOvr>
  <p:transition>
    <p:wheel spokes="8"/>
    <p:sndAc>
      <p:stSnd>
        <p:snd r:embed="rId2" name="chimes.wav"/>
      </p:stSnd>
    </p:sndAc>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Yer Tutucusu"/>
          <p:cNvSpPr>
            <a:spLocks noGrp="1"/>
          </p:cNvSpPr>
          <p:nvPr>
            <p:ph type="body" idx="1"/>
          </p:nvPr>
        </p:nvSpPr>
        <p:spPr>
          <a:xfrm>
            <a:off x="457200" y="785794"/>
            <a:ext cx="7972452" cy="642942"/>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lstStyle/>
          <a:p>
            <a:pPr algn="ctr"/>
            <a:r>
              <a:rPr lang="tr-TR" dirty="0" smtClean="0">
                <a:solidFill>
                  <a:schemeClr val="tx1"/>
                </a:solidFill>
                <a:latin typeface="Times New Roman" pitchFamily="18" charset="0"/>
                <a:cs typeface="Times New Roman" pitchFamily="18" charset="0"/>
              </a:rPr>
              <a:t>SİLAHLANMA YARIŞI</a:t>
            </a:r>
            <a:endParaRPr lang="tr-TR" dirty="0">
              <a:solidFill>
                <a:schemeClr val="tx1"/>
              </a:solidFill>
            </a:endParaRPr>
          </a:p>
        </p:txBody>
      </p:sp>
      <p:pic>
        <p:nvPicPr>
          <p:cNvPr id="8" name="7 İçerik Yer Tutucusu" descr="2.jpg"/>
          <p:cNvPicPr>
            <a:picLocks noGrp="1" noChangeAspect="1"/>
          </p:cNvPicPr>
          <p:nvPr>
            <p:ph sz="quarter" idx="4"/>
          </p:nvPr>
        </p:nvPicPr>
        <p:blipFill>
          <a:blip r:embed="rId3" cstate="print"/>
          <a:stretch>
            <a:fillRect/>
          </a:stretch>
        </p:blipFill>
        <p:spPr>
          <a:xfrm>
            <a:off x="4714876" y="1571612"/>
            <a:ext cx="4041775" cy="2500330"/>
          </a:xfrm>
          <a:prstGeom prst="roundRect">
            <a:avLst>
              <a:gd name="adj" fmla="val 8594"/>
            </a:avLst>
          </a:prstGeom>
          <a:solidFill>
            <a:srgbClr val="FFFFFF">
              <a:shade val="85000"/>
            </a:srgbClr>
          </a:solidFill>
          <a:ln>
            <a:noFill/>
          </a:ln>
          <a:effectLst>
            <a:glow rad="228600">
              <a:schemeClr val="accent5">
                <a:satMod val="175000"/>
                <a:alpha val="40000"/>
              </a:schemeClr>
            </a:glow>
            <a:reflection blurRad="12700" stA="38000" endPos="28000" dist="5000" dir="5400000" sy="-100000" algn="bl" rotWithShape="0"/>
          </a:effectLst>
        </p:spPr>
      </p:pic>
      <p:pic>
        <p:nvPicPr>
          <p:cNvPr id="10" name="9 İçerik Yer Tutucusu" descr="1027925w.jpg"/>
          <p:cNvPicPr>
            <a:picLocks noGrp="1" noChangeAspect="1"/>
          </p:cNvPicPr>
          <p:nvPr>
            <p:ph sz="quarter" idx="2"/>
          </p:nvPr>
        </p:nvPicPr>
        <p:blipFill>
          <a:blip r:embed="rId4" cstate="print"/>
          <a:stretch>
            <a:fillRect/>
          </a:stretch>
        </p:blipFill>
        <p:spPr>
          <a:xfrm>
            <a:off x="457200" y="1571613"/>
            <a:ext cx="4040188" cy="2500329"/>
          </a:xfrm>
          <a:prstGeom prst="roundRect">
            <a:avLst>
              <a:gd name="adj" fmla="val 8594"/>
            </a:avLst>
          </a:prstGeom>
          <a:solidFill>
            <a:srgbClr val="FFFFFF">
              <a:shade val="85000"/>
            </a:srgbClr>
          </a:solidFill>
          <a:ln>
            <a:noFill/>
          </a:ln>
          <a:effectLst>
            <a:glow rad="228600">
              <a:schemeClr val="accent5">
                <a:satMod val="175000"/>
                <a:alpha val="40000"/>
              </a:schemeClr>
            </a:glow>
            <a:reflection blurRad="12700" stA="38000" endPos="28000" dist="5000" dir="5400000" sy="-100000" algn="bl" rotWithShape="0"/>
          </a:effectLst>
        </p:spPr>
      </p:pic>
      <p:pic>
        <p:nvPicPr>
          <p:cNvPr id="1026" name="Picture 2" descr="C:\Users\ASUS\Desktop\1.DÜNYA SAVAŞI\us-flags-plant.jpg"/>
          <p:cNvPicPr>
            <a:picLocks noChangeAspect="1" noChangeArrowheads="1"/>
          </p:cNvPicPr>
          <p:nvPr/>
        </p:nvPicPr>
        <p:blipFill>
          <a:blip r:embed="rId5" cstate="print"/>
          <a:srcRect/>
          <a:stretch>
            <a:fillRect/>
          </a:stretch>
        </p:blipFill>
        <p:spPr bwMode="auto">
          <a:xfrm>
            <a:off x="1000100" y="4286256"/>
            <a:ext cx="7143800" cy="2300288"/>
          </a:xfrm>
          <a:prstGeom prst="roundRect">
            <a:avLst>
              <a:gd name="adj" fmla="val 8594"/>
            </a:avLst>
          </a:prstGeom>
          <a:solidFill>
            <a:srgbClr val="FFFFFF">
              <a:shade val="85000"/>
            </a:srgbClr>
          </a:solidFill>
          <a:ln>
            <a:noFill/>
          </a:ln>
          <a:effectLst>
            <a:glow rad="228600">
              <a:schemeClr val="accent6">
                <a:satMod val="175000"/>
                <a:alpha val="40000"/>
              </a:schemeClr>
            </a:glow>
            <a:reflection blurRad="12700" stA="38000" endPos="28000" dist="5000" dir="5400000" sy="-100000" algn="bl" rotWithShape="0"/>
          </a:effectLst>
        </p:spPr>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1 Başlık"/>
          <p:cNvSpPr txBox="1">
            <a:spLocks noGrp="1"/>
          </p:cNvSpPr>
          <p:nvPr>
            <p:ph type="title"/>
          </p:nvPr>
        </p:nvSpPr>
        <p:spPr>
          <a:xfrm>
            <a:off x="457200" y="214290"/>
            <a:ext cx="8229600" cy="785818"/>
          </a:xfrm>
          <a:prstGeom prst="rect">
            <a:avLst/>
          </a:prstGeo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fontScale="9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2100" b="1" i="0" u="none" strike="noStrike" kern="1200" cap="none" spc="0" normalizeH="0" baseline="0" noProof="0" dirty="0" smtClean="0">
                <a:ln>
                  <a:noFill/>
                </a:ln>
                <a:solidFill>
                  <a:schemeClr val="tx2"/>
                </a:solidFill>
                <a:effectLst/>
                <a:uLnTx/>
                <a:uFillTx/>
                <a:latin typeface="Times New Roman" pitchFamily="18" charset="0"/>
                <a:ea typeface="+mj-ea"/>
                <a:cs typeface="Times New Roman" pitchFamily="18" charset="0"/>
              </a:rPr>
              <a:t/>
            </a:r>
            <a:br>
              <a:rPr kumimoji="0" lang="tr-TR" sz="2100" b="1" i="0" u="none" strike="noStrike" kern="1200" cap="none" spc="0" normalizeH="0" baseline="0" noProof="0" dirty="0" smtClean="0">
                <a:ln>
                  <a:noFill/>
                </a:ln>
                <a:solidFill>
                  <a:schemeClr val="tx2"/>
                </a:solidFill>
                <a:effectLst/>
                <a:uLnTx/>
                <a:uFillTx/>
                <a:latin typeface="Times New Roman" pitchFamily="18" charset="0"/>
                <a:ea typeface="+mj-ea"/>
                <a:cs typeface="Times New Roman" pitchFamily="18" charset="0"/>
              </a:rPr>
            </a:br>
            <a:r>
              <a:rPr kumimoji="0" lang="tr-TR" sz="2100" b="1" i="0" u="none" strike="noStrike" kern="1200" cap="none" spc="0" normalizeH="0" baseline="0" noProof="0" dirty="0" smtClean="0">
                <a:ln>
                  <a:noFill/>
                </a:ln>
                <a:solidFill>
                  <a:schemeClr val="tx2"/>
                </a:solidFill>
                <a:effectLst/>
                <a:uLnTx/>
                <a:uFillTx/>
                <a:latin typeface="Times New Roman" pitchFamily="18" charset="0"/>
                <a:ea typeface="+mj-ea"/>
                <a:cs typeface="Times New Roman" pitchFamily="18" charset="0"/>
              </a:rPr>
              <a:t/>
            </a:r>
            <a:br>
              <a:rPr kumimoji="0" lang="tr-TR" sz="2100" b="1" i="0" u="none" strike="noStrike" kern="1200" cap="none" spc="0" normalizeH="0" baseline="0" noProof="0" dirty="0" smtClean="0">
                <a:ln>
                  <a:noFill/>
                </a:ln>
                <a:solidFill>
                  <a:schemeClr val="tx2"/>
                </a:solidFill>
                <a:effectLst/>
                <a:uLnTx/>
                <a:uFillTx/>
                <a:latin typeface="Times New Roman" pitchFamily="18" charset="0"/>
                <a:ea typeface="+mj-ea"/>
                <a:cs typeface="Times New Roman" pitchFamily="18" charset="0"/>
              </a:rPr>
            </a:br>
            <a:r>
              <a:rPr kumimoji="0" lang="tr-TR" sz="3000" b="1" i="0" u="none" strike="noStrike" kern="1200" cap="none" spc="0" normalizeH="0" baseline="0" noProof="0" dirty="0" smtClean="0">
                <a:ln>
                  <a:noFill/>
                </a:ln>
                <a:solidFill>
                  <a:srgbClr val="FF0000"/>
                </a:solidFill>
                <a:effectLst/>
                <a:uLnTx/>
                <a:uFillTx/>
                <a:latin typeface="Times New Roman" pitchFamily="18" charset="0"/>
                <a:ea typeface="+mj-ea"/>
                <a:cs typeface="Times New Roman" pitchFamily="18" charset="0"/>
              </a:rPr>
              <a:t>4-DEVLETLERARASI  REKABET VE BLOKLAŞMA</a:t>
            </a:r>
            <a:r>
              <a:rPr kumimoji="0" lang="tr-TR" sz="3000" b="1" i="0" u="none" strike="noStrike" kern="1200" cap="none" spc="0" normalizeH="0" baseline="0" noProof="0" dirty="0" smtClean="0">
                <a:ln>
                  <a:noFill/>
                </a:ln>
                <a:effectLst/>
                <a:uLnTx/>
                <a:uFillTx/>
                <a:latin typeface="Times New Roman" pitchFamily="18" charset="0"/>
                <a:ea typeface="+mj-ea"/>
                <a:cs typeface="Times New Roman" pitchFamily="18" charset="0"/>
              </a:rPr>
              <a:t/>
            </a:r>
            <a:br>
              <a:rPr kumimoji="0" lang="tr-TR" sz="3000" b="1" i="0" u="none" strike="noStrike" kern="1200" cap="none" spc="0" normalizeH="0" baseline="0" noProof="0" dirty="0" smtClean="0">
                <a:ln>
                  <a:noFill/>
                </a:ln>
                <a:effectLst/>
                <a:uLnTx/>
                <a:uFillTx/>
                <a:latin typeface="Times New Roman" pitchFamily="18" charset="0"/>
                <a:ea typeface="+mj-ea"/>
                <a:cs typeface="Times New Roman" pitchFamily="18" charset="0"/>
              </a:rPr>
            </a:br>
            <a:endParaRPr kumimoji="0" lang="tr-TR" sz="3000" b="1" i="0" u="none" strike="noStrike" kern="1200" cap="none" spc="0" normalizeH="0" baseline="0" noProof="0" dirty="0">
              <a:ln>
                <a:noFill/>
              </a:ln>
              <a:effectLst/>
              <a:uLnTx/>
              <a:uFillTx/>
              <a:latin typeface="Times New Roman" pitchFamily="18" charset="0"/>
              <a:ea typeface="+mj-ea"/>
              <a:cs typeface="Times New Roman" pitchFamily="18" charset="0"/>
            </a:endParaRPr>
          </a:p>
        </p:txBody>
      </p:sp>
      <p:sp>
        <p:nvSpPr>
          <p:cNvPr id="11" name="10 Dikdörtgen"/>
          <p:cNvSpPr/>
          <p:nvPr/>
        </p:nvSpPr>
        <p:spPr>
          <a:xfrm>
            <a:off x="428596" y="1214422"/>
            <a:ext cx="8215370" cy="954107"/>
          </a:xfrm>
          <a:prstGeom prst="rect">
            <a:avLst/>
          </a:prstGeom>
          <a:effectLst>
            <a:glow rad="228600">
              <a:schemeClr val="accent1">
                <a:satMod val="175000"/>
                <a:alpha val="40000"/>
              </a:schemeClr>
            </a:glow>
            <a:outerShdw blurRad="57150" dist="38100" dir="5400000" algn="ctr" rotWithShape="0">
              <a:schemeClr val="accent1">
                <a:shade val="9000"/>
                <a:satMod val="105000"/>
                <a:alpha val="48000"/>
              </a:schemeClr>
            </a:outerShdw>
          </a:effectLst>
        </p:spPr>
        <p:style>
          <a:lnRef idx="1">
            <a:schemeClr val="accent1"/>
          </a:lnRef>
          <a:fillRef idx="2">
            <a:schemeClr val="accent1"/>
          </a:fillRef>
          <a:effectRef idx="1">
            <a:schemeClr val="accent1"/>
          </a:effectRef>
          <a:fontRef idx="minor">
            <a:schemeClr val="dk1"/>
          </a:fontRef>
        </p:style>
        <p:txBody>
          <a:bodyPr wrap="square">
            <a:spAutoFit/>
          </a:bodyPr>
          <a:lstStyle/>
          <a:p>
            <a:r>
              <a:rPr lang="tr-TR" sz="2800" b="1" dirty="0" smtClean="0">
                <a:latin typeface="Times New Roman" pitchFamily="18" charset="0"/>
                <a:cs typeface="Times New Roman" pitchFamily="18" charset="0"/>
              </a:rPr>
              <a:t>Avrupalı Devletler arasındaki çıkar çatışmalarının devletler arası gruplaşmalara neden olması</a:t>
            </a:r>
            <a:endParaRPr lang="tr-TR" sz="2800" dirty="0"/>
          </a:p>
        </p:txBody>
      </p:sp>
      <p:sp>
        <p:nvSpPr>
          <p:cNvPr id="14" name="13 Dikdörtgen"/>
          <p:cNvSpPr/>
          <p:nvPr/>
        </p:nvSpPr>
        <p:spPr>
          <a:xfrm>
            <a:off x="500034" y="5379004"/>
            <a:ext cx="8215370" cy="523220"/>
          </a:xfrm>
          <a:prstGeom prst="rect">
            <a:avLst/>
          </a:prstGeom>
          <a:effectLst>
            <a:glow rad="228600">
              <a:schemeClr val="accent1">
                <a:satMod val="175000"/>
                <a:alpha val="40000"/>
              </a:schemeClr>
            </a:glow>
            <a:outerShdw blurRad="57150" dist="38100" dir="5400000" algn="ctr" rotWithShape="0">
              <a:schemeClr val="accent1">
                <a:shade val="9000"/>
                <a:satMod val="105000"/>
                <a:alpha val="48000"/>
              </a:schemeClr>
            </a:outerShdw>
          </a:effectLst>
        </p:spPr>
        <p:style>
          <a:lnRef idx="1">
            <a:schemeClr val="accent1"/>
          </a:lnRef>
          <a:fillRef idx="2">
            <a:schemeClr val="accent1"/>
          </a:fillRef>
          <a:effectRef idx="1">
            <a:schemeClr val="accent1"/>
          </a:effectRef>
          <a:fontRef idx="minor">
            <a:schemeClr val="dk1"/>
          </a:fontRef>
        </p:style>
        <p:txBody>
          <a:bodyPr wrap="square">
            <a:spAutoFit/>
          </a:bodyPr>
          <a:lstStyle/>
          <a:p>
            <a:r>
              <a:rPr lang="tr-TR" sz="2800" b="1" dirty="0" smtClean="0">
                <a:latin typeface="Times New Roman" pitchFamily="18" charset="0"/>
                <a:cs typeface="Times New Roman" pitchFamily="18" charset="0"/>
              </a:rPr>
              <a:t>Bloklaşmanın önemi: Devletler arası gerilim arttı</a:t>
            </a:r>
            <a:endParaRPr lang="tr-TR" sz="2800" dirty="0"/>
          </a:p>
        </p:txBody>
      </p:sp>
      <p:pic>
        <p:nvPicPr>
          <p:cNvPr id="2050" name="Picture 2" descr="C:\Users\ASUS\Desktop\avrupagerginlik.jpg"/>
          <p:cNvPicPr>
            <a:picLocks noChangeAspect="1" noChangeArrowheads="1"/>
          </p:cNvPicPr>
          <p:nvPr/>
        </p:nvPicPr>
        <p:blipFill>
          <a:blip r:embed="rId3" cstate="print"/>
          <a:srcRect/>
          <a:stretch>
            <a:fillRect/>
          </a:stretch>
        </p:blipFill>
        <p:spPr bwMode="auto">
          <a:xfrm>
            <a:off x="1142976" y="2285992"/>
            <a:ext cx="6786610" cy="2954346"/>
          </a:xfrm>
          <a:prstGeom prst="rect">
            <a:avLst/>
          </a:prstGeom>
          <a:noFill/>
          <a:effectLst>
            <a:glow rad="228600">
              <a:schemeClr val="accent6">
                <a:satMod val="175000"/>
                <a:alpha val="40000"/>
              </a:schemeClr>
            </a:glow>
          </a:effectLst>
        </p:spPr>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effectLst>
            <a:glow rad="228600">
              <a:schemeClr val="accent5">
                <a:satMod val="175000"/>
                <a:alpha val="40000"/>
              </a:schemeClr>
            </a:glow>
          </a:effectLst>
        </p:spPr>
        <p:txBody>
          <a:bodyPr>
            <a:normAutofit fontScale="90000"/>
          </a:bodyPr>
          <a:lstStyle/>
          <a:p>
            <a:pPr algn="ctr"/>
            <a:r>
              <a:rPr lang="tr-TR" b="1" dirty="0" smtClean="0">
                <a:solidFill>
                  <a:schemeClr val="tx1"/>
                </a:solidFill>
              </a:rPr>
              <a:t>1.DÜNYA SAVAŞI’NIN </a:t>
            </a:r>
            <a:br>
              <a:rPr lang="tr-TR" b="1" dirty="0" smtClean="0">
                <a:solidFill>
                  <a:schemeClr val="tx1"/>
                </a:solidFill>
              </a:rPr>
            </a:br>
            <a:r>
              <a:rPr lang="tr-TR" b="1" dirty="0" smtClean="0">
                <a:solidFill>
                  <a:schemeClr val="tx1"/>
                </a:solidFill>
              </a:rPr>
              <a:t>ÖZEL SEBEPLERİ</a:t>
            </a:r>
            <a:endParaRPr lang="tr-TR" b="1" dirty="0">
              <a:solidFill>
                <a:schemeClr val="tx1"/>
              </a:solidFill>
            </a:endParaRPr>
          </a:p>
        </p:txBody>
      </p:sp>
      <p:sp>
        <p:nvSpPr>
          <p:cNvPr id="3" name="2 Metin Yer Tutucusu"/>
          <p:cNvSpPr>
            <a:spLocks noGrp="1"/>
          </p:cNvSpPr>
          <p:nvPr>
            <p:ph type="body" idx="1"/>
          </p:nvPr>
        </p:nvSpPr>
        <p:spPr>
          <a:xfrm>
            <a:off x="500034" y="1928802"/>
            <a:ext cx="4040188" cy="659352"/>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lstStyle/>
          <a:p>
            <a:r>
              <a:rPr lang="tr-TR" dirty="0" smtClean="0">
                <a:solidFill>
                  <a:srgbClr val="FF0000"/>
                </a:solidFill>
                <a:latin typeface="Times New Roman" pitchFamily="18" charset="0"/>
                <a:cs typeface="Times New Roman" pitchFamily="18" charset="0"/>
              </a:rPr>
              <a:t>1-ALMANYA-İNGİLTERE ÇEKİŞMESİ</a:t>
            </a:r>
            <a:endParaRPr lang="tr-TR" dirty="0">
              <a:solidFill>
                <a:srgbClr val="FF0000"/>
              </a:solidFill>
              <a:latin typeface="Times New Roman" pitchFamily="18" charset="0"/>
              <a:cs typeface="Times New Roman" pitchFamily="18" charset="0"/>
            </a:endParaRPr>
          </a:p>
        </p:txBody>
      </p:sp>
      <p:sp>
        <p:nvSpPr>
          <p:cNvPr id="5" name="4 İçerik Yer Tutucusu"/>
          <p:cNvSpPr>
            <a:spLocks noGrp="1"/>
          </p:cNvSpPr>
          <p:nvPr>
            <p:ph sz="quarter" idx="2"/>
          </p:nvPr>
        </p:nvSpPr>
        <p:spPr>
          <a:xfrm>
            <a:off x="500034" y="3071810"/>
            <a:ext cx="4040188" cy="1714512"/>
          </a:xfrm>
          <a:effectLst>
            <a:glow rad="228600">
              <a:schemeClr val="accent1">
                <a:satMod val="175000"/>
                <a:alpha val="40000"/>
              </a:schemeClr>
            </a:glow>
            <a:outerShdw blurRad="57150" dist="38100" dir="5400000" algn="ctr" rotWithShape="0">
              <a:schemeClr val="accent1">
                <a:shade val="9000"/>
                <a:satMod val="105000"/>
                <a:alpha val="48000"/>
              </a:schemeClr>
            </a:outerShdw>
          </a:effectLst>
        </p:spPr>
        <p:style>
          <a:lnRef idx="1">
            <a:schemeClr val="accent1"/>
          </a:lnRef>
          <a:fillRef idx="2">
            <a:schemeClr val="accent1"/>
          </a:fillRef>
          <a:effectRef idx="1">
            <a:schemeClr val="accent1"/>
          </a:effectRef>
          <a:fontRef idx="minor">
            <a:schemeClr val="dk1"/>
          </a:fontRef>
        </p:style>
        <p:txBody>
          <a:bodyPr/>
          <a:lstStyle/>
          <a:p>
            <a:pPr>
              <a:buNone/>
            </a:pPr>
            <a:r>
              <a:rPr lang="tr-TR" b="1" dirty="0" smtClean="0">
                <a:latin typeface="Times New Roman" pitchFamily="18" charset="0"/>
                <a:cs typeface="Times New Roman" pitchFamily="18" charset="0"/>
              </a:rPr>
              <a:t>    Almanya’nın,en fazla sömürgeye sahip olan  İngiliz sömürgelerini ele geçirmek istemesi </a:t>
            </a:r>
            <a:endParaRPr lang="tr-TR" b="1" dirty="0">
              <a:latin typeface="Times New Roman" pitchFamily="18" charset="0"/>
              <a:cs typeface="Times New Roman" pitchFamily="18" charset="0"/>
            </a:endParaRPr>
          </a:p>
        </p:txBody>
      </p:sp>
      <p:pic>
        <p:nvPicPr>
          <p:cNvPr id="8" name="7 İçerik Yer Tutucusu" descr="737b6baa32ac0036bf63d9f0ddea6697.gif"/>
          <p:cNvPicPr>
            <a:picLocks noGrp="1" noChangeAspect="1"/>
          </p:cNvPicPr>
          <p:nvPr>
            <p:ph sz="quarter" idx="4"/>
          </p:nvPr>
        </p:nvPicPr>
        <p:blipFill>
          <a:blip r:embed="rId3" cstate="print"/>
          <a:stretch>
            <a:fillRect/>
          </a:stretch>
        </p:blipFill>
        <p:spPr>
          <a:xfrm>
            <a:off x="4714876" y="1857364"/>
            <a:ext cx="4214842" cy="4357718"/>
          </a:xfrm>
          <a:effectLst>
            <a:glow rad="228600">
              <a:schemeClr val="accent1">
                <a:satMod val="175000"/>
                <a:alpha val="40000"/>
              </a:schemeClr>
            </a:glow>
          </a:effectLst>
        </p:spPr>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Yer Tutucusu"/>
          <p:cNvSpPr>
            <a:spLocks noGrp="1"/>
          </p:cNvSpPr>
          <p:nvPr>
            <p:ph type="body" idx="1"/>
          </p:nvPr>
        </p:nvSpPr>
        <p:spPr>
          <a:xfrm>
            <a:off x="357158" y="1214422"/>
            <a:ext cx="4040188" cy="659352"/>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lstStyle/>
          <a:p>
            <a:r>
              <a:rPr lang="tr-TR" dirty="0" smtClean="0">
                <a:solidFill>
                  <a:srgbClr val="FF0000"/>
                </a:solidFill>
                <a:latin typeface="Times New Roman" pitchFamily="18" charset="0"/>
                <a:cs typeface="Times New Roman" pitchFamily="18" charset="0"/>
              </a:rPr>
              <a:t>2-ALMANYA-FRANSA ÇEKİŞMESİ</a:t>
            </a:r>
            <a:endParaRPr lang="tr-TR" dirty="0">
              <a:solidFill>
                <a:srgbClr val="FF0000"/>
              </a:solidFill>
              <a:latin typeface="Times New Roman" pitchFamily="18" charset="0"/>
              <a:cs typeface="Times New Roman" pitchFamily="18" charset="0"/>
            </a:endParaRPr>
          </a:p>
        </p:txBody>
      </p:sp>
      <p:sp>
        <p:nvSpPr>
          <p:cNvPr id="5" name="4 İçerik Yer Tutucusu"/>
          <p:cNvSpPr>
            <a:spLocks noGrp="1"/>
          </p:cNvSpPr>
          <p:nvPr>
            <p:ph sz="quarter" idx="2"/>
          </p:nvPr>
        </p:nvSpPr>
        <p:spPr>
          <a:xfrm>
            <a:off x="285720" y="2357430"/>
            <a:ext cx="4143404" cy="1500198"/>
          </a:xfrm>
          <a:effectLst>
            <a:glow rad="228600">
              <a:schemeClr val="accent1">
                <a:satMod val="175000"/>
                <a:alpha val="40000"/>
              </a:schemeClr>
            </a:glow>
            <a:outerShdw blurRad="57150" dist="38100" dir="5400000" algn="ctr" rotWithShape="0">
              <a:schemeClr val="accent1">
                <a:shade val="9000"/>
                <a:satMod val="105000"/>
                <a:alpha val="48000"/>
              </a:schemeClr>
            </a:outerShdw>
          </a:effectLst>
        </p:spPr>
        <p:style>
          <a:lnRef idx="1">
            <a:schemeClr val="accent1"/>
          </a:lnRef>
          <a:fillRef idx="2">
            <a:schemeClr val="accent1"/>
          </a:fillRef>
          <a:effectRef idx="1">
            <a:schemeClr val="accent1"/>
          </a:effectRef>
          <a:fontRef idx="minor">
            <a:schemeClr val="dk1"/>
          </a:fontRef>
        </p:style>
        <p:txBody>
          <a:bodyPr>
            <a:normAutofit/>
          </a:bodyPr>
          <a:lstStyle/>
          <a:p>
            <a:pPr>
              <a:buNone/>
            </a:pPr>
            <a:r>
              <a:rPr lang="tr-TR" b="1" dirty="0" smtClean="0"/>
              <a:t>    </a:t>
            </a:r>
            <a:r>
              <a:rPr lang="tr-TR" sz="2000" b="1" dirty="0" smtClean="0"/>
              <a:t>Almanya’nın ,Fransız  kömür havzası </a:t>
            </a:r>
            <a:r>
              <a:rPr lang="tr-TR" sz="2000" b="1" u="sng" dirty="0" smtClean="0">
                <a:solidFill>
                  <a:srgbClr val="FF0000"/>
                </a:solidFill>
              </a:rPr>
              <a:t>ALSAS-</a:t>
            </a:r>
            <a:r>
              <a:rPr lang="tr-TR" sz="2000" b="1" u="sng" dirty="0" err="1" smtClean="0">
                <a:solidFill>
                  <a:srgbClr val="FF0000"/>
                </a:solidFill>
              </a:rPr>
              <a:t>LOREN’i</a:t>
            </a:r>
            <a:r>
              <a:rPr lang="tr-TR" sz="2000" b="1" u="sng" dirty="0" smtClean="0">
                <a:solidFill>
                  <a:srgbClr val="FF0000"/>
                </a:solidFill>
              </a:rPr>
              <a:t> </a:t>
            </a:r>
            <a:r>
              <a:rPr lang="tr-TR" sz="2000" b="1" dirty="0" smtClean="0"/>
              <a:t>işgal etmesi,Fransa’nın bölgeyi tekrar  ele geçirmek istemesi.</a:t>
            </a:r>
            <a:endParaRPr lang="tr-TR" sz="2000" b="1" dirty="0"/>
          </a:p>
        </p:txBody>
      </p:sp>
      <p:pic>
        <p:nvPicPr>
          <p:cNvPr id="1026" name="Picture 2"/>
          <p:cNvPicPr>
            <a:picLocks noGrp="1" noChangeAspect="1" noChangeArrowheads="1"/>
          </p:cNvPicPr>
          <p:nvPr>
            <p:ph sz="quarter" idx="4"/>
          </p:nvPr>
        </p:nvPicPr>
        <p:blipFill>
          <a:blip r:embed="rId3" cstate="print"/>
          <a:srcRect/>
          <a:stretch>
            <a:fillRect/>
          </a:stretch>
        </p:blipFill>
        <p:spPr bwMode="auto">
          <a:xfrm>
            <a:off x="4554525" y="1214422"/>
            <a:ext cx="4303755" cy="5229028"/>
          </a:xfrm>
          <a:prstGeom prst="rect">
            <a:avLst/>
          </a:prstGeom>
          <a:noFill/>
          <a:ln w="9525">
            <a:noFill/>
            <a:miter lim="800000"/>
            <a:headEnd/>
            <a:tailEnd/>
          </a:ln>
          <a:effectLst>
            <a:glow rad="228600">
              <a:schemeClr val="accent1">
                <a:satMod val="175000"/>
                <a:alpha val="40000"/>
              </a:schemeClr>
            </a:glow>
          </a:effectLst>
        </p:spPr>
      </p:pic>
    </p:spTree>
  </p:cSld>
  <p:clrMapOvr>
    <a:masterClrMapping/>
  </p:clrMapOvr>
  <p:transition>
    <p:wheel spokes="8"/>
    <p:sndAc>
      <p:stSnd>
        <p:snd r:embed="rId2" name="chimes.wav"/>
      </p:stSnd>
    </p:sndAc>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1577</TotalTime>
  <Words>1427</Words>
  <PresentationFormat>Ekran Gösterisi (4:3)</PresentationFormat>
  <Paragraphs>272</Paragraphs>
  <Slides>55</Slides>
  <Notes>1</Notes>
  <HiddenSlides>0</HiddenSlides>
  <MMClips>0</MMClips>
  <ScaleCrop>false</ScaleCrop>
  <HeadingPairs>
    <vt:vector size="4" baseType="variant">
      <vt:variant>
        <vt:lpstr>Tema</vt:lpstr>
      </vt:variant>
      <vt:variant>
        <vt:i4>1</vt:i4>
      </vt:variant>
      <vt:variant>
        <vt:lpstr>Slayt Başlıkları</vt:lpstr>
      </vt:variant>
      <vt:variant>
        <vt:i4>55</vt:i4>
      </vt:variant>
    </vt:vector>
  </HeadingPairs>
  <TitlesOfParts>
    <vt:vector size="56" baseType="lpstr">
      <vt:lpstr>Akış</vt:lpstr>
      <vt:lpstr>1.DÜNYA SAVAŞI  1914-1918</vt:lpstr>
      <vt:lpstr>1.DÜNYA SAVAŞI’NIN  GENEL SEBEPLERİ</vt:lpstr>
      <vt:lpstr>Slayt 3</vt:lpstr>
      <vt:lpstr>Slayt 4</vt:lpstr>
      <vt:lpstr>Slayt 5</vt:lpstr>
      <vt:lpstr>Slayt 6</vt:lpstr>
      <vt:lpstr>  4-DEVLETLERARASI  REKABET VE BLOKLAŞMA </vt:lpstr>
      <vt:lpstr>1.DÜNYA SAVAŞI’NIN  ÖZEL SEBEPLERİ</vt:lpstr>
      <vt:lpstr>Slayt 9</vt:lpstr>
      <vt:lpstr>Slayt 10</vt:lpstr>
      <vt:lpstr>Slayt 11</vt:lpstr>
      <vt:lpstr>1.DÜNYA SAVAŞI ÖNCESİ GRUPLAŞMALAR</vt:lpstr>
      <vt:lpstr>SAVAŞIN BAŞLAMASI</vt:lpstr>
      <vt:lpstr>Slayt 14</vt:lpstr>
      <vt:lpstr>Slayt 15</vt:lpstr>
      <vt:lpstr>Slayt 16</vt:lpstr>
      <vt:lpstr>1.Dünya Savaşı Başladıktan Sonra Gruplar</vt:lpstr>
      <vt:lpstr>1.DÜNYA SAVAŞI’NA KATILAN DEVLETLERİN OSMANLI DEVLETİ’NE YÖNELİK POLİTİKALARI</vt:lpstr>
      <vt:lpstr>Slayt 19</vt:lpstr>
      <vt:lpstr>Slayt 20</vt:lpstr>
      <vt:lpstr>Slayt 21</vt:lpstr>
      <vt:lpstr>Slayt 22</vt:lpstr>
      <vt:lpstr>Slayt 23</vt:lpstr>
      <vt:lpstr>OSMANLI DEVLETİ’NİN  1.DÜNYA SAVAŞI’NA GİRMESİ</vt:lpstr>
      <vt:lpstr>OSMANLI DEVLETİ’NİN  SAVAŞA GİRMESİNDE ETKİLİ OLAN SEBEPLER</vt:lpstr>
      <vt:lpstr>Slayt 26</vt:lpstr>
      <vt:lpstr>İTİLAF DEVLETLERİNİN OSMANLI DEVLETİNİ YANLARINDA İSTEMEMESİNİN SEBEPLERİ</vt:lpstr>
      <vt:lpstr>ALMANYA’NIN OSMANLI DEVLETİNİ KENDİ YANINDA SAVAŞA SOKMAK İSTEMESİNİN SEBEPLERİ</vt:lpstr>
      <vt:lpstr>OSMANLI DEVLETİNİN  SAVAŞA GİRMESİNE NEDEN OLAN OLAY</vt:lpstr>
      <vt:lpstr>Slayt 30</vt:lpstr>
      <vt:lpstr>Osmanlı Devleti’nin Savaşa Girmesi İle Gruplardaki Son Durum</vt:lpstr>
      <vt:lpstr>OSMANLI DEVLETİ’NİN  1.DÜNYA SAVAŞI’NDA  SAVAŞTIĞI CEPHELER</vt:lpstr>
      <vt:lpstr>Slayt 33</vt:lpstr>
      <vt:lpstr>1)KAFKAS (DOĞU) CEPHESİ</vt:lpstr>
      <vt:lpstr>KAFKAS (DOĞU) CEPHESİ</vt:lpstr>
      <vt:lpstr>KAFKAS (DOĞU) CEPHESİ</vt:lpstr>
      <vt:lpstr>2) KANAL(SÜVEYŞ)CEPHESİ</vt:lpstr>
      <vt:lpstr>Slayt 38</vt:lpstr>
      <vt:lpstr>1)SİNA-FİLİSTİN-SURİYE CEPHESİ</vt:lpstr>
      <vt:lpstr>2)HİCAZ-YEMEN CEPHESİ</vt:lpstr>
      <vt:lpstr>3) IRAK CEPHESİ</vt:lpstr>
      <vt:lpstr>4)ÇANAKKALE CEPHESİ</vt:lpstr>
      <vt:lpstr>ÇANAKKALE SAVAŞININ GELİŞİMİ</vt:lpstr>
      <vt:lpstr>SEYİT ONBAŞI</vt:lpstr>
      <vt:lpstr>Slayt 45</vt:lpstr>
      <vt:lpstr>Slayt 46</vt:lpstr>
      <vt:lpstr>Slayt 47</vt:lpstr>
      <vt:lpstr>Slayt 48</vt:lpstr>
      <vt:lpstr>Slayt 49</vt:lpstr>
      <vt:lpstr>C) OSMANLI’NIN MÜTTEFİKLERİNE YARDIM AMAÇLI AÇILAN CEPHELER</vt:lpstr>
      <vt:lpstr>1.DÜNYA SAVAŞI’NIN SONUÇLARI</vt:lpstr>
      <vt:lpstr>3-Avrupa haritası yeniden çizildi.</vt:lpstr>
      <vt:lpstr>  4) Sürekli barış sağlamak ve anlaşmazlıkları çözmek için Cemiyet-i Akvam (Milletler Cemiyeti)kuruldu. NOT:2.Dünya Savaşı’nın çıkması bu Cemiyetin kuruluş amacına ulaşamadığını göstermiştir.</vt:lpstr>
      <vt:lpstr>Slayt 54</vt:lpstr>
      <vt:lpstr>TOPÇUSIRTI AKV ORTAOKULU  SOSYAL BİLGİLER ÖĞRETMENİ AYHAN ÜNALAN SAKARYA/AKYAZI/KUZULUK</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2015-10-20T20:17:32Z</dcterms:created>
  <dcterms:modified xsi:type="dcterms:W3CDTF">2016-09-25T07:53:03Z</dcterms:modified>
  <cp:category>www.sorubak.com</cp:category>
</cp:coreProperties>
</file>