
<file path=[Content_Types].xml><?xml version="1.0" encoding="utf-8"?>
<Types xmlns="http://schemas.openxmlformats.org/package/2006/content-types">
  <Override PartName="/ppt/diagrams/colors102.xml" ContentType="application/vnd.openxmlformats-officedocument.drawingml.diagramColors+xml"/>
  <Override PartName="/ppt/diagrams/drawing134.xml" ContentType="application/vnd.ms-office.drawingml.diagramDrawing+xml"/>
  <Override PartName="/ppt/diagrams/colors11.xml" ContentType="application/vnd.openxmlformats-officedocument.drawingml.diagramColors+xml"/>
  <Override PartName="/ppt/diagrams/data24.xml" ContentType="application/vnd.openxmlformats-officedocument.drawingml.diagramData+xml"/>
  <Override PartName="/ppt/diagrams/quickStyle97.xml" ContentType="application/vnd.openxmlformats-officedocument.drawingml.diagramStyle+xml"/>
  <Override PartName="/ppt/diagrams/drawing98.xml" ContentType="application/vnd.ms-office.drawingml.diagramDrawing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quickStyle28.xml" ContentType="application/vnd.openxmlformats-officedocument.drawingml.diagramStyle+xml"/>
  <Override PartName="/ppt/diagrams/drawing29.xml" ContentType="application/vnd.ms-office.drawingml.diagramDrawing+xml"/>
  <Override PartName="/ppt/diagrams/data100.xml" ContentType="application/vnd.openxmlformats-officedocument.drawingml.diagramData+xml"/>
  <Override PartName="/ppt/diagrams/layout125.xml" ContentType="application/vnd.openxmlformats-officedocument.drawingml.diagramLayout+xml"/>
  <Default Extension="xml" ContentType="application/xml"/>
  <Override PartName="/ppt/slides/slide50.xml" ContentType="application/vnd.openxmlformats-officedocument.presentationml.slide+xml"/>
  <Override PartName="/ppt/diagrams/layout86.xml" ContentType="application/vnd.openxmlformats-officedocument.drawingml.diagramLayout+xml"/>
  <Override PartName="/ppt/diagrams/layout17.xml" ContentType="application/vnd.openxmlformats-officedocument.drawingml.diagramLayout+xml"/>
  <Override PartName="/ppt/diagrams/quickStyle53.xml" ContentType="application/vnd.openxmlformats-officedocument.drawingml.diagramStyle+xml"/>
  <Override PartName="/ppt/diagrams/drawing54.xml" ContentType="application/vnd.ms-office.drawingml.diagramDrawing+xml"/>
  <Override PartName="/ppt/diagrams/colors96.xml" ContentType="application/vnd.openxmlformats-officedocument.drawingml.diagramColors+xml"/>
  <Override PartName="/ppt/diagrams/colors118.xml" ContentType="application/vnd.openxmlformats-officedocument.drawingml.diagramColors+xml"/>
  <Override PartName="/ppt/diagrams/colors27.xml" ContentType="application/vnd.openxmlformats-officedocument.drawingml.diagramColors+xml"/>
  <Override PartName="/ppt/diagrams/layout42.xml" ContentType="application/vnd.openxmlformats-officedocument.drawingml.diagramLayout+xml"/>
  <Override PartName="/ppt/diagrams/quickStyle124.xml" ContentType="application/vnd.openxmlformats-officedocument.drawingml.diagramStyle+xml"/>
  <Override PartName="/ppt/diagrams/colors143.xml" ContentType="application/vnd.openxmlformats-officedocument.drawingml.diagramColors+xml"/>
  <Override PartName="/ppt/diagrams/drawing10.xml" ContentType="application/vnd.ms-office.drawingml.diagramDrawing+xml"/>
  <Override PartName="/ppt/diagrams/colors52.xml" ContentType="application/vnd.openxmlformats-officedocument.drawingml.diagramColors+xml"/>
  <Override PartName="/ppt/diagrams/data65.xml" ContentType="application/vnd.openxmlformats-officedocument.drawingml.diagramData+xml"/>
  <Override PartName="/ppt/diagrams/data116.xml" ContentType="application/vnd.openxmlformats-officedocument.drawingml.diagramData+xml"/>
  <Override PartName="/ppt/slides/slide66.xml" ContentType="application/vnd.openxmlformats-officedocument.presentationml.slide+xml"/>
  <Default Extension="png" ContentType="image/png"/>
  <Override PartName="/ppt/diagrams/drawing106.xml" ContentType="application/vnd.ms-office.drawingml.diagramDrawing+xml"/>
  <Override PartName="/ppt/diagrams/quickStyle3.xml" ContentType="application/vnd.openxmlformats-officedocument.drawingml.diagramStyle+xml"/>
  <Override PartName="/ppt/diagrams/colors30.xml" ContentType="application/vnd.openxmlformats-officedocument.drawingml.diagramColors+xml"/>
  <Override PartName="/ppt/diagrams/data43.xml" ContentType="application/vnd.openxmlformats-officedocument.drawingml.diagramData+xml"/>
  <Override PartName="/ppt/diagrams/quickStyle69.xml" ContentType="application/vnd.openxmlformats-officedocument.drawingml.diagramStyle+xml"/>
  <Override PartName="/ppt/diagrams/data90.xml" ContentType="application/vnd.openxmlformats-officedocument.drawingml.diagramData+xml"/>
  <Override PartName="/ppt/diagrams/drawing131.xml" ContentType="application/vnd.ms-office.drawingml.diagramDrawing+xml"/>
  <Override PartName="/ppt/diagrams/data141.xml" ContentType="application/vnd.openxmlformats-officedocument.drawingml.diagramData+xml"/>
  <Override PartName="/ppt/slides/slide44.xml" ContentType="application/vnd.openxmlformats-officedocument.presentationml.slide+xml"/>
  <Override PartName="/ppt/diagrams/data21.xml" ContentType="application/vnd.openxmlformats-officedocument.drawingml.diagramData+xml"/>
  <Override PartName="/ppt/diagrams/quickStyle47.xml" ContentType="application/vnd.openxmlformats-officedocument.drawingml.diagramStyle+xml"/>
  <Override PartName="/ppt/diagrams/drawing48.xml" ContentType="application/vnd.ms-office.drawingml.diagramDrawing+xml"/>
  <Override PartName="/ppt/diagrams/quickStyle94.xml" ContentType="application/vnd.openxmlformats-officedocument.drawingml.diagramStyle+xml"/>
  <Override PartName="/ppt/diagrams/drawing95.xml" ContentType="application/vnd.ms-office.drawingml.diagramDrawing+xml"/>
  <Override PartName="/ppt/diagrams/layout144.xml" ContentType="application/vnd.openxmlformats-officedocument.drawingml.diagramLayout+xml"/>
  <Override PartName="/ppt/slides/slide22.xml" ContentType="application/vnd.openxmlformats-officedocument.presentationml.slide+xml"/>
  <Override PartName="/ppt/diagrams/layout6.xml" ContentType="application/vnd.openxmlformats-officedocument.drawingml.diagramLayout+xml"/>
  <Override PartName="/ppt/diagrams/layout58.xml" ContentType="application/vnd.openxmlformats-officedocument.drawingml.diagramLayout+xml"/>
  <Override PartName="/ppt/diagrams/layout122.xml" ContentType="application/vnd.openxmlformats-officedocument.drawingml.diagramLayout+xml"/>
  <Override PartName="/ppt/diagrams/quickStyle25.xml" ContentType="application/vnd.openxmlformats-officedocument.drawingml.diagramStyle+xml"/>
  <Override PartName="/ppt/diagrams/drawing26.xml" ContentType="application/vnd.ms-office.drawingml.diagramDrawing+xml"/>
  <Override PartName="/ppt/diagrams/layout36.xml" ContentType="application/vnd.openxmlformats-officedocument.drawingml.diagramLayout+xml"/>
  <Override PartName="/ppt/diagrams/colors68.xml" ContentType="application/vnd.openxmlformats-officedocument.drawingml.diagramColors+xml"/>
  <Override PartName="/ppt/diagrams/quickStyle72.xml" ContentType="application/vnd.openxmlformats-officedocument.drawingml.diagramStyle+xml"/>
  <Override PartName="/ppt/diagrams/drawing73.xml" ContentType="application/vnd.ms-office.drawingml.diagramDrawing+xml"/>
  <Override PartName="/ppt/diagrams/layout83.xml" ContentType="application/vnd.openxmlformats-officedocument.drawingml.diagramLayout+xml"/>
  <Override PartName="/ppt/diagrams/quickStyle118.xml" ContentType="application/vnd.openxmlformats-officedocument.drawingml.diagramStyle+xml"/>
  <Override PartName="/ppt/diagrams/colors137.xml" ContentType="application/vnd.openxmlformats-officedocument.drawingml.diagramColors+xml"/>
  <Override PartName="/ppt/diagrams/drawing8.xml" ContentType="application/vnd.ms-office.drawingml.diagramDrawing+xml"/>
  <Override PartName="/ppt/diagrams/quickStyle50.xml" ContentType="application/vnd.openxmlformats-officedocument.drawingml.diagramStyle+xml"/>
  <Override PartName="/ppt/diagrams/drawing51.xml" ContentType="application/vnd.ms-office.drawingml.diagramDrawing+xml"/>
  <Override PartName="/ppt/diagrams/layout100.xml" ContentType="application/vnd.openxmlformats-officedocument.drawingml.diagramLayout+xml"/>
  <Override PartName="/ppt/diagrams/layout14.xml" ContentType="application/vnd.openxmlformats-officedocument.drawingml.diagramLayout+xml"/>
  <Override PartName="/ppt/diagrams/colors46.xml" ContentType="application/vnd.openxmlformats-officedocument.drawingml.diagramColors+xml"/>
  <Override PartName="/ppt/diagrams/data59.xml" ContentType="application/vnd.openxmlformats-officedocument.drawingml.diagramData+xml"/>
  <Override PartName="/ppt/diagrams/layout61.xml" ContentType="application/vnd.openxmlformats-officedocument.drawingml.diagramLayout+xml"/>
  <Override PartName="/ppt/diagrams/colors93.xml" ContentType="application/vnd.openxmlformats-officedocument.drawingml.diagramColors+xml"/>
  <Override PartName="/ppt/diagrams/colors115.xml" ContentType="application/vnd.openxmlformats-officedocument.drawingml.diagramColors+xml"/>
  <Override PartName="/ppt/diagrams/quickStyle143.xml" ContentType="application/vnd.openxmlformats-officedocument.drawingml.diagramStyle+xml"/>
  <Override PartName="/ppt/diagrams/colors24.xml" ContentType="application/vnd.openxmlformats-officedocument.drawingml.diagramColors+xml"/>
  <Override PartName="/ppt/diagrams/data37.xml" ContentType="application/vnd.openxmlformats-officedocument.drawingml.diagramData+xml"/>
  <Override PartName="/ppt/diagrams/colors71.xml" ContentType="application/vnd.openxmlformats-officedocument.drawingml.diagramColors+xml"/>
  <Override PartName="/ppt/diagrams/data84.xml" ContentType="application/vnd.openxmlformats-officedocument.drawingml.diagramData+xml"/>
  <Override PartName="/ppt/diagrams/quickStyle121.xml" ContentType="application/vnd.openxmlformats-officedocument.drawingml.diagramStyle+xml"/>
  <Override PartName="/ppt/diagrams/data135.xml" ContentType="application/vnd.openxmlformats-officedocument.drawingml.diagramData+xml"/>
  <Override PartName="/ppt/diagrams/colors140.xml" ContentType="application/vnd.openxmlformats-officedocument.drawingml.diagramColors+xml"/>
  <Override PartName="/ppt/slides/slide38.xml" ContentType="application/vnd.openxmlformats-officedocument.presentationml.slide+xml"/>
  <Override PartName="/ppt/diagrams/colors1.xml" ContentType="application/vnd.openxmlformats-officedocument.drawingml.diagramColors+xml"/>
  <Override PartName="/ppt/diagrams/drawing89.xml" ContentType="application/vnd.ms-office.drawingml.diagramDrawing+xml"/>
  <Override PartName="/ppt/diagrams/drawing125.xml" ContentType="application/vnd.ms-office.drawingml.diagramDrawing+xml"/>
  <Override PartName="/ppt/diagrams/layout138.xml" ContentType="application/vnd.openxmlformats-officedocument.drawingml.diagramLayout+xml"/>
  <Override PartName="/ppt/diagrams/data15.xml" ContentType="application/vnd.openxmlformats-officedocument.drawingml.diagramData+xml"/>
  <Override PartName="/ppt/diagrams/data62.xml" ContentType="application/vnd.openxmlformats-officedocument.drawingml.diagramData+xml"/>
  <Override PartName="/ppt/diagrams/quickStyle88.xml" ContentType="application/vnd.openxmlformats-officedocument.drawingml.diagramStyle+xml"/>
  <Override PartName="/ppt/diagrams/layout99.xml" ContentType="application/vnd.openxmlformats-officedocument.drawingml.diagramLayout+xml"/>
  <Override PartName="/ppt/diagrams/drawing103.xml" ContentType="application/vnd.ms-office.drawingml.diagramDrawing+xml"/>
  <Override PartName="/ppt/diagrams/data113.xml" ContentType="application/vnd.openxmlformats-officedocument.drawingml.diagramData+xml"/>
  <Override PartName="/ppt/slides/slide16.xml" ContentType="application/vnd.openxmlformats-officedocument.presentationml.slide+xml"/>
  <Override PartName="/ppt/slides/slide63.xml" ContentType="application/vnd.openxmlformats-officedocument.presentationml.slide+xml"/>
  <Override PartName="/ppt/diagrams/quickStyle19.xml" ContentType="application/vnd.openxmlformats-officedocument.drawingml.diagramStyle+xml"/>
  <Override PartName="/ppt/diagrams/data40.xml" ContentType="application/vnd.openxmlformats-officedocument.drawingml.diagramData+xml"/>
  <Override PartName="/ppt/diagrams/quickStyle66.xml" ContentType="application/vnd.openxmlformats-officedocument.drawingml.diagramStyle+xml"/>
  <Override PartName="/ppt/diagrams/drawing67.xml" ContentType="application/vnd.ms-office.drawingml.diagramDrawing+xml"/>
  <Override PartName="/ppt/diagrams/layout116.xml" ContentType="application/vnd.openxmlformats-officedocument.drawingml.diagramLayout+xml"/>
  <Override PartName="/ppt/slides/slide41.xml" ContentType="application/vnd.openxmlformats-officedocument.presentationml.slide+xml"/>
  <Override PartName="/ppt/diagrams/layout77.xml" ContentType="application/vnd.openxmlformats-officedocument.drawingml.diagramLayout+xml"/>
  <Override PartName="/ppt/diagrams/layout141.xml" ContentType="application/vnd.openxmlformats-officedocument.drawingml.diagramLayout+xml"/>
  <Override PartName="/ppt/diagrams/quickStyle44.xml" ContentType="application/vnd.openxmlformats-officedocument.drawingml.diagramStyle+xml"/>
  <Override PartName="/ppt/diagrams/drawing45.xml" ContentType="application/vnd.ms-office.drawingml.diagramDrawing+xml"/>
  <Override PartName="/ppt/diagrams/layout55.xml" ContentType="application/vnd.openxmlformats-officedocument.drawingml.diagramLayout+xml"/>
  <Override PartName="/ppt/diagrams/colors87.xml" ContentType="application/vnd.openxmlformats-officedocument.drawingml.diagramColors+xml"/>
  <Override PartName="/ppt/diagrams/quickStyle91.xml" ContentType="application/vnd.openxmlformats-officedocument.drawingml.diagramStyle+xml"/>
  <Override PartName="/ppt/diagrams/drawing92.xml" ContentType="application/vnd.ms-office.drawingml.diagramDrawing+xml"/>
  <Override PartName="/ppt/diagrams/colors109.xml" ContentType="application/vnd.openxmlformats-officedocument.drawingml.diagramColors+xml"/>
  <Override PartName="/ppt/diagrams/quickStyle137.xml" ContentType="application/vnd.openxmlformats-officedocument.drawingml.diagramStyle+xml"/>
  <Override PartName="/ppt/diagrams/layout3.xml" ContentType="application/vnd.openxmlformats-officedocument.drawingml.diagramLayout+xml"/>
  <Override PartName="/ppt/diagrams/quickStyle22.xml" ContentType="application/vnd.openxmlformats-officedocument.drawingml.diagramStyle+xml"/>
  <Override PartName="/ppt/diagrams/drawing23.xml" ContentType="application/vnd.ms-office.drawingml.diagramDrawing+xml"/>
  <Override PartName="/ppt/diagrams/drawing70.xml" ContentType="application/vnd.ms-office.drawingml.diagramDrawing+xml"/>
  <Override PartName="/ppt/diagrams/data78.xml" ContentType="application/vnd.openxmlformats-officedocument.drawingml.diagramData+xml"/>
  <Override PartName="/ppt/diagrams/data129.xml" ContentType="application/vnd.openxmlformats-officedocument.drawingml.diagramData+xml"/>
  <Override PartName="/ppt/diagrams/colors18.xml" ContentType="application/vnd.openxmlformats-officedocument.drawingml.diagramColors+xml"/>
  <Override PartName="/ppt/diagrams/layout33.xml" ContentType="application/vnd.openxmlformats-officedocument.drawingml.diagramLayout+xml"/>
  <Override PartName="/ppt/diagrams/colors65.xml" ContentType="application/vnd.openxmlformats-officedocument.drawingml.diagramColors+xml"/>
  <Override PartName="/ppt/diagrams/layout80.xml" ContentType="application/vnd.openxmlformats-officedocument.drawingml.diagramLayout+xml"/>
  <Override PartName="/ppt/diagrams/quickStyle115.xml" ContentType="application/vnd.openxmlformats-officedocument.drawingml.diagramStyle+xml"/>
  <Override PartName="/ppt/diagrams/drawing119.xml" ContentType="application/vnd.ms-office.drawingml.diagramDrawing+xml"/>
  <Override PartName="/ppt/diagrams/colors134.xml" ContentType="application/vnd.openxmlformats-officedocument.drawingml.diagramColor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diagrams/layout11.xml" ContentType="application/vnd.openxmlformats-officedocument.drawingml.diagramLayout+xml"/>
  <Override PartName="/ppt/diagrams/colors43.xml" ContentType="application/vnd.openxmlformats-officedocument.drawingml.diagramColors+xml"/>
  <Override PartName="/ppt/diagrams/data56.xml" ContentType="application/vnd.openxmlformats-officedocument.drawingml.diagramData+xml"/>
  <Override PartName="/ppt/diagrams/colors90.xml" ContentType="application/vnd.openxmlformats-officedocument.drawingml.diagramColors+xml"/>
  <Override PartName="/ppt/diagrams/data107.xml" ContentType="application/vnd.openxmlformats-officedocument.drawingml.diagramData+xml"/>
  <Override PartName="/ppt/diagrams/colors112.xml" ContentType="application/vnd.openxmlformats-officedocument.drawingml.diagramColors+xml"/>
  <Override PartName="/ppt/diagrams/quickStyle140.xml" ContentType="application/vnd.openxmlformats-officedocument.drawingml.diagramStyle+xml"/>
  <Override PartName="/ppt/slides/slide57.xml" ContentType="application/vnd.openxmlformats-officedocument.presentationml.slide+xml"/>
  <Override PartName="/ppt/diagrams/data34.xml" ContentType="application/vnd.openxmlformats-officedocument.drawingml.diagramData+xml"/>
  <Override PartName="/ppt/diagrams/data81.xml" ContentType="application/vnd.openxmlformats-officedocument.drawingml.diagramData+xml"/>
  <Override PartName="/ppt/diagrams/data132.xml" ContentType="application/vnd.openxmlformats-officedocument.drawingml.diagramData+xml"/>
  <Override PartName="/ppt/diagrams/drawing144.xml" ContentType="application/vnd.ms-office.drawingml.diagramDrawing+xml"/>
  <Override PartName="/ppt/diagrams/colors21.xml" ContentType="application/vnd.openxmlformats-officedocument.drawingml.diagramColors+xml"/>
  <Override PartName="/ppt/diagrams/drawing122.xml" ContentType="application/vnd.ms-office.drawingml.diagramDrawing+xml"/>
  <Override PartName="/ppt/diagrams/layout135.xml" ContentType="application/vnd.openxmlformats-officedocument.drawingml.diagramLayout+xml"/>
  <Override PartName="/ppt/slides/slide35.xml" ContentType="application/vnd.openxmlformats-officedocument.presentationml.slide+xml"/>
  <Override PartName="/ppt/diagrams/data12.xml" ContentType="application/vnd.openxmlformats-officedocument.drawingml.diagramData+xml"/>
  <Override PartName="/ppt/diagrams/quickStyle38.xml" ContentType="application/vnd.openxmlformats-officedocument.drawingml.diagramStyle+xml"/>
  <Override PartName="/ppt/diagrams/drawing39.xml" ContentType="application/vnd.ms-office.drawingml.diagramDrawing+xml"/>
  <Override PartName="/ppt/diagrams/quickStyle85.xml" ContentType="application/vnd.openxmlformats-officedocument.drawingml.diagramStyle+xml"/>
  <Override PartName="/ppt/diagrams/drawing86.xml" ContentType="application/vnd.ms-office.drawingml.diagramDrawing+xml"/>
  <Override PartName="/ppt/diagrams/data110.xml" ContentType="application/vnd.openxmlformats-officedocument.drawingml.diagramData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diagrams/data9.xml" ContentType="application/vnd.openxmlformats-officedocument.drawingml.diagramData+xml"/>
  <Override PartName="/ppt/diagrams/quickStyle16.xml" ContentType="application/vnd.openxmlformats-officedocument.drawingml.diagramStyle+xml"/>
  <Override PartName="/ppt/diagrams/drawing17.xml" ContentType="application/vnd.ms-office.drawingml.diagramDrawing+xml"/>
  <Override PartName="/ppt/diagrams/layout49.xml" ContentType="application/vnd.openxmlformats-officedocument.drawingml.diagramLayout+xml"/>
  <Override PartName="/ppt/diagrams/drawing64.xml" ContentType="application/vnd.ms-office.drawingml.diagramDrawing+xml"/>
  <Override PartName="/ppt/diagrams/layout96.xml" ContentType="application/vnd.openxmlformats-officedocument.drawingml.diagramLayout+xml"/>
  <Override PartName="/ppt/diagrams/drawing100.xml" ContentType="application/vnd.ms-office.drawingml.diagramDrawing+xml"/>
  <Override PartName="/ppt/diagrams/layout113.xml" ContentType="application/vnd.openxmlformats-officedocument.drawingml.diagramLayout+xml"/>
  <Override PartName="/ppt/diagrams/layout27.xml" ContentType="application/vnd.openxmlformats-officedocument.drawingml.diagramLayout+xml"/>
  <Override PartName="/ppt/diagrams/colors59.xml" ContentType="application/vnd.openxmlformats-officedocument.drawingml.diagramColors+xml"/>
  <Override PartName="/ppt/diagrams/quickStyle63.xml" ContentType="application/vnd.openxmlformats-officedocument.drawingml.diagramStyle+xml"/>
  <Override PartName="/ppt/diagrams/layout74.xml" ContentType="application/vnd.openxmlformats-officedocument.drawingml.diagramLayout+xml"/>
  <Override PartName="/ppt/diagrams/quickStyle109.xml" ContentType="application/vnd.openxmlformats-officedocument.drawingml.diagramStyle+xml"/>
  <Override PartName="/ppt/diagrams/colors128.xml" ContentType="application/vnd.openxmlformats-officedocument.drawingml.diagramColors+xml"/>
  <Override PartName="/ppt/diagrams/colors37.xml" ContentType="application/vnd.openxmlformats-officedocument.drawingml.diagramColors+xml"/>
  <Override PartName="/ppt/diagrams/quickStyle41.xml" ContentType="application/vnd.openxmlformats-officedocument.drawingml.diagramStyle+xml"/>
  <Override PartName="/ppt/diagrams/drawing42.xml" ContentType="application/vnd.ms-office.drawingml.diagramDrawing+xml"/>
  <Override PartName="/ppt/diagrams/colors84.xml" ContentType="application/vnd.openxmlformats-officedocument.drawingml.diagramColors+xml"/>
  <Override PartName="/ppt/diagrams/data97.xml" ContentType="application/vnd.openxmlformats-officedocument.drawingml.diagramData+xml"/>
  <Override PartName="/ppt/diagrams/drawing20.xml" ContentType="application/vnd.ms-office.drawingml.diagramDrawing+xml"/>
  <Override PartName="/ppt/diagrams/layout52.xml" ContentType="application/vnd.openxmlformats-officedocument.drawingml.diagramLayout+xml"/>
  <Override PartName="/ppt/diagrams/colors106.xml" ContentType="application/vnd.openxmlformats-officedocument.drawingml.diagramColors+xml"/>
  <Override PartName="/ppt/diagrams/quickStyle134.xml" ContentType="application/vnd.openxmlformats-officedocument.drawingml.diagramStyle+xml"/>
  <Override PartName="/ppt/diagrams/drawing138.xml" ContentType="application/vnd.ms-office.drawingml.diagramDrawing+xml"/>
  <Override PartName="/ppt/diagrams/colors15.xml" ContentType="application/vnd.openxmlformats-officedocument.drawingml.diagramColors+xml"/>
  <Override PartName="/ppt/diagrams/data28.xml" ContentType="application/vnd.openxmlformats-officedocument.drawingml.diagramData+xml"/>
  <Override PartName="/ppt/diagrams/layout30.xml" ContentType="application/vnd.openxmlformats-officedocument.drawingml.diagramLayout+xml"/>
  <Override PartName="/ppt/diagrams/colors62.xml" ContentType="application/vnd.openxmlformats-officedocument.drawingml.diagramColors+xml"/>
  <Override PartName="/ppt/diagrams/data75.xml" ContentType="application/vnd.openxmlformats-officedocument.drawingml.diagramData+xml"/>
  <Override PartName="/ppt/diagrams/quickStyle112.xml" ContentType="application/vnd.openxmlformats-officedocument.drawingml.diagramStyle+xml"/>
  <Override PartName="/ppt/diagrams/data126.xml" ContentType="application/vnd.openxmlformats-officedocument.drawingml.diagramData+xml"/>
  <Override PartName="/ppt/diagrams/colors131.xml" ContentType="application/vnd.openxmlformats-officedocument.drawingml.diagramColor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diagrams/drawing2.xml" ContentType="application/vnd.ms-office.drawingml.diagramDrawing+xml"/>
  <Override PartName="/ppt/diagrams/data53.xml" ContentType="application/vnd.openxmlformats-officedocument.drawingml.diagramData+xml"/>
  <Override PartName="/ppt/diagrams/quickStyle79.xml" ContentType="application/vnd.openxmlformats-officedocument.drawingml.diagramStyle+xml"/>
  <Override PartName="/ppt/diagrams/data104.xml" ContentType="application/vnd.openxmlformats-officedocument.drawingml.diagramData+xml"/>
  <Override PartName="/ppt/diagrams/drawing116.xml" ContentType="application/vnd.ms-office.drawingml.diagramDrawing+xml"/>
  <Override PartName="/ppt/diagrams/layout129.xml" ContentType="application/vnd.openxmlformats-officedocument.drawingml.diagramLayout+xml"/>
  <Override PartName="/ppt/slides/slide4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colors40.xml" ContentType="application/vnd.openxmlformats-officedocument.drawingml.diagramColors+xml"/>
  <Override PartName="/ppt/diagrams/layout107.xml" ContentType="application/vnd.openxmlformats-officedocument.drawingml.diagramLayout+xml"/>
  <Override PartName="/ppt/diagrams/drawing141.xml" ContentType="application/vnd.ms-office.drawingml.diagramDrawing+xml"/>
  <Override PartName="/ppt/diagrams/data31.xml" ContentType="application/vnd.openxmlformats-officedocument.drawingml.diagramData+xml"/>
  <Override PartName="/ppt/diagrams/quickStyle57.xml" ContentType="application/vnd.openxmlformats-officedocument.drawingml.diagramStyle+xml"/>
  <Override PartName="/ppt/diagrams/drawing58.xml" ContentType="application/vnd.ms-office.drawingml.diagramDrawing+xml"/>
  <Override PartName="/ppt/slides/slide32.xml" ContentType="application/vnd.openxmlformats-officedocument.presentationml.slide+xml"/>
  <Override PartName="/ppt/diagrams/quickStyle35.xml" ContentType="application/vnd.openxmlformats-officedocument.drawingml.diagramStyle+xml"/>
  <Override PartName="/ppt/diagrams/drawing36.xml" ContentType="application/vnd.ms-office.drawingml.diagramDrawing+xml"/>
  <Override PartName="/ppt/diagrams/layout68.xml" ContentType="application/vnd.openxmlformats-officedocument.drawingml.diagramLayout+xml"/>
  <Override PartName="/ppt/diagrams/quickStyle82.xml" ContentType="application/vnd.openxmlformats-officedocument.drawingml.diagramStyle+xml"/>
  <Override PartName="/ppt/diagrams/drawing83.xml" ContentType="application/vnd.ms-office.drawingml.diagramDrawing+xml"/>
  <Override PartName="/ppt/diagrams/layout132.xml" ContentType="application/vnd.openxmlformats-officedocument.drawingml.diagramLayout+xml"/>
  <Override PartName="/ppt/slides/slide10.xml" ContentType="application/vnd.openxmlformats-officedocument.presentationml.slide+xml"/>
  <Override PartName="/ppt/diagrams/data6.xml" ContentType="application/vnd.openxmlformats-officedocument.drawingml.diagramData+xml"/>
  <Override PartName="/ppt/diagrams/layout46.xml" ContentType="application/vnd.openxmlformats-officedocument.drawingml.diagramLayout+xml"/>
  <Override PartName="/ppt/diagrams/colors78.xml" ContentType="application/vnd.openxmlformats-officedocument.drawingml.diagramColors+xml"/>
  <Override PartName="/ppt/diagrams/layout93.xml" ContentType="application/vnd.openxmlformats-officedocument.drawingml.diagramLayout+xml"/>
  <Override PartName="/ppt/diagrams/layout110.xml" ContentType="application/vnd.openxmlformats-officedocument.drawingml.diagramLayout+xml"/>
  <Override PartName="/ppt/diagrams/quickStyle128.xml" ContentType="application/vnd.openxmlformats-officedocument.drawingml.diagramStyle+xml"/>
  <Override PartName="/ppt/diagrams/colors8.xml" ContentType="application/vnd.openxmlformats-officedocument.drawingml.diagramColors+xml"/>
  <Override PartName="/ppt/diagrams/quickStyle13.xml" ContentType="application/vnd.openxmlformats-officedocument.drawingml.diagramStyle+xml"/>
  <Override PartName="/ppt/diagrams/drawing14.xml" ContentType="application/vnd.ms-office.drawingml.diagramDrawing+xml"/>
  <Override PartName="/ppt/diagrams/colors56.xml" ContentType="application/vnd.openxmlformats-officedocument.drawingml.diagramColors+xml"/>
  <Override PartName="/ppt/diagrams/quickStyle60.xml" ContentType="application/vnd.openxmlformats-officedocument.drawingml.diagramStyle+xml"/>
  <Override PartName="/ppt/diagrams/drawing61.xml" ContentType="application/vnd.ms-office.drawingml.diagramDrawing+xml"/>
  <Override PartName="/ppt/diagrams/data69.xml" ContentType="application/vnd.openxmlformats-officedocument.drawingml.diagramData+xml"/>
  <Override PartName="/ppt/diagrams/layout24.xml" ContentType="application/vnd.openxmlformats-officedocument.drawingml.diagramLayout+xml"/>
  <Override PartName="/ppt/diagrams/layout71.xml" ContentType="application/vnd.openxmlformats-officedocument.drawingml.diagramLayout+xml"/>
  <Override PartName="/ppt/diagrams/quickStyle106.xml" ContentType="application/vnd.openxmlformats-officedocument.drawingml.diagramStyle+xml"/>
  <Override PartName="/ppt/diagrams/colors125.xml" ContentType="application/vnd.openxmlformats-officedocument.drawingml.diagramColors+xml"/>
  <Override PartName="/ppt/diagrams/quickStyle7.xml" ContentType="application/vnd.openxmlformats-officedocument.drawingml.diagramStyle+xml"/>
  <Override PartName="/ppt/diagrams/colors34.xml" ContentType="application/vnd.openxmlformats-officedocument.drawingml.diagramColors+xml"/>
  <Override PartName="/ppt/diagrams/data47.xml" ContentType="application/vnd.openxmlformats-officedocument.drawingml.diagramData+xml"/>
  <Override PartName="/ppt/diagrams/colors81.xml" ContentType="application/vnd.openxmlformats-officedocument.drawingml.diagramColors+xml"/>
  <Override PartName="/ppt/diagrams/data94.xml" ContentType="application/vnd.openxmlformats-officedocument.drawingml.diagramData+xml"/>
  <Override PartName="/ppt/diagrams/colors103.xml" ContentType="application/vnd.openxmlformats-officedocument.drawingml.diagramColors+xml"/>
  <Override PartName="/ppt/diagrams/quickStyle131.xml" ContentType="application/vnd.openxmlformats-officedocument.drawingml.diagramStyle+xml"/>
  <Override PartName="/ppt/slides/slide48.xml" ContentType="application/vnd.openxmlformats-officedocument.presentationml.slide+xml"/>
  <Override PartName="/ppt/diagrams/colors12.xml" ContentType="application/vnd.openxmlformats-officedocument.drawingml.diagramColors+xml"/>
  <Override PartName="/ppt/diagrams/data25.xml" ContentType="application/vnd.openxmlformats-officedocument.drawingml.diagramData+xml"/>
  <Override PartName="/ppt/diagrams/data72.xml" ContentType="application/vnd.openxmlformats-officedocument.drawingml.diagramData+xml"/>
  <Override PartName="/ppt/diagrams/quickStyle98.xml" ContentType="application/vnd.openxmlformats-officedocument.drawingml.diagramStyle+xml"/>
  <Override PartName="/ppt/diagrams/drawing99.xml" ContentType="application/vnd.ms-office.drawingml.diagramDrawing+xml"/>
  <Override PartName="/ppt/diagrams/data123.xml" ContentType="application/vnd.openxmlformats-officedocument.drawingml.diagramData+xml"/>
  <Override PartName="/ppt/diagrams/drawing135.xml" ContentType="application/vnd.ms-office.drawingml.diagramDrawing+xml"/>
  <Override PartName="/ppt/slides/slide26.xml" ContentType="application/vnd.openxmlformats-officedocument.presentationml.slide+xml"/>
  <Override PartName="/ppt/slides/slide73.xml" ContentType="application/vnd.openxmlformats-officedocument.presentationml.slide+xml"/>
  <Override PartName="/ppt/diagrams/drawing113.xml" ContentType="application/vnd.ms-office.drawingml.diagramDrawing+xml"/>
  <Override PartName="/ppt/diagrams/layout126.xml" ContentType="application/vnd.openxmlformats-officedocument.drawingml.diagram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29.xml" ContentType="application/vnd.openxmlformats-officedocument.drawingml.diagramStyle+xml"/>
  <Override PartName="/ppt/diagrams/data50.xml" ContentType="application/vnd.openxmlformats-officedocument.drawingml.diagramData+xml"/>
  <Override PartName="/ppt/diagrams/quickStyle76.xml" ContentType="application/vnd.openxmlformats-officedocument.drawingml.diagramStyle+xml"/>
  <Override PartName="/ppt/diagrams/drawing77.xml" ContentType="application/vnd.ms-office.drawingml.diagramDrawing+xml"/>
  <Override PartName="/ppt/diagrams/layout87.xml" ContentType="application/vnd.openxmlformats-officedocument.drawingml.diagramLayout+xml"/>
  <Override PartName="/ppt/diagrams/data101.xml" ContentType="application/vnd.openxmlformats-officedocument.drawingml.diagramData+xml"/>
  <Override PartName="/ppt/slides/slide51.xml" ContentType="application/vnd.openxmlformats-officedocument.presentationml.slide+xml"/>
  <Override PartName="/ppt/diagrams/quickStyle54.xml" ContentType="application/vnd.openxmlformats-officedocument.drawingml.diagramStyle+xml"/>
  <Override PartName="/ppt/diagrams/drawing55.xml" ContentType="application/vnd.ms-office.drawingml.diagramDrawing+xml"/>
  <Override PartName="/ppt/diagrams/layout104.xml" ContentType="application/vnd.openxmlformats-officedocument.drawingml.diagramLayout+xml"/>
  <Override PartName="/ppt/diagrams/layout18.xml" ContentType="application/vnd.openxmlformats-officedocument.drawingml.diagramLayout+xml"/>
  <Override PartName="/ppt/diagrams/layout65.xml" ContentType="application/vnd.openxmlformats-officedocument.drawingml.diagramLayout+xml"/>
  <Override PartName="/ppt/diagrams/colors97.xml" ContentType="application/vnd.openxmlformats-officedocument.drawingml.diagramColors+xml"/>
  <Override PartName="/ppt/diagrams/colors119.xml" ContentType="application/vnd.openxmlformats-officedocument.drawingml.diagramColors+xml"/>
  <Override PartName="/ppt/diagrams/colors28.xml" ContentType="application/vnd.openxmlformats-officedocument.drawingml.diagramColors+xml"/>
  <Override PartName="/ppt/diagrams/quickStyle32.xml" ContentType="application/vnd.openxmlformats-officedocument.drawingml.diagramStyle+xml"/>
  <Override PartName="/ppt/diagrams/drawing33.xml" ContentType="application/vnd.ms-office.drawingml.diagramDrawing+xml"/>
  <Override PartName="/ppt/diagrams/colors75.xml" ContentType="application/vnd.openxmlformats-officedocument.drawingml.diagramColors+xml"/>
  <Override PartName="/ppt/diagrams/drawing80.xml" ContentType="application/vnd.ms-office.drawingml.diagramDrawing+xml"/>
  <Override PartName="/ppt/diagrams/data88.xml" ContentType="application/vnd.openxmlformats-officedocument.drawingml.diagramData+xml"/>
  <Override PartName="/ppt/diagrams/quickStyle125.xml" ContentType="application/vnd.openxmlformats-officedocument.drawingml.diagramStyle+xml"/>
  <Override PartName="/ppt/diagrams/data139.xml" ContentType="application/vnd.openxmlformats-officedocument.drawingml.diagramData+xml"/>
  <Override PartName="/ppt/diagrams/colors144.xml" ContentType="application/vnd.openxmlformats-officedocument.drawingml.diagramColors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diagrams/layout43.xml" ContentType="application/vnd.openxmlformats-officedocument.drawingml.diagramLayout+xml"/>
  <Override PartName="/ppt/diagrams/layout90.xml" ContentType="application/vnd.openxmlformats-officedocument.drawingml.diagramLayout+xml"/>
  <Override PartName="/ppt/diagrams/drawing129.xml" ContentType="application/vnd.ms-office.drawingml.diagramDrawing+xml"/>
  <Override PartName="/ppt/diagrams/data19.xml" ContentType="application/vnd.openxmlformats-officedocument.drawingml.diagramData+xml"/>
  <Override PartName="/ppt/diagrams/layout21.xml" ContentType="application/vnd.openxmlformats-officedocument.drawingml.diagramLayout+xml"/>
  <Override PartName="/ppt/diagrams/colors53.xml" ContentType="application/vnd.openxmlformats-officedocument.drawingml.diagramColors+xml"/>
  <Override PartName="/ppt/diagrams/data66.xml" ContentType="application/vnd.openxmlformats-officedocument.drawingml.diagramData+xml"/>
  <Override PartName="/ppt/diagrams/quickStyle103.xml" ContentType="application/vnd.openxmlformats-officedocument.drawingml.diagramStyle+xml"/>
  <Override PartName="/ppt/diagrams/drawing107.xml" ContentType="application/vnd.ms-office.drawingml.diagramDrawing+xml"/>
  <Override PartName="/ppt/diagrams/data117.xml" ContentType="application/vnd.openxmlformats-officedocument.drawingml.diagramData+xml"/>
  <Override PartName="/ppt/diagrams/colors122.xml" ContentType="application/vnd.openxmlformats-officedocument.drawingml.diagramColors+xml"/>
  <Override PartName="/ppt/slides/slide67.xml" ContentType="application/vnd.openxmlformats-officedocument.presentationml.slide+xml"/>
  <Override PartName="/ppt/diagrams/quickStyle4.xml" ContentType="application/vnd.openxmlformats-officedocument.drawingml.diagramStyle+xml"/>
  <Override PartName="/ppt/diagrams/colors31.xml" ContentType="application/vnd.openxmlformats-officedocument.drawingml.diagramColors+xml"/>
  <Override PartName="/ppt/diagrams/data44.xml" ContentType="application/vnd.openxmlformats-officedocument.drawingml.diagramData+xml"/>
  <Override PartName="/ppt/diagrams/data91.xml" ContentType="application/vnd.openxmlformats-officedocument.drawingml.diagramData+xml"/>
  <Override PartName="/ppt/diagrams/colors100.xml" ContentType="application/vnd.openxmlformats-officedocument.drawingml.diagramColors+xml"/>
  <Override PartName="/ppt/diagrams/data142.xml" ContentType="application/vnd.openxmlformats-officedocument.drawingml.diagramData+xml"/>
  <Override PartName="/ppt/slides/slide45.xml" ContentType="application/vnd.openxmlformats-officedocument.presentationml.slide+xml"/>
  <Override PartName="/ppt/diagrams/drawing132.xml" ContentType="application/vnd.ms-office.drawingml.diagramDrawing+xml"/>
  <Override PartName="/ppt/diagrams/data22.xml" ContentType="application/vnd.openxmlformats-officedocument.drawingml.diagramData+xml"/>
  <Override PartName="/ppt/diagrams/quickStyle48.xml" ContentType="application/vnd.openxmlformats-officedocument.drawingml.diagramStyle+xml"/>
  <Override PartName="/ppt/diagrams/drawing49.xml" ContentType="application/vnd.ms-office.drawingml.diagramDrawing+xml"/>
  <Override PartName="/ppt/diagrams/layout59.xml" ContentType="application/vnd.openxmlformats-officedocument.drawingml.diagramLayout+xml"/>
  <Override PartName="/ppt/diagrams/quickStyle95.xml" ContentType="application/vnd.openxmlformats-officedocument.drawingml.diagramStyle+xml"/>
  <Override PartName="/ppt/diagrams/drawing96.xml" ContentType="application/vnd.ms-office.drawingml.diagramDrawing+xml"/>
  <Override PartName="/ppt/diagrams/data120.xml" ContentType="application/vnd.openxmlformats-officedocument.drawingml.diagramData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diagrams/layout7.xml" ContentType="application/vnd.openxmlformats-officedocument.drawingml.diagramLayout+xml"/>
  <Override PartName="/ppt/diagrams/quickStyle26.xml" ContentType="application/vnd.openxmlformats-officedocument.drawingml.diagramStyle+xml"/>
  <Override PartName="/ppt/diagrams/drawing27.xml" ContentType="application/vnd.ms-office.drawingml.diagramDrawing+xml"/>
  <Override PartName="/ppt/diagrams/quickStyle73.xml" ContentType="application/vnd.openxmlformats-officedocument.drawingml.diagramStyle+xml"/>
  <Override PartName="/ppt/diagrams/drawing74.xml" ContentType="application/vnd.ms-office.drawingml.diagramDrawing+xml"/>
  <Override PartName="/ppt/diagrams/drawing110.xml" ContentType="application/vnd.ms-office.drawingml.diagramDrawing+xml"/>
  <Override PartName="/ppt/diagrams/layout123.xml" ContentType="application/vnd.openxmlformats-officedocument.drawingml.diagramLayout+xml"/>
  <Override PartName="/ppt/diagrams/layout37.xml" ContentType="application/vnd.openxmlformats-officedocument.drawingml.diagramLayout+xml"/>
  <Override PartName="/ppt/diagrams/colors69.xml" ContentType="application/vnd.openxmlformats-officedocument.drawingml.diagramColors+xml"/>
  <Override PartName="/ppt/diagrams/layout84.xml" ContentType="application/vnd.openxmlformats-officedocument.drawingml.diagramLayout+xml"/>
  <Override PartName="/ppt/diagrams/layout101.xml" ContentType="application/vnd.openxmlformats-officedocument.drawingml.diagramLayout+xml"/>
  <Override PartName="/ppt/diagrams/quickStyle119.xml" ContentType="application/vnd.openxmlformats-officedocument.drawingml.diagramStyle+xml"/>
  <Override PartName="/ppt/diagrams/colors138.xml" ContentType="application/vnd.openxmlformats-officedocument.drawingml.diagramColors+xml"/>
  <Override PartName="/ppt/diagrams/drawing9.xml" ContentType="application/vnd.ms-office.drawingml.diagramDrawing+xml"/>
  <Override PartName="/ppt/diagrams/layout15.xml" ContentType="application/vnd.openxmlformats-officedocument.drawingml.diagramLayout+xml"/>
  <Override PartName="/ppt/diagrams/colors47.xml" ContentType="application/vnd.openxmlformats-officedocument.drawingml.diagramColors+xml"/>
  <Override PartName="/ppt/diagrams/quickStyle51.xml" ContentType="application/vnd.openxmlformats-officedocument.drawingml.diagramStyle+xml"/>
  <Override PartName="/ppt/diagrams/drawing52.xml" ContentType="application/vnd.ms-office.drawingml.diagramDrawing+xml"/>
  <Override PartName="/ppt/diagrams/layout62.xml" ContentType="application/vnd.openxmlformats-officedocument.drawingml.diagramLayout+xml"/>
  <Override PartName="/ppt/diagrams/colors94.xml" ContentType="application/vnd.openxmlformats-officedocument.drawingml.diagramColors+xml"/>
  <Override PartName="/ppt/diagrams/colors116.xml" ContentType="application/vnd.openxmlformats-officedocument.drawingml.diagramColors+xml"/>
  <Override PartName="/ppt/diagrams/quickStyle144.xml" ContentType="application/vnd.openxmlformats-officedocument.drawingml.diagramStyle+xml"/>
  <Override PartName="/ppt/diagrams/drawing30.xml" ContentType="application/vnd.ms-office.drawingml.diagramDrawing+xml"/>
  <Override PartName="/ppt/diagrams/colors25.xml" ContentType="application/vnd.openxmlformats-officedocument.drawingml.diagramColors+xml"/>
  <Override PartName="/ppt/diagrams/data38.xml" ContentType="application/vnd.openxmlformats-officedocument.drawingml.diagramData+xml"/>
  <Override PartName="/ppt/diagrams/layout40.xml" ContentType="application/vnd.openxmlformats-officedocument.drawingml.diagramLayout+xml"/>
  <Override PartName="/ppt/diagrams/colors72.xml" ContentType="application/vnd.openxmlformats-officedocument.drawingml.diagramColors+xml"/>
  <Override PartName="/ppt/diagrams/data85.xml" ContentType="application/vnd.openxmlformats-officedocument.drawingml.diagramData+xml"/>
  <Override PartName="/ppt/diagrams/quickStyle122.xml" ContentType="application/vnd.openxmlformats-officedocument.drawingml.diagramStyle+xml"/>
  <Override PartName="/ppt/diagrams/drawing126.xml" ContentType="application/vnd.ms-office.drawingml.diagramDrawing+xml"/>
  <Override PartName="/ppt/diagrams/data136.xml" ContentType="application/vnd.openxmlformats-officedocument.drawingml.diagramData+xml"/>
  <Override PartName="/ppt/diagrams/colors141.xml" ContentType="application/vnd.openxmlformats-officedocument.drawingml.diagramColors+xml"/>
  <Override PartName="/ppt/slides/slide39.xml" ContentType="application/vnd.openxmlformats-officedocument.presentationml.slide+xml"/>
  <Override PartName="/ppt/diagrams/colors2.xml" ContentType="application/vnd.openxmlformats-officedocument.drawingml.diagramColors+xml"/>
  <Override PartName="/ppt/diagrams/data16.xml" ContentType="application/vnd.openxmlformats-officedocument.drawingml.diagramData+xml"/>
  <Override PartName="/ppt/diagrams/colors50.xml" ContentType="application/vnd.openxmlformats-officedocument.drawingml.diagramColors+xml"/>
  <Override PartName="/ppt/diagrams/data63.xml" ContentType="application/vnd.openxmlformats-officedocument.drawingml.diagramData+xml"/>
  <Override PartName="/ppt/diagrams/quickStyle89.xml" ContentType="application/vnd.openxmlformats-officedocument.drawingml.diagramStyle+xml"/>
  <Override PartName="/ppt/diagrams/quickStyle100.xml" ContentType="application/vnd.openxmlformats-officedocument.drawingml.diagramStyle+xml"/>
  <Override PartName="/ppt/diagrams/data114.xml" ContentType="application/vnd.openxmlformats-officedocument.drawingml.diagramData+xml"/>
  <Override PartName="/ppt/diagrams/layout139.xml" ContentType="application/vnd.openxmlformats-officedocument.drawingml.diagramLayout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diagrams/drawing104.xml" ContentType="application/vnd.ms-office.drawingml.diagramDrawing+xml"/>
  <Override PartName="/ppt/diagrams/layout117.xml" ContentType="application/vnd.openxmlformats-officedocument.drawingml.diagramLayout+xml"/>
  <Override PartName="/ppt/diagrams/quickStyle1.xml" ContentType="application/vnd.openxmlformats-officedocument.drawingml.diagramStyle+xml"/>
  <Override PartName="/ppt/diagrams/data41.xml" ContentType="application/vnd.openxmlformats-officedocument.drawingml.diagramData+xml"/>
  <Override PartName="/ppt/diagrams/quickStyle67.xml" ContentType="application/vnd.openxmlformats-officedocument.drawingml.diagramStyle+xml"/>
  <Override PartName="/ppt/diagrams/drawing68.xml" ContentType="application/vnd.ms-office.drawingml.diagramDrawing+xml"/>
  <Override PartName="/ppt/diagrams/layout78.xml" ContentType="application/vnd.openxmlformats-officedocument.drawingml.diagramLayout+xml"/>
  <Override PartName="/ppt/slides/slide42.xml" ContentType="application/vnd.openxmlformats-officedocument.presentationml.slide+xml"/>
  <Override PartName="/ppt/diagrams/quickStyle45.xml" ContentType="application/vnd.openxmlformats-officedocument.drawingml.diagramStyle+xml"/>
  <Override PartName="/ppt/diagrams/drawing46.xml" ContentType="application/vnd.ms-office.drawingml.diagramDrawing+xml"/>
  <Override PartName="/ppt/diagrams/quickStyle92.xml" ContentType="application/vnd.openxmlformats-officedocument.drawingml.diagramStyle+xml"/>
  <Override PartName="/ppt/diagrams/drawing93.xml" ContentType="application/vnd.ms-office.drawingml.diagramDrawing+xml"/>
  <Override PartName="/ppt/diagrams/layout142.xml" ContentType="application/vnd.openxmlformats-officedocument.drawingml.diagramLayout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layout56.xml" ContentType="application/vnd.openxmlformats-officedocument.drawingml.diagramLayout+xml"/>
  <Override PartName="/ppt/diagrams/colors88.xml" ContentType="application/vnd.openxmlformats-officedocument.drawingml.diagramColors+xml"/>
  <Override PartName="/ppt/diagrams/layout120.xml" ContentType="application/vnd.openxmlformats-officedocument.drawingml.diagramLayout+xml"/>
  <Override PartName="/ppt/diagrams/quickStyle138.xml" ContentType="application/vnd.openxmlformats-officedocument.drawingml.diagramStyle+xml"/>
  <Override PartName="/ppt/diagrams/colors19.xml" ContentType="application/vnd.openxmlformats-officedocument.drawingml.diagramColors+xml"/>
  <Override PartName="/ppt/diagrams/quickStyle23.xml" ContentType="application/vnd.openxmlformats-officedocument.drawingml.diagramStyle+xml"/>
  <Override PartName="/ppt/diagrams/drawing24.xml" ContentType="application/vnd.ms-office.drawingml.diagramDrawing+xml"/>
  <Override PartName="/ppt/diagrams/layout34.xml" ContentType="application/vnd.openxmlformats-officedocument.drawingml.diagramLayout+xml"/>
  <Override PartName="/ppt/diagrams/colors66.xml" ContentType="application/vnd.openxmlformats-officedocument.drawingml.diagramColors+xml"/>
  <Override PartName="/ppt/diagrams/quickStyle70.xml" ContentType="application/vnd.openxmlformats-officedocument.drawingml.diagramStyle+xml"/>
  <Override PartName="/ppt/diagrams/drawing71.xml" ContentType="application/vnd.ms-office.drawingml.diagramDrawing+xml"/>
  <Override PartName="/ppt/diagrams/data79.xml" ContentType="application/vnd.openxmlformats-officedocument.drawingml.diagramData+xml"/>
  <Override PartName="/ppt/diagrams/layout81.xml" ContentType="application/vnd.openxmlformats-officedocument.drawingml.diagramLayout+xml"/>
  <Override PartName="/ppt/diagrams/quickStyle116.xml" ContentType="application/vnd.openxmlformats-officedocument.drawingml.diagramStyle+xml"/>
  <Override PartName="/ppt/diagrams/colors135.xml" ContentType="application/vnd.openxmlformats-officedocument.drawingml.diagramColors+xml"/>
  <Override PartName="/ppt/diagrams/drawing6.xml" ContentType="application/vnd.ms-office.drawingml.diagramDrawing+xml"/>
  <Override PartName="/ppt/diagrams/data57.xml" ContentType="application/vnd.openxmlformats-officedocument.drawingml.diagramData+xml"/>
  <Override PartName="/ppt/diagrams/data108.xml" ContentType="application/vnd.openxmlformats-officedocument.drawingml.diagramData+xml"/>
  <Override PartName="/ppt/slides/slide8.xml" ContentType="application/vnd.openxmlformats-officedocument.presentationml.slide+xml"/>
  <Override PartName="/ppt/diagrams/layout12.xml" ContentType="application/vnd.openxmlformats-officedocument.drawingml.diagramLayout+xml"/>
  <Override PartName="/ppt/diagrams/colors44.xml" ContentType="application/vnd.openxmlformats-officedocument.drawingml.diagramColors+xml"/>
  <Override PartName="/ppt/diagrams/colors91.xml" ContentType="application/vnd.openxmlformats-officedocument.drawingml.diagramColors+xml"/>
  <Override PartName="/ppt/diagrams/colors113.xml" ContentType="application/vnd.openxmlformats-officedocument.drawingml.diagramColors+xml"/>
  <Override PartName="/ppt/diagrams/quickStyle141.xml" ContentType="application/vnd.openxmlformats-officedocument.drawingml.diagramStyle+xml"/>
  <Override PartName="/ppt/slides/slide58.xml" ContentType="application/vnd.openxmlformats-officedocument.presentationml.slide+xml"/>
  <Override PartName="/ppt/diagrams/colors22.xml" ContentType="application/vnd.openxmlformats-officedocument.drawingml.diagramColors+xml"/>
  <Override PartName="/ppt/diagrams/data35.xml" ContentType="application/vnd.openxmlformats-officedocument.drawingml.diagramData+xml"/>
  <Override PartName="/ppt/diagrams/data82.xml" ContentType="application/vnd.openxmlformats-officedocument.drawingml.diagramData+xml"/>
  <Override PartName="/ppt/diagrams/data133.xml" ContentType="application/vnd.openxmlformats-officedocument.drawingml.diagramData+xml"/>
  <Override PartName="/ppt/slides/slide36.xml" ContentType="application/vnd.openxmlformats-officedocument.presentationml.slide+xml"/>
  <Override PartName="/ppt/diagrams/quickStyle39.xml" ContentType="application/vnd.openxmlformats-officedocument.drawingml.diagramStyle+xml"/>
  <Override PartName="/ppt/diagrams/quickStyle86.xml" ContentType="application/vnd.openxmlformats-officedocument.drawingml.diagramStyle+xml"/>
  <Override PartName="/ppt/diagrams/drawing87.xml" ContentType="application/vnd.ms-office.drawingml.diagramDrawing+xml"/>
  <Override PartName="/ppt/diagrams/data111.xml" ContentType="application/vnd.openxmlformats-officedocument.drawingml.diagramData+xml"/>
  <Override PartName="/ppt/diagrams/drawing123.xml" ContentType="application/vnd.ms-office.drawingml.diagramDrawing+xml"/>
  <Override PartName="/ppt/diagrams/layout136.xml" ContentType="application/vnd.openxmlformats-officedocument.drawingml.diagramLayout+xml"/>
  <Override PartName="/ppt/diagrams/data13.xml" ContentType="application/vnd.openxmlformats-officedocument.drawingml.diagramData+xml"/>
  <Override PartName="/ppt/diagrams/data60.xml" ContentType="application/vnd.openxmlformats-officedocument.drawingml.diagramData+xml"/>
  <Override PartName="/ppt/diagrams/layout97.xml" ContentType="application/vnd.openxmlformats-officedocument.drawingml.diagramLayout+xml"/>
  <Override PartName="/ppt/diagrams/drawing101.xml" ContentType="application/vnd.ms-office.drawingml.diagramDrawing+xml"/>
  <Override PartName="/ppt/diagrams/layout114.xml" ContentType="application/vnd.openxmlformats-officedocument.drawingml.diagramLayout+xml"/>
  <Override PartName="/ppt/slides/slide14.xml" ContentType="application/vnd.openxmlformats-officedocument.presentationml.slide+xml"/>
  <Override PartName="/ppt/slides/slide61.xml" ContentType="application/vnd.openxmlformats-officedocument.presentationml.slide+xml"/>
  <Override PartName="/ppt/diagrams/quickStyle17.xml" ContentType="application/vnd.openxmlformats-officedocument.drawingml.diagramStyle+xml"/>
  <Override PartName="/ppt/diagrams/drawing18.xml" ContentType="application/vnd.ms-office.drawingml.diagramDrawing+xml"/>
  <Override PartName="/ppt/diagrams/quickStyle64.xml" ContentType="application/vnd.openxmlformats-officedocument.drawingml.diagramStyle+xml"/>
  <Override PartName="/ppt/diagrams/drawing65.xml" ContentType="application/vnd.ms-office.drawingml.diagramDrawing+xml"/>
  <Override PartName="/ppt/tableStyles.xml" ContentType="application/vnd.openxmlformats-officedocument.presentationml.tableStyles+xml"/>
  <Override PartName="/ppt/diagrams/layout28.xml" ContentType="application/vnd.openxmlformats-officedocument.drawingml.diagramLayout+xml"/>
  <Override PartName="/ppt/diagrams/drawing43.xml" ContentType="application/vnd.ms-office.drawingml.diagramDrawing+xml"/>
  <Override PartName="/ppt/diagrams/layout75.xml" ContentType="application/vnd.openxmlformats-officedocument.drawingml.diagramLayout+xml"/>
  <Override PartName="/ppt/diagrams/colors129.xml" ContentType="application/vnd.openxmlformats-officedocument.drawingml.diagramColors+xml"/>
  <Override PartName="/ppt/diagrams/colors38.xml" ContentType="application/vnd.openxmlformats-officedocument.drawingml.diagramColors+xml"/>
  <Override PartName="/ppt/diagrams/quickStyle42.xml" ContentType="application/vnd.openxmlformats-officedocument.drawingml.diagramStyle+xml"/>
  <Override PartName="/ppt/diagrams/layout53.xml" ContentType="application/vnd.openxmlformats-officedocument.drawingml.diagramLayout+xml"/>
  <Override PartName="/ppt/diagrams/colors85.xml" ContentType="application/vnd.openxmlformats-officedocument.drawingml.diagramColors+xml"/>
  <Override PartName="/ppt/diagrams/drawing90.xml" ContentType="application/vnd.ms-office.drawingml.diagramDrawing+xml"/>
  <Override PartName="/ppt/diagrams/data98.xml" ContentType="application/vnd.openxmlformats-officedocument.drawingml.diagramData+xml"/>
  <Override PartName="/ppt/diagrams/colors107.xml" ContentType="application/vnd.openxmlformats-officedocument.drawingml.diagramColors+xml"/>
  <Override PartName="/ppt/diagrams/quickStyle135.xml" ContentType="application/vnd.openxmlformats-officedocument.drawingml.diagramStyle+xml"/>
  <Override PartName="/ppt/diagrams/layout1.xml" ContentType="application/vnd.openxmlformats-officedocument.drawingml.diagramLayout+xml"/>
  <Override PartName="/ppt/diagrams/quickStyle20.xml" ContentType="application/vnd.openxmlformats-officedocument.drawingml.diagramStyle+xml"/>
  <Override PartName="/ppt/diagrams/drawing21.xml" ContentType="application/vnd.ms-office.drawingml.diagramDrawing+xml"/>
  <Override PartName="/ppt/diagrams/data29.xml" ContentType="application/vnd.openxmlformats-officedocument.drawingml.diagramData+xml"/>
  <Override PartName="/ppt/diagrams/data76.xml" ContentType="application/vnd.openxmlformats-officedocument.drawingml.diagramData+xml"/>
  <Override PartName="/ppt/diagrams/data127.xml" ContentType="application/vnd.openxmlformats-officedocument.drawingml.diagramData+xml"/>
  <Override PartName="/ppt/diagrams/drawing139.xml" ContentType="application/vnd.ms-office.drawingml.diagramDrawing+xml"/>
  <Override PartName="/ppt/diagrams/colors16.xml" ContentType="application/vnd.openxmlformats-officedocument.drawingml.diagramColors+xml"/>
  <Override PartName="/ppt/diagrams/layout31.xml" ContentType="application/vnd.openxmlformats-officedocument.drawingml.diagramLayout+xml"/>
  <Override PartName="/ppt/diagrams/colors63.xml" ContentType="application/vnd.openxmlformats-officedocument.drawingml.diagramColors+xml"/>
  <Override PartName="/ppt/diagrams/quickStyle113.xml" ContentType="application/vnd.openxmlformats-officedocument.drawingml.diagramStyle+xml"/>
  <Override PartName="/ppt/diagrams/drawing117.xml" ContentType="application/vnd.ms-office.drawingml.diagramDrawing+xml"/>
  <Override PartName="/ppt/diagrams/colors132.xml" ContentType="application/vnd.openxmlformats-officedocument.drawingml.diagramColor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drawing3.xml" ContentType="application/vnd.ms-office.drawingml.diagramDrawing+xml"/>
  <Override PartName="/ppt/diagrams/colors41.xml" ContentType="application/vnd.openxmlformats-officedocument.drawingml.diagramColors+xml"/>
  <Override PartName="/ppt/diagrams/data54.xml" ContentType="application/vnd.openxmlformats-officedocument.drawingml.diagramData+xml"/>
  <Override PartName="/ppt/diagrams/data105.xml" ContentType="application/vnd.openxmlformats-officedocument.drawingml.diagramData+xml"/>
  <Override PartName="/ppt/diagrams/colors110.xml" ContentType="application/vnd.openxmlformats-officedocument.drawingml.diagramColors+xml"/>
  <Override PartName="/ppt/slides/slide55.xml" ContentType="application/vnd.openxmlformats-officedocument.presentationml.slide+xml"/>
  <Override PartName="/ppt/diagrams/data32.xml" ContentType="application/vnd.openxmlformats-officedocument.drawingml.diagramData+xml"/>
  <Override PartName="/ppt/diagrams/quickStyle58.xml" ContentType="application/vnd.openxmlformats-officedocument.drawingml.diagramStyle+xml"/>
  <Override PartName="/ppt/diagrams/drawing59.xml" ContentType="application/vnd.ms-office.drawingml.diagramDrawing+xml"/>
  <Override PartName="/ppt/diagrams/layout108.xml" ContentType="application/vnd.openxmlformats-officedocument.drawingml.diagramLayout+xml"/>
  <Override PartName="/ppt/diagrams/data130.xml" ContentType="application/vnd.openxmlformats-officedocument.drawingml.diagramData+xml"/>
  <Override PartName="/ppt/diagrams/drawing142.xml" ContentType="application/vnd.ms-office.drawingml.diagramDrawing+xml"/>
  <Override PartName="/ppt/slides/slide33.xml" ContentType="application/vnd.openxmlformats-officedocument.presentationml.slide+xml"/>
  <Override PartName="/ppt/diagrams/layout69.xml" ContentType="application/vnd.openxmlformats-officedocument.drawingml.diagramLayout+xml"/>
  <Override PartName="/ppt/diagrams/drawing120.xml" ContentType="application/vnd.ms-office.drawingml.diagramDrawing+xml"/>
  <Override PartName="/ppt/diagrams/layout133.xml" ContentType="application/vnd.openxmlformats-officedocument.drawingml.diagramLayout+xml"/>
  <Override PartName="/ppt/presentation.xml" ContentType="application/vnd.openxmlformats-officedocument.presentationml.presentation.main+xml"/>
  <Override PartName="/ppt/diagrams/data10.xml" ContentType="application/vnd.openxmlformats-officedocument.drawingml.diagramData+xml"/>
  <Override PartName="/ppt/diagrams/quickStyle36.xml" ContentType="application/vnd.openxmlformats-officedocument.drawingml.diagramStyle+xml"/>
  <Override PartName="/ppt/diagrams/drawing37.xml" ContentType="application/vnd.ms-office.drawingml.diagramDrawing+xml"/>
  <Override PartName="/ppt/diagrams/colors79.xml" ContentType="application/vnd.openxmlformats-officedocument.drawingml.diagramColors+xml"/>
  <Override PartName="/ppt/diagrams/quickStyle83.xml" ContentType="application/vnd.openxmlformats-officedocument.drawingml.diagramStyle+xml"/>
  <Override PartName="/ppt/diagrams/drawing84.xml" ContentType="application/vnd.ms-office.drawingml.diagramDrawing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diagrams/quickStyle14.xml" ContentType="application/vnd.openxmlformats-officedocument.drawingml.diagramStyle+xml"/>
  <Override PartName="/ppt/diagrams/drawing15.xml" ContentType="application/vnd.ms-office.drawingml.diagramDrawing+xml"/>
  <Override PartName="/ppt/diagrams/layout47.xml" ContentType="application/vnd.openxmlformats-officedocument.drawingml.diagramLayout+xml"/>
  <Override PartName="/ppt/diagrams/quickStyle61.xml" ContentType="application/vnd.openxmlformats-officedocument.drawingml.diagramStyle+xml"/>
  <Override PartName="/ppt/diagrams/drawing62.xml" ContentType="application/vnd.ms-office.drawingml.diagramDrawing+xml"/>
  <Override PartName="/ppt/diagrams/layout94.xml" ContentType="application/vnd.openxmlformats-officedocument.drawingml.diagramLayout+xml"/>
  <Override PartName="/ppt/diagrams/layout111.xml" ContentType="application/vnd.openxmlformats-officedocument.drawingml.diagramLayout+xml"/>
  <Override PartName="/ppt/diagrams/quickStyle129.xml" ContentType="application/vnd.openxmlformats-officedocument.drawingml.diagramStyle+xml"/>
  <Override PartName="/ppt/slideLayouts/slideLayout10.xml" ContentType="application/vnd.openxmlformats-officedocument.presentationml.slideLayout+xml"/>
  <Override PartName="/ppt/diagrams/layout25.xml" ContentType="application/vnd.openxmlformats-officedocument.drawingml.diagramLayout+xml"/>
  <Override PartName="/ppt/diagrams/colors57.xml" ContentType="application/vnd.openxmlformats-officedocument.drawingml.diagramColors+xml"/>
  <Override PartName="/ppt/diagrams/layout72.xml" ContentType="application/vnd.openxmlformats-officedocument.drawingml.diagramLayout+xml"/>
  <Override PartName="/ppt/diagrams/quickStyle107.xml" ContentType="application/vnd.openxmlformats-officedocument.drawingml.diagramStyle+xml"/>
  <Override PartName="/ppt/diagrams/colors126.xml" ContentType="application/vnd.openxmlformats-officedocument.drawingml.diagramColors+xml"/>
  <Override PartName="/ppt/diagrams/quickStyle8.xml" ContentType="application/vnd.openxmlformats-officedocument.drawingml.diagramStyle+xml"/>
  <Override PartName="/ppt/diagrams/colors35.xml" ContentType="application/vnd.openxmlformats-officedocument.drawingml.diagramColors+xml"/>
  <Override PartName="/ppt/diagrams/drawing40.xml" ContentType="application/vnd.ms-office.drawingml.diagramDrawing+xml"/>
  <Override PartName="/ppt/diagrams/data48.xml" ContentType="application/vnd.openxmlformats-officedocument.drawingml.diagramData+xml"/>
  <Override PartName="/ppt/diagrams/colors82.xml" ContentType="application/vnd.openxmlformats-officedocument.drawingml.diagramColors+xml"/>
  <Override PartName="/ppt/diagrams/data95.xml" ContentType="application/vnd.openxmlformats-officedocument.drawingml.diagramData+xml"/>
  <Override PartName="/ppt/slides/slide49.xml" ContentType="application/vnd.openxmlformats-officedocument.presentationml.slide+xml"/>
  <Override PartName="/ppt/diagrams/layout50.xml" ContentType="application/vnd.openxmlformats-officedocument.drawingml.diagramLayout+xml"/>
  <Override PartName="/ppt/diagrams/colors104.xml" ContentType="application/vnd.openxmlformats-officedocument.drawingml.diagramColors+xml"/>
  <Override PartName="/ppt/diagrams/quickStyle132.xml" ContentType="application/vnd.openxmlformats-officedocument.drawingml.diagramStyle+xml"/>
  <Override PartName="/ppt/diagrams/drawing136.xml" ContentType="application/vnd.ms-office.drawingml.diagramDrawing+xml"/>
  <Override PartName="/ppt/diagrams/colors13.xml" ContentType="application/vnd.openxmlformats-officedocument.drawingml.diagramColors+xml"/>
  <Override PartName="/ppt/diagrams/data26.xml" ContentType="application/vnd.openxmlformats-officedocument.drawingml.diagramData+xml"/>
  <Override PartName="/ppt/diagrams/colors60.xml" ContentType="application/vnd.openxmlformats-officedocument.drawingml.diagramColors+xml"/>
  <Override PartName="/ppt/diagrams/data73.xml" ContentType="application/vnd.openxmlformats-officedocument.drawingml.diagramData+xml"/>
  <Override PartName="/ppt/diagrams/quickStyle99.xml" ContentType="application/vnd.openxmlformats-officedocument.drawingml.diagramStyle+xml"/>
  <Override PartName="/ppt/diagrams/quickStyle110.xml" ContentType="application/vnd.openxmlformats-officedocument.drawingml.diagramStyle+xml"/>
  <Override PartName="/ppt/diagrams/data124.xml" ContentType="application/vnd.openxmlformats-officedocument.drawingml.diagramData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diagrams/data51.xml" ContentType="application/vnd.openxmlformats-officedocument.drawingml.diagramData+xml"/>
  <Override PartName="/ppt/diagrams/quickStyle77.xml" ContentType="application/vnd.openxmlformats-officedocument.drawingml.diagramStyle+xml"/>
  <Override PartName="/ppt/diagrams/drawing78.xml" ContentType="application/vnd.ms-office.drawingml.diagramDrawing+xml"/>
  <Override PartName="/ppt/diagrams/data102.xml" ContentType="application/vnd.openxmlformats-officedocument.drawingml.diagramData+xml"/>
  <Override PartName="/ppt/diagrams/drawing114.xml" ContentType="application/vnd.ms-office.drawingml.diagramDrawing+xml"/>
  <Override PartName="/ppt/diagrams/layout127.xml" ContentType="application/vnd.openxmlformats-officedocument.drawingml.diagramLayout+xml"/>
  <Override PartName="/ppt/slides/slide2.xml" ContentType="application/vnd.openxmlformats-officedocument.presentationml.slide+xml"/>
  <Override PartName="/ppt/slides/slide52.xml" ContentType="application/vnd.openxmlformats-officedocument.presentationml.slide+xml"/>
  <Override PartName="/ppt/diagrams/layout88.xml" ContentType="application/vnd.openxmlformats-officedocument.drawingml.diagramLayout+xml"/>
  <Override PartName="/ppt/diagrams/layout105.xml" ContentType="application/vnd.openxmlformats-officedocument.drawingml.diagramLayout+xml"/>
  <Override PartName="/ppt/diagrams/quickStyle55.xml" ContentType="application/vnd.openxmlformats-officedocument.drawingml.diagramStyle+xml"/>
  <Override PartName="/ppt/diagrams/drawing56.xml" ContentType="application/vnd.ms-office.drawingml.diagramDrawing+xml"/>
  <Override PartName="/ppt/diagrams/colors98.xml" ContentType="application/vnd.openxmlformats-officedocument.drawingml.diagramColors+xml"/>
  <Override PartName="/ppt/slides/slide30.xml" ContentType="application/vnd.openxmlformats-officedocument.presentationml.slide+xml"/>
  <Override PartName="/ppt/diagrams/layout19.xml" ContentType="application/vnd.openxmlformats-officedocument.drawingml.diagramLayout+xml"/>
  <Override PartName="/ppt/diagrams/quickStyle33.xml" ContentType="application/vnd.openxmlformats-officedocument.drawingml.diagramStyle+xml"/>
  <Override PartName="/ppt/diagrams/drawing34.xml" ContentType="application/vnd.ms-office.drawingml.diagramDrawing+xml"/>
  <Override PartName="/ppt/diagrams/layout66.xml" ContentType="application/vnd.openxmlformats-officedocument.drawingml.diagramLayout+xml"/>
  <Override PartName="/ppt/diagrams/quickStyle80.xml" ContentType="application/vnd.openxmlformats-officedocument.drawingml.diagramStyle+xml"/>
  <Override PartName="/ppt/diagrams/drawing81.xml" ContentType="application/vnd.ms-office.drawingml.diagramDrawing+xml"/>
  <Override PartName="/ppt/diagrams/layout130.xml" ContentType="application/vnd.openxmlformats-officedocument.drawingml.diagramLayout+xml"/>
  <Override PartName="/ppt/diagrams/data4.xml" ContentType="application/vnd.openxmlformats-officedocument.drawingml.diagramData+xml"/>
  <Override PartName="/ppt/diagrams/colors29.xml" ContentType="application/vnd.openxmlformats-officedocument.drawingml.diagramColors+xml"/>
  <Override PartName="/ppt/diagrams/layout44.xml" ContentType="application/vnd.openxmlformats-officedocument.drawingml.diagramLayout+xml"/>
  <Override PartName="/ppt/diagrams/colors76.xml" ContentType="application/vnd.openxmlformats-officedocument.drawingml.diagramColors+xml"/>
  <Override PartName="/ppt/diagrams/data89.xml" ContentType="application/vnd.openxmlformats-officedocument.drawingml.diagramData+xml"/>
  <Override PartName="/ppt/diagrams/layout91.xml" ContentType="application/vnd.openxmlformats-officedocument.drawingml.diagramLayout+xml"/>
  <Override PartName="/ppt/diagrams/quickStyle126.xml" ContentType="application/vnd.openxmlformats-officedocument.drawingml.diagramStyle+xml"/>
  <Override PartName="/ppt/diagrams/colors6.xml" ContentType="application/vnd.openxmlformats-officedocument.drawingml.diagramColors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diagrams/colors54.xml" ContentType="application/vnd.openxmlformats-officedocument.drawingml.diagramColors+xml"/>
  <Override PartName="/ppt/diagrams/data67.xml" ContentType="application/vnd.openxmlformats-officedocument.drawingml.diagramData+xml"/>
  <Override PartName="/ppt/diagrams/quickStyle104.xml" ContentType="application/vnd.openxmlformats-officedocument.drawingml.diagramStyle+xml"/>
  <Override PartName="/ppt/diagrams/data118.xml" ContentType="application/vnd.openxmlformats-officedocument.drawingml.diagramData+xml"/>
  <Override PartName="/ppt/diagrams/colors123.xml" ContentType="application/vnd.openxmlformats-officedocument.drawingml.diagramColors+xml"/>
  <Override PartName="/ppt/slides/slide68.xml" ContentType="application/vnd.openxmlformats-officedocument.presentationml.slide+xml"/>
  <Override PartName="/ppt/diagrams/layout22.xml" ContentType="application/vnd.openxmlformats-officedocument.drawingml.diagramLayout+xml"/>
  <Override PartName="/ppt/diagrams/drawing108.xml" ContentType="application/vnd.ms-office.drawingml.diagramDrawing+xml"/>
  <Override PartName="/ppt/diagrams/quickStyle5.xml" ContentType="application/vnd.openxmlformats-officedocument.drawingml.diagramStyle+xml"/>
  <Override PartName="/ppt/diagrams/colors32.xml" ContentType="application/vnd.openxmlformats-officedocument.drawingml.diagramColors+xml"/>
  <Override PartName="/ppt/diagrams/data45.xml" ContentType="application/vnd.openxmlformats-officedocument.drawingml.diagramData+xml"/>
  <Override PartName="/ppt/diagrams/data92.xml" ContentType="application/vnd.openxmlformats-officedocument.drawingml.diagramData+xml"/>
  <Override PartName="/ppt/diagrams/colors101.xml" ContentType="application/vnd.openxmlformats-officedocument.drawingml.diagramColors+xml"/>
  <Override PartName="/ppt/diagrams/data143.xml" ContentType="application/vnd.openxmlformats-officedocument.drawingml.diagramData+xml"/>
  <Override PartName="/ppt/slides/slide46.xml" ContentType="application/vnd.openxmlformats-officedocument.presentationml.slide+xml"/>
  <Override PartName="/ppt/diagrams/colors10.xml" ContentType="application/vnd.openxmlformats-officedocument.drawingml.diagramColors+xml"/>
  <Override PartName="/ppt/diagrams/data23.xml" ContentType="application/vnd.openxmlformats-officedocument.drawingml.diagramData+xml"/>
  <Override PartName="/ppt/diagrams/quickStyle49.xml" ContentType="application/vnd.openxmlformats-officedocument.drawingml.diagramStyle+xml"/>
  <Override PartName="/ppt/diagrams/data70.xml" ContentType="application/vnd.openxmlformats-officedocument.drawingml.diagramData+xml"/>
  <Override PartName="/ppt/diagrams/quickStyle96.xml" ContentType="application/vnd.openxmlformats-officedocument.drawingml.diagramStyle+xml"/>
  <Override PartName="/ppt/diagrams/drawing97.xml" ContentType="application/vnd.ms-office.drawingml.diagramDrawing+xml"/>
  <Override PartName="/ppt/diagrams/data121.xml" ContentType="application/vnd.openxmlformats-officedocument.drawingml.diagramData+xml"/>
  <Override PartName="/ppt/diagrams/drawing133.xml" ContentType="application/vnd.ms-office.drawingml.diagramDrawing+xml"/>
  <Override PartName="/ppt/slides/slide24.xml" ContentType="application/vnd.openxmlformats-officedocument.presentationml.slide+xml"/>
  <Override PartName="/ppt/slides/slide71.xml" ContentType="application/vnd.openxmlformats-officedocument.presentationml.slide+xml"/>
  <Override PartName="/ppt/diagrams/layout8.xml" ContentType="application/vnd.openxmlformats-officedocument.drawingml.diagramLayout+xml"/>
  <Override PartName="/ppt/diagrams/drawing111.xml" ContentType="application/vnd.ms-office.drawingml.diagramDrawing+xml"/>
  <Override PartName="/ppt/diagrams/layout124.xml" ContentType="application/vnd.openxmlformats-officedocument.drawingml.diagramLayout+xml"/>
  <Override PartName="/ppt/slideLayouts/slideLayout1.xml" ContentType="application/vnd.openxmlformats-officedocument.presentationml.slideLayout+xml"/>
  <Override PartName="/ppt/diagrams/quickStyle27.xml" ContentType="application/vnd.openxmlformats-officedocument.drawingml.diagramStyle+xml"/>
  <Override PartName="/ppt/diagrams/drawing28.xml" ContentType="application/vnd.ms-office.drawingml.diagramDrawing+xml"/>
  <Override PartName="/ppt/diagrams/layout38.xml" ContentType="application/vnd.openxmlformats-officedocument.drawingml.diagramLayout+xml"/>
  <Override PartName="/ppt/diagrams/quickStyle74.xml" ContentType="application/vnd.openxmlformats-officedocument.drawingml.diagramStyle+xml"/>
  <Override PartName="/ppt/diagrams/drawing75.xml" ContentType="application/vnd.ms-office.drawingml.diagramDrawing+xml"/>
  <Override PartName="/ppt/diagrams/layout85.xml" ContentType="application/vnd.openxmlformats-officedocument.drawingml.diagramLayout+xml"/>
  <Override PartName="/ppt/diagrams/colors139.xml" ContentType="application/vnd.openxmlformats-officedocument.drawingml.diagramColors+xml"/>
  <Override PartName="/ppt/diagrams/quickStyle52.xml" ContentType="application/vnd.openxmlformats-officedocument.drawingml.diagramStyle+xml"/>
  <Override PartName="/ppt/diagrams/drawing53.xml" ContentType="application/vnd.ms-office.drawingml.diagramDrawing+xml"/>
  <Override PartName="/ppt/diagrams/layout102.xml" ContentType="application/vnd.openxmlformats-officedocument.drawingml.diagramLayout+xml"/>
  <Override PartName="/ppt/diagrams/layout16.xml" ContentType="application/vnd.openxmlformats-officedocument.drawingml.diagramLayout+xml"/>
  <Override PartName="/ppt/diagrams/colors48.xml" ContentType="application/vnd.openxmlformats-officedocument.drawingml.diagramColors+xml"/>
  <Override PartName="/ppt/diagrams/layout63.xml" ContentType="application/vnd.openxmlformats-officedocument.drawingml.diagramLayout+xml"/>
  <Override PartName="/ppt/diagrams/colors95.xml" ContentType="application/vnd.openxmlformats-officedocument.drawingml.diagramColors+xml"/>
  <Override PartName="/ppt/diagrams/colors117.xml" ContentType="application/vnd.openxmlformats-officedocument.drawingml.diagramColors+xml"/>
  <Override PartName="/ppt/diagrams/colors26.xml" ContentType="application/vnd.openxmlformats-officedocument.drawingml.diagramColors+xml"/>
  <Override PartName="/ppt/diagrams/quickStyle30.xml" ContentType="application/vnd.openxmlformats-officedocument.drawingml.diagramStyle+xml"/>
  <Override PartName="/ppt/diagrams/drawing31.xml" ContentType="application/vnd.ms-office.drawingml.diagramDrawing+xml"/>
  <Override PartName="/ppt/diagrams/data39.xml" ContentType="application/vnd.openxmlformats-officedocument.drawingml.diagramData+xml"/>
  <Override PartName="/ppt/diagrams/layout41.xml" ContentType="application/vnd.openxmlformats-officedocument.drawingml.diagramLayout+xml"/>
  <Override PartName="/ppt/diagrams/colors73.xml" ContentType="application/vnd.openxmlformats-officedocument.drawingml.diagramColors+xml"/>
  <Override PartName="/ppt/diagrams/data86.xml" ContentType="application/vnd.openxmlformats-officedocument.drawingml.diagramData+xml"/>
  <Override PartName="/ppt/diagrams/quickStyle123.xml" ContentType="application/vnd.openxmlformats-officedocument.drawingml.diagramStyle+xml"/>
  <Override PartName="/ppt/diagrams/data137.xml" ContentType="application/vnd.openxmlformats-officedocument.drawingml.diagramData+xml"/>
  <Override PartName="/ppt/diagrams/colors142.xml" ContentType="application/vnd.openxmlformats-officedocument.drawingml.diagramColor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127.xml" ContentType="application/vnd.ms-office.drawingml.diagramDrawing+xml"/>
  <Override PartName="/ppt/diagrams/data17.xml" ContentType="application/vnd.openxmlformats-officedocument.drawingml.diagramData+xml"/>
  <Override PartName="/ppt/diagrams/colors51.xml" ContentType="application/vnd.openxmlformats-officedocument.drawingml.diagramColors+xml"/>
  <Override PartName="/ppt/diagrams/data64.xml" ContentType="application/vnd.openxmlformats-officedocument.drawingml.diagramData+xml"/>
  <Override PartName="/ppt/diagrams/quickStyle101.xml" ContentType="application/vnd.openxmlformats-officedocument.drawingml.diagramStyle+xml"/>
  <Override PartName="/ppt/diagrams/drawing105.xml" ContentType="application/vnd.ms-office.drawingml.diagramDrawing+xml"/>
  <Override PartName="/ppt/diagrams/data115.xml" ContentType="application/vnd.openxmlformats-officedocument.drawingml.diagramData+xml"/>
  <Override PartName="/ppt/diagrams/colors120.xml" ContentType="application/vnd.openxmlformats-officedocument.drawingml.diagramColors+xml"/>
  <Override PartName="/ppt/slides/slide18.xml" ContentType="application/vnd.openxmlformats-officedocument.presentationml.slide+xml"/>
  <Override PartName="/ppt/slides/slide65.xml" ContentType="application/vnd.openxmlformats-officedocument.presentationml.slide+xml"/>
  <Override PartName="/ppt/diagrams/quickStyle2.xml" ContentType="application/vnd.openxmlformats-officedocument.drawingml.diagramStyle+xml"/>
  <Override PartName="/ppt/diagrams/data42.xml" ContentType="application/vnd.openxmlformats-officedocument.drawingml.diagramData+xml"/>
  <Override PartName="/ppt/diagrams/quickStyle68.xml" ContentType="application/vnd.openxmlformats-officedocument.drawingml.diagramStyle+xml"/>
  <Override PartName="/ppt/diagrams/drawing69.xml" ContentType="application/vnd.ms-office.drawingml.diagramDrawing+xml"/>
  <Override PartName="/ppt/diagrams/layout118.xml" ContentType="application/vnd.openxmlformats-officedocument.drawingml.diagramLayout+xml"/>
  <Override PartName="/ppt/diagrams/data140.xml" ContentType="application/vnd.openxmlformats-officedocument.drawingml.diagramData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diagrams/layout79.xml" ContentType="application/vnd.openxmlformats-officedocument.drawingml.diagramLayout+xml"/>
  <Override PartName="/ppt/diagrams/drawing130.xml" ContentType="application/vnd.ms-office.drawingml.diagramDrawing+xml"/>
  <Override PartName="/ppt/diagrams/layout143.xml" ContentType="application/vnd.openxmlformats-officedocument.drawingml.diagramLayout+xml"/>
  <Override PartName="/ppt/diagrams/data20.xml" ContentType="application/vnd.openxmlformats-officedocument.drawingml.diagramData+xml"/>
  <Override PartName="/ppt/diagrams/quickStyle46.xml" ContentType="application/vnd.openxmlformats-officedocument.drawingml.diagramStyle+xml"/>
  <Override PartName="/ppt/diagrams/drawing47.xml" ContentType="application/vnd.ms-office.drawingml.diagramDrawing+xml"/>
  <Override PartName="/ppt/diagrams/layout57.xml" ContentType="application/vnd.openxmlformats-officedocument.drawingml.diagramLayout+xml"/>
  <Override PartName="/ppt/diagrams/colors89.xml" ContentType="application/vnd.openxmlformats-officedocument.drawingml.diagramColors+xml"/>
  <Override PartName="/ppt/diagrams/quickStyle93.xml" ContentType="application/vnd.openxmlformats-officedocument.drawingml.diagramStyle+xml"/>
  <Override PartName="/ppt/diagrams/drawing94.xml" ContentType="application/vnd.ms-office.drawingml.diagramDrawing+xml"/>
  <Override PartName="/ppt/diagrams/quickStyle139.xml" ContentType="application/vnd.openxmlformats-officedocument.drawingml.diagramStyle+xml"/>
  <Override PartName="/ppt/slides/slide21.xml" ContentType="application/vnd.openxmlformats-officedocument.presentationml.slide+xml"/>
  <Override PartName="/ppt/diagrams/layout5.xml" ContentType="application/vnd.openxmlformats-officedocument.drawingml.diagramLayout+xml"/>
  <Override PartName="/ppt/diagrams/quickStyle24.xml" ContentType="application/vnd.openxmlformats-officedocument.drawingml.diagramStyle+xml"/>
  <Override PartName="/ppt/diagrams/drawing25.xml" ContentType="application/vnd.ms-office.drawingml.diagramDrawing+xml"/>
  <Override PartName="/ppt/diagrams/quickStyle71.xml" ContentType="application/vnd.openxmlformats-officedocument.drawingml.diagramStyle+xml"/>
  <Override PartName="/ppt/diagrams/drawing72.xml" ContentType="application/vnd.ms-office.drawingml.diagramDrawing+xml"/>
  <Override PartName="/ppt/diagrams/layout121.xml" ContentType="application/vnd.openxmlformats-officedocument.drawingml.diagramLayout+xml"/>
  <Override PartName="/ppt/diagrams/layout35.xml" ContentType="application/vnd.openxmlformats-officedocument.drawingml.diagramLayout+xml"/>
  <Override PartName="/ppt/diagrams/colors67.xml" ContentType="application/vnd.openxmlformats-officedocument.drawingml.diagramColors+xml"/>
  <Override PartName="/ppt/diagrams/layout82.xml" ContentType="application/vnd.openxmlformats-officedocument.drawingml.diagramLayout+xml"/>
  <Override PartName="/ppt/diagrams/quickStyle117.xml" ContentType="application/vnd.openxmlformats-officedocument.drawingml.diagramStyle+xml"/>
  <Override PartName="/ppt/diagrams/colors136.xml" ContentType="application/vnd.openxmlformats-officedocument.drawingml.diagramColors+xml"/>
  <Override PartName="/ppt/diagrams/drawing7.xml" ContentType="application/vnd.ms-office.drawingml.diagramDrawing+xml"/>
  <Override PartName="/ppt/diagrams/layout13.xml" ContentType="application/vnd.openxmlformats-officedocument.drawingml.diagramLayout+xml"/>
  <Override PartName="/ppt/diagrams/colors45.xml" ContentType="application/vnd.openxmlformats-officedocument.drawingml.diagramColors+xml"/>
  <Override PartName="/ppt/diagrams/drawing50.xml" ContentType="application/vnd.ms-office.drawingml.diagramDrawing+xml"/>
  <Override PartName="/ppt/diagrams/data58.xml" ContentType="application/vnd.openxmlformats-officedocument.drawingml.diagramData+xml"/>
  <Override PartName="/ppt/diagrams/layout60.xml" ContentType="application/vnd.openxmlformats-officedocument.drawingml.diagramLayout+xml"/>
  <Override PartName="/ppt/diagrams/colors92.xml" ContentType="application/vnd.openxmlformats-officedocument.drawingml.diagramColors+xml"/>
  <Override PartName="/ppt/diagrams/data109.xml" ContentType="application/vnd.openxmlformats-officedocument.drawingml.diagramData+xml"/>
  <Override PartName="/ppt/diagrams/colors114.xml" ContentType="application/vnd.openxmlformats-officedocument.drawingml.diagramColors+xml"/>
  <Override PartName="/ppt/diagrams/quickStyle142.xml" ContentType="application/vnd.openxmlformats-officedocument.drawingml.diagramStyl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diagrams/data134.xml" ContentType="application/vnd.openxmlformats-officedocument.drawingml.diagramData+xml"/>
  <Override PartName="/ppt/diagrams/colors23.xml" ContentType="application/vnd.openxmlformats-officedocument.drawingml.diagramColors+xml"/>
  <Override PartName="/ppt/diagrams/data36.xml" ContentType="application/vnd.openxmlformats-officedocument.drawingml.diagramData+xml"/>
  <Override PartName="/ppt/diagrams/colors70.xml" ContentType="application/vnd.openxmlformats-officedocument.drawingml.diagramColors+xml"/>
  <Override PartName="/ppt/diagrams/data83.xml" ContentType="application/vnd.openxmlformats-officedocument.drawingml.diagramData+xml"/>
  <Override PartName="/ppt/diagrams/quickStyle120.xml" ContentType="application/vnd.openxmlformats-officedocument.drawingml.diagramStyle+xml"/>
  <Override PartName="/ppt/diagrams/drawing124.xml" ContentType="application/vnd.ms-office.drawingml.diagramDrawing+xml"/>
  <Override PartName="/ppt/diagrams/layout137.xml" ContentType="application/vnd.openxmlformats-officedocument.drawingml.diagramLayout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diagrams/data14.xml" ContentType="application/vnd.openxmlformats-officedocument.drawingml.diagramData+xml"/>
  <Override PartName="/ppt/diagrams/data61.xml" ContentType="application/vnd.openxmlformats-officedocument.drawingml.diagramData+xml"/>
  <Override PartName="/ppt/diagrams/quickStyle87.xml" ContentType="application/vnd.openxmlformats-officedocument.drawingml.diagramStyle+xml"/>
  <Override PartName="/ppt/diagrams/drawing88.xml" ContentType="application/vnd.ms-office.drawingml.diagramDrawing+xml"/>
  <Override PartName="/ppt/diagrams/data112.xml" ContentType="application/vnd.openxmlformats-officedocument.drawingml.diagramData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diagrams/drawing19.xml" ContentType="application/vnd.ms-office.drawingml.diagramDrawing+xml"/>
  <Override PartName="/ppt/diagrams/drawing66.xml" ContentType="application/vnd.ms-office.drawingml.diagramDrawing+xml"/>
  <Override PartName="/ppt/diagrams/layout98.xml" ContentType="application/vnd.openxmlformats-officedocument.drawingml.diagramLayout+xml"/>
  <Override PartName="/ppt/diagrams/drawing102.xml" ContentType="application/vnd.ms-office.drawingml.diagramDrawing+xml"/>
  <Override PartName="/ppt/diagrams/layout115.xml" ContentType="application/vnd.openxmlformats-officedocument.drawingml.diagramLayout+xml"/>
  <Override PartName="/ppt/diagrams/quickStyle18.xml" ContentType="application/vnd.openxmlformats-officedocument.drawingml.diagramStyle+xml"/>
  <Override PartName="/ppt/diagrams/layout29.xml" ContentType="application/vnd.openxmlformats-officedocument.drawingml.diagramLayout+xml"/>
  <Override PartName="/ppt/diagrams/quickStyle65.xml" ContentType="application/vnd.openxmlformats-officedocument.drawingml.diagramStyle+xml"/>
  <Override PartName="/ppt/diagrams/layout76.xml" ContentType="application/vnd.openxmlformats-officedocument.drawingml.diagramLayout+xml"/>
  <Override PartName="/ppt/slides/slide40.xml" ContentType="application/vnd.openxmlformats-officedocument.presentationml.slide+xml"/>
  <Override PartName="/ppt/diagrams/quickStyle43.xml" ContentType="application/vnd.openxmlformats-officedocument.drawingml.diagramStyle+xml"/>
  <Override PartName="/ppt/diagrams/drawing44.xml" ContentType="application/vnd.ms-office.drawingml.diagramDrawing+xml"/>
  <Override PartName="/ppt/diagrams/quickStyle90.xml" ContentType="application/vnd.openxmlformats-officedocument.drawingml.diagramStyle+xml"/>
  <Override PartName="/ppt/diagrams/drawing91.xml" ContentType="application/vnd.ms-office.drawingml.diagramDrawing+xml"/>
  <Override PartName="/ppt/diagrams/data99.xml" ContentType="application/vnd.openxmlformats-officedocument.drawingml.diagramData+xml"/>
  <Override PartName="/ppt/diagrams/layout140.xml" ContentType="application/vnd.openxmlformats-officedocument.drawingml.diagramLayout+xml"/>
  <Default Extension="wdp" ContentType="image/vnd.ms-photo"/>
  <Override PartName="/ppt/diagrams/layout2.xml" ContentType="application/vnd.openxmlformats-officedocument.drawingml.diagramLayout+xml"/>
  <Override PartName="/ppt/diagrams/colors39.xml" ContentType="application/vnd.openxmlformats-officedocument.drawingml.diagramColors+xml"/>
  <Override PartName="/ppt/diagrams/layout54.xml" ContentType="application/vnd.openxmlformats-officedocument.drawingml.diagramLayout+xml"/>
  <Override PartName="/ppt/diagrams/colors86.xml" ContentType="application/vnd.openxmlformats-officedocument.drawingml.diagramColors+xml"/>
  <Override PartName="/ppt/diagrams/colors108.xml" ContentType="application/vnd.openxmlformats-officedocument.drawingml.diagramColors+xml"/>
  <Override PartName="/ppt/diagrams/quickStyle136.xml" ContentType="application/vnd.openxmlformats-officedocument.drawingml.diagramStyle+xml"/>
  <Override PartName="/ppt/diagrams/colors17.xml" ContentType="application/vnd.openxmlformats-officedocument.drawingml.diagramColors+xml"/>
  <Override PartName="/ppt/diagrams/quickStyle21.xml" ContentType="application/vnd.openxmlformats-officedocument.drawingml.diagramStyle+xml"/>
  <Override PartName="/ppt/diagrams/drawing22.xml" ContentType="application/vnd.ms-office.drawingml.diagramDrawing+xml"/>
  <Override PartName="/ppt/diagrams/layout32.xml" ContentType="application/vnd.openxmlformats-officedocument.drawingml.diagramLayout+xml"/>
  <Override PartName="/ppt/diagrams/colors64.xml" ContentType="application/vnd.openxmlformats-officedocument.drawingml.diagramColors+xml"/>
  <Override PartName="/ppt/diagrams/data77.xml" ContentType="application/vnd.openxmlformats-officedocument.drawingml.diagramData+xml"/>
  <Override PartName="/ppt/diagrams/quickStyle114.xml" ContentType="application/vnd.openxmlformats-officedocument.drawingml.diagramStyle+xml"/>
  <Override PartName="/ppt/diagrams/data128.xml" ContentType="application/vnd.openxmlformats-officedocument.drawingml.diagramData+xml"/>
  <Override PartName="/ppt/diagrams/colors133.xml" ContentType="application/vnd.openxmlformats-officedocument.drawingml.diagramColors+xml"/>
  <Override PartName="/ppt/diagrams/drawing4.xml" ContentType="application/vnd.ms-office.drawingml.diagramDrawing+xml"/>
  <Override PartName="/ppt/diagrams/data55.xml" ContentType="application/vnd.openxmlformats-officedocument.drawingml.diagramData+xml"/>
  <Override PartName="/ppt/diagrams/data106.xml" ContentType="application/vnd.openxmlformats-officedocument.drawingml.diagramData+xml"/>
  <Override PartName="/ppt/diagrams/drawing118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layout10.xml" ContentType="application/vnd.openxmlformats-officedocument.drawingml.diagramLayout+xml"/>
  <Override PartName="/ppt/diagrams/colors42.xml" ContentType="application/vnd.openxmlformats-officedocument.drawingml.diagramColors+xml"/>
  <Override PartName="/ppt/diagrams/layout109.xml" ContentType="application/vnd.openxmlformats-officedocument.drawingml.diagramLayout+xml"/>
  <Override PartName="/ppt/diagrams/colors111.xml" ContentType="application/vnd.openxmlformats-officedocument.drawingml.diagramColors+xml"/>
  <Override PartName="/ppt/diagrams/drawing143.xml" ContentType="application/vnd.ms-office.drawingml.diagramDrawing+xml"/>
  <Override PartName="/ppt/slideMasters/slideMaster1.xml" ContentType="application/vnd.openxmlformats-officedocument.presentationml.slideMaster+xml"/>
  <Override PartName="/ppt/diagrams/colors20.xml" ContentType="application/vnd.openxmlformats-officedocument.drawingml.diagramColors+xml"/>
  <Override PartName="/ppt/diagrams/data33.xml" ContentType="application/vnd.openxmlformats-officedocument.drawingml.diagramData+xml"/>
  <Override PartName="/ppt/diagrams/quickStyle59.xml" ContentType="application/vnd.openxmlformats-officedocument.drawingml.diagramStyle+xml"/>
  <Override PartName="/ppt/diagrams/data80.xml" ContentType="application/vnd.openxmlformats-officedocument.drawingml.diagramData+xml"/>
  <Override PartName="/ppt/diagrams/data131.xml" ContentType="application/vnd.openxmlformats-officedocument.drawingml.diagramData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Override PartName="/ppt/diagrams/quickStyle37.xml" ContentType="application/vnd.openxmlformats-officedocument.drawingml.diagramStyle+xml"/>
  <Override PartName="/ppt/diagrams/drawing38.xml" ContentType="application/vnd.ms-office.drawingml.diagramDrawing+xml"/>
  <Override PartName="/ppt/diagrams/quickStyle84.xml" ContentType="application/vnd.openxmlformats-officedocument.drawingml.diagramStyle+xml"/>
  <Override PartName="/ppt/diagrams/drawing85.xml" ContentType="application/vnd.ms-office.drawingml.diagramDrawing+xml"/>
  <Override PartName="/ppt/diagrams/drawing121.xml" ContentType="application/vnd.ms-office.drawingml.diagramDrawing+xml"/>
  <Override PartName="/ppt/diagrams/layout134.xml" ContentType="application/vnd.openxmlformats-officedocument.drawingml.diagramLayout+xml"/>
  <Default Extension="rels" ContentType="application/vnd.openxmlformats-package.relationships+xml"/>
  <Override PartName="/ppt/diagrams/data8.xml" ContentType="application/vnd.openxmlformats-officedocument.drawingml.diagramData+xml"/>
  <Override PartName="/ppt/diagrams/layout48.xml" ContentType="application/vnd.openxmlformats-officedocument.drawingml.diagramLayout+xml"/>
  <Override PartName="/ppt/diagrams/layout95.xml" ContentType="application/vnd.openxmlformats-officedocument.drawingml.diagramLayout+xml"/>
  <Override PartName="/ppt/diagrams/layout112.xml" ContentType="application/vnd.openxmlformats-officedocument.drawingml.diagram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diagrams/quickStyle15.xml" ContentType="application/vnd.openxmlformats-officedocument.drawingml.diagramStyle+xml"/>
  <Override PartName="/ppt/diagrams/drawing16.xml" ContentType="application/vnd.ms-office.drawingml.diagramDrawing+xml"/>
  <Override PartName="/ppt/diagrams/colors58.xml" ContentType="application/vnd.openxmlformats-officedocument.drawingml.diagramColors+xml"/>
  <Override PartName="/ppt/diagrams/quickStyle62.xml" ContentType="application/vnd.openxmlformats-officedocument.drawingml.diagramStyle+xml"/>
  <Override PartName="/ppt/diagrams/drawing63.xml" ContentType="application/vnd.ms-office.drawingml.diagramDrawing+xml"/>
  <Override PartName="/ppt/diagrams/layout26.xml" ContentType="application/vnd.openxmlformats-officedocument.drawingml.diagramLayout+xml"/>
  <Override PartName="/ppt/diagrams/drawing41.xml" ContentType="application/vnd.ms-office.drawingml.diagramDrawing+xml"/>
  <Override PartName="/ppt/diagrams/layout73.xml" ContentType="application/vnd.openxmlformats-officedocument.drawingml.diagramLayout+xml"/>
  <Override PartName="/ppt/diagrams/quickStyle108.xml" ContentType="application/vnd.openxmlformats-officedocument.drawingml.diagramStyle+xml"/>
  <Override PartName="/ppt/diagrams/colors127.xml" ContentType="application/vnd.openxmlformats-officedocument.drawingml.diagramColors+xml"/>
  <Override PartName="/ppt/diagrams/quickStyle9.xml" ContentType="application/vnd.openxmlformats-officedocument.drawingml.diagramStyle+xml"/>
  <Override PartName="/ppt/diagrams/colors36.xml" ContentType="application/vnd.openxmlformats-officedocument.drawingml.diagramColors+xml"/>
  <Override PartName="/ppt/diagrams/quickStyle40.xml" ContentType="application/vnd.openxmlformats-officedocument.drawingml.diagramStyle+xml"/>
  <Override PartName="/ppt/diagrams/data49.xml" ContentType="application/vnd.openxmlformats-officedocument.drawingml.diagramData+xml"/>
  <Override PartName="/ppt/diagrams/layout51.xml" ContentType="application/vnd.openxmlformats-officedocument.drawingml.diagramLayout+xml"/>
  <Override PartName="/ppt/diagrams/colors83.xml" ContentType="application/vnd.openxmlformats-officedocument.drawingml.diagramColors+xml"/>
  <Override PartName="/ppt/diagrams/data96.xml" ContentType="application/vnd.openxmlformats-officedocument.drawingml.diagramData+xml"/>
  <Override PartName="/ppt/diagrams/colors105.xml" ContentType="application/vnd.openxmlformats-officedocument.drawingml.diagramColors+xml"/>
  <Override PartName="/ppt/diagrams/quickStyle133.xml" ContentType="application/vnd.openxmlformats-officedocument.drawingml.diagramStyle+xml"/>
  <Override PartName="/ppt/diagrams/colors14.xml" ContentType="application/vnd.openxmlformats-officedocument.drawingml.diagramColors+xml"/>
  <Override PartName="/ppt/diagrams/data27.xml" ContentType="application/vnd.openxmlformats-officedocument.drawingml.diagramData+xml"/>
  <Override PartName="/ppt/diagrams/colors61.xml" ContentType="application/vnd.openxmlformats-officedocument.drawingml.diagramColors+xml"/>
  <Override PartName="/ppt/diagrams/data74.xml" ContentType="application/vnd.openxmlformats-officedocument.drawingml.diagramData+xml"/>
  <Override PartName="/ppt/diagrams/data125.xml" ContentType="application/vnd.openxmlformats-officedocument.drawingml.diagramData+xml"/>
  <Override PartName="/ppt/diagrams/drawing137.xml" ContentType="application/vnd.ms-office.drawingml.diagramDrawing+xml"/>
  <Override PartName="/ppt/slides/slide28.xml" ContentType="application/vnd.openxmlformats-officedocument.presentationml.slide+xml"/>
  <Override PartName="/ppt/slides/slide75.xml" ContentType="application/vnd.openxmlformats-officedocument.presentationml.slide+xml"/>
  <Override PartName="/ppt/diagrams/quickStyle111.xml" ContentType="application/vnd.openxmlformats-officedocument.drawingml.diagramStyle+xml"/>
  <Override PartName="/ppt/diagrams/drawing115.xml" ContentType="application/vnd.ms-office.drawingml.diagramDrawing+xml"/>
  <Override PartName="/ppt/diagrams/layout128.xml" ContentType="application/vnd.openxmlformats-officedocument.drawingml.diagramLayout+xml"/>
  <Override PartName="/ppt/diagrams/colors130.xml" ContentType="application/vnd.openxmlformats-officedocument.drawingml.diagramColors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data52.xml" ContentType="application/vnd.openxmlformats-officedocument.drawingml.diagramData+xml"/>
  <Override PartName="/ppt/diagrams/quickStyle78.xml" ContentType="application/vnd.openxmlformats-officedocument.drawingml.diagramStyle+xml"/>
  <Override PartName="/ppt/diagrams/drawing79.xml" ContentType="application/vnd.ms-office.drawingml.diagramDrawing+xml"/>
  <Override PartName="/ppt/diagrams/data103.xml" ContentType="application/vnd.openxmlformats-officedocument.drawingml.diagramData+xml"/>
  <Override PartName="/ppt/slides/slide53.xml" ContentType="application/vnd.openxmlformats-officedocument.presentationml.slide+xml"/>
  <Default Extension="jpeg" ContentType="image/jpeg"/>
  <Override PartName="/ppt/diagrams/data30.xml" ContentType="application/vnd.openxmlformats-officedocument.drawingml.diagramData+xml"/>
  <Override PartName="/ppt/diagrams/quickStyle56.xml" ContentType="application/vnd.openxmlformats-officedocument.drawingml.diagramStyle+xml"/>
  <Override PartName="/ppt/diagrams/drawing57.xml" ContentType="application/vnd.ms-office.drawingml.diagramDrawing+xml"/>
  <Override PartName="/ppt/diagrams/layout89.xml" ContentType="application/vnd.openxmlformats-officedocument.drawingml.diagramLayout+xml"/>
  <Override PartName="/ppt/diagrams/layout106.xml" ContentType="application/vnd.openxmlformats-officedocument.drawingml.diagramLayout+xml"/>
  <Override PartName="/ppt/diagrams/drawing140.xml" ContentType="application/vnd.ms-office.drawingml.diagramDrawing+xml"/>
  <Override PartName="/ppt/slides/slide31.xml" ContentType="application/vnd.openxmlformats-officedocument.presentationml.slide+xml"/>
  <Override PartName="/ppt/diagrams/layout67.xml" ContentType="application/vnd.openxmlformats-officedocument.drawingml.diagramLayout+xml"/>
  <Override PartName="/ppt/diagrams/colors99.xml" ContentType="application/vnd.openxmlformats-officedocument.drawingml.diagramColors+xml"/>
  <Override PartName="/ppt/diagrams/layout131.xml" ContentType="application/vnd.openxmlformats-officedocument.drawingml.diagramLayout+xml"/>
  <Override PartName="/ppt/diagrams/quickStyle34.xml" ContentType="application/vnd.openxmlformats-officedocument.drawingml.diagramStyle+xml"/>
  <Override PartName="/ppt/diagrams/drawing35.xml" ContentType="application/vnd.ms-office.drawingml.diagramDrawing+xml"/>
  <Override PartName="/ppt/diagrams/colors77.xml" ContentType="application/vnd.openxmlformats-officedocument.drawingml.diagramColors+xml"/>
  <Override PartName="/ppt/diagrams/quickStyle81.xml" ContentType="application/vnd.openxmlformats-officedocument.drawingml.diagramStyle+xml"/>
  <Override PartName="/ppt/diagrams/drawing82.xml" ContentType="application/vnd.ms-office.drawingml.diagramDrawing+xml"/>
  <Override PartName="/ppt/diagrams/quickStyle127.xml" ContentType="application/vnd.openxmlformats-officedocument.drawingml.diagramStyl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quickStyle12.xml" ContentType="application/vnd.openxmlformats-officedocument.drawingml.diagramStyle+xml"/>
  <Override PartName="/ppt/diagrams/drawing13.xml" ContentType="application/vnd.ms-office.drawingml.diagramDrawing+xml"/>
  <Override PartName="/ppt/diagrams/layout45.xml" ContentType="application/vnd.openxmlformats-officedocument.drawingml.diagramLayout+xml"/>
  <Override PartName="/ppt/diagrams/drawing60.xml" ContentType="application/vnd.ms-office.drawingml.diagramDrawing+xml"/>
  <Override PartName="/ppt/diagrams/layout92.xml" ContentType="application/vnd.openxmlformats-officedocument.drawingml.diagramLayout+xml"/>
  <Override PartName="/ppt/diagrams/layout23.xml" ContentType="application/vnd.openxmlformats-officedocument.drawingml.diagramLayout+xml"/>
  <Override PartName="/ppt/diagrams/colors55.xml" ContentType="application/vnd.openxmlformats-officedocument.drawingml.diagramColors+xml"/>
  <Override PartName="/ppt/diagrams/data68.xml" ContentType="application/vnd.openxmlformats-officedocument.drawingml.diagramData+xml"/>
  <Override PartName="/ppt/diagrams/layout70.xml" ContentType="application/vnd.openxmlformats-officedocument.drawingml.diagramLayout+xml"/>
  <Override PartName="/ppt/diagrams/quickStyle105.xml" ContentType="application/vnd.openxmlformats-officedocument.drawingml.diagramStyle+xml"/>
  <Override PartName="/ppt/diagrams/data119.xml" ContentType="application/vnd.openxmlformats-officedocument.drawingml.diagramData+xml"/>
  <Override PartName="/ppt/diagrams/colors124.xml" ContentType="application/vnd.openxmlformats-officedocument.drawingml.diagramColors+xml"/>
  <Override PartName="/ppt/slides/slide69.xml" ContentType="application/vnd.openxmlformats-officedocument.presentationml.slide+xml"/>
  <Override PartName="/ppt/diagrams/quickStyle6.xml" ContentType="application/vnd.openxmlformats-officedocument.drawingml.diagramStyle+xml"/>
  <Override PartName="/ppt/diagrams/colors33.xml" ContentType="application/vnd.openxmlformats-officedocument.drawingml.diagramColors+xml"/>
  <Override PartName="/ppt/diagrams/data46.xml" ContentType="application/vnd.openxmlformats-officedocument.drawingml.diagramData+xml"/>
  <Override PartName="/ppt/diagrams/colors80.xml" ContentType="application/vnd.openxmlformats-officedocument.drawingml.diagramColors+xml"/>
  <Override PartName="/ppt/diagrams/data93.xml" ContentType="application/vnd.openxmlformats-officedocument.drawingml.diagramData+xml"/>
  <Override PartName="/ppt/diagrams/drawing109.xml" ContentType="application/vnd.ms-office.drawingml.diagramDrawing+xml"/>
  <Override PartName="/ppt/diagrams/data144.xml" ContentType="application/vnd.openxmlformats-officedocument.drawingml.diagramData+xml"/>
  <Override PartName="/ppt/slides/slide47.xml" ContentType="application/vnd.openxmlformats-officedocument.presentationml.slide+xml"/>
  <Override PartName="/ppt/diagrams/quickStyle130.xml" ContentType="application/vnd.openxmlformats-officedocument.drawingml.diagramStyle+xml"/>
  <Override PartName="/ppt/diagrams/data71.xml" ContentType="application/vnd.openxmlformats-officedocument.drawingml.diagramData+xml"/>
  <Override PartName="/ppt/diagrams/data122.xml" ContentType="application/vnd.openxmlformats-officedocument.drawingml.diagramData+xml"/>
  <Override PartName="/ppt/slides/slide72.xml" ContentType="application/vnd.openxmlformats-officedocument.presentationml.slide+xml"/>
  <Override PartName="/ppt/diagrams/quickStyle75.xml" ContentType="application/vnd.openxmlformats-officedocument.drawingml.diagramStyle+xml"/>
  <Override PartName="/ppt/diagrams/drawing76.xml" ContentType="application/vnd.ms-office.drawingml.diagramDrawing+xml"/>
  <Override PartName="/ppt/diagrams/drawing112.xml" ContentType="application/vnd.ms-office.drawingml.diagramDrawing+xml"/>
  <Override PartName="/ppt/diagrams/layout39.xml" ContentType="application/vnd.openxmlformats-officedocument.drawingml.diagramLayout+xml"/>
  <Override PartName="/ppt/diagrams/layout103.xml" ContentType="application/vnd.openxmlformats-officedocument.drawingml.diagramLayout+xml"/>
  <Override PartName="/ppt/diagrams/colors49.xml" ContentType="application/vnd.openxmlformats-officedocument.drawingml.diagramColors+xml"/>
  <Override PartName="/ppt/diagrams/layout64.xml" ContentType="application/vnd.openxmlformats-officedocument.drawingml.diagramLayout+xml"/>
  <Override PartName="/ppt/diagrams/quickStyle31.xml" ContentType="application/vnd.openxmlformats-officedocument.drawingml.diagramStyle+xml"/>
  <Override PartName="/ppt/diagrams/drawing32.xml" ContentType="application/vnd.ms-office.drawingml.diagramDrawing+xml"/>
  <Override PartName="/ppt/diagrams/data2.xml" ContentType="application/vnd.openxmlformats-officedocument.drawingml.diagramData+xml"/>
  <Override PartName="/ppt/diagrams/colors74.xml" ContentType="application/vnd.openxmlformats-officedocument.drawingml.diagramColors+xml"/>
  <Override PartName="/ppt/diagrams/data87.xml" ContentType="application/vnd.openxmlformats-officedocument.drawingml.diagramData+xml"/>
  <Override PartName="/ppt/diagrams/drawing128.xml" ContentType="application/vnd.ms-office.drawingml.diagramDrawing+xml"/>
  <Override PartName="/ppt/diagrams/data138.xml" ContentType="application/vnd.openxmlformats-officedocument.drawingml.diagramData+xml"/>
  <Override PartName="/ppt/diagrams/colors4.xml" ContentType="application/vnd.openxmlformats-officedocument.drawingml.diagramColors+xml"/>
  <Override PartName="/ppt/diagrams/data18.xml" ContentType="application/vnd.openxmlformats-officedocument.drawingml.diagramData+xml"/>
  <Override PartName="/ppt/diagrams/quickStyle102.xml" ContentType="application/vnd.openxmlformats-officedocument.drawingml.diagramStyle+xml"/>
  <Override PartName="/ppt/diagrams/colors121.xml" ContentType="application/vnd.openxmlformats-officedocument.drawingml.diagramColors+xml"/>
  <Override PartName="/ppt/slides/slide19.xml" ContentType="application/vnd.openxmlformats-officedocument.presentationml.slide+xml"/>
  <Override PartName="/ppt/diagrams/layout20.xml" ContentType="application/vnd.openxmlformats-officedocument.drawingml.diagramLayout+xml"/>
  <Override PartName="/ppt/diagrams/layout119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25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diagrams/_rels/data38.xml.rels><?xml version="1.0" encoding="UTF-8" standalone="yes"?>
<Relationships xmlns="http://schemas.openxmlformats.org/package/2006/relationships"><Relationship Id="rId1" Type="http://schemas.openxmlformats.org/officeDocument/2006/relationships/slide" Target="../slides/slide2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7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6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7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9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1ECD577-C647-4DA9-BCF7-61E75402B1A5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E192CE3F-0858-4D30-AB4B-9A426B75BB2E}">
      <dgm:prSet/>
      <dgm:spPr/>
      <dgm:t>
        <a:bodyPr/>
        <a:lstStyle/>
        <a:p>
          <a:r>
            <a:rPr lang="tr-TR" dirty="0"/>
            <a:t>TÜRKLERİN İLK ANAYURDU ORTA ASYA</a:t>
          </a:r>
        </a:p>
      </dgm:t>
    </dgm:pt>
    <dgm:pt modelId="{9BFA1069-A3EA-4B80-B68B-5EB3CB8AE411}" type="parTrans" cxnId="{8B12B943-6977-4DC6-ABDB-42B7F752E9D4}">
      <dgm:prSet/>
      <dgm:spPr/>
      <dgm:t>
        <a:bodyPr/>
        <a:lstStyle/>
        <a:p>
          <a:endParaRPr lang="tr-TR"/>
        </a:p>
      </dgm:t>
    </dgm:pt>
    <dgm:pt modelId="{B893B3F6-1483-4F07-9669-B43A59270C68}" type="sibTrans" cxnId="{8B12B943-6977-4DC6-ABDB-42B7F752E9D4}">
      <dgm:prSet/>
      <dgm:spPr/>
      <dgm:t>
        <a:bodyPr/>
        <a:lstStyle/>
        <a:p>
          <a:endParaRPr lang="tr-TR"/>
        </a:p>
      </dgm:t>
    </dgm:pt>
    <dgm:pt modelId="{7D9946B3-17AA-4393-B456-586D13482C57}" type="pres">
      <dgm:prSet presAssocID="{81ECD577-C647-4DA9-BCF7-61E75402B1A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16A360D-0599-471E-B66D-F6AD67486387}" type="pres">
      <dgm:prSet presAssocID="{E192CE3F-0858-4D30-AB4B-9A426B75BB2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1B2C232-B913-468B-959E-F7D3BACA0DCF}" type="presOf" srcId="{E192CE3F-0858-4D30-AB4B-9A426B75BB2E}" destId="{016A360D-0599-471E-B66D-F6AD67486387}" srcOrd="0" destOrd="0" presId="urn:microsoft.com/office/officeart/2005/8/layout/vList2"/>
    <dgm:cxn modelId="{8B12B943-6977-4DC6-ABDB-42B7F752E9D4}" srcId="{81ECD577-C647-4DA9-BCF7-61E75402B1A5}" destId="{E192CE3F-0858-4D30-AB4B-9A426B75BB2E}" srcOrd="0" destOrd="0" parTransId="{9BFA1069-A3EA-4B80-B68B-5EB3CB8AE411}" sibTransId="{B893B3F6-1483-4F07-9669-B43A59270C68}"/>
    <dgm:cxn modelId="{17F932C1-5651-4D7B-BCB7-8B317DE84FB8}" type="presOf" srcId="{81ECD577-C647-4DA9-BCF7-61E75402B1A5}" destId="{7D9946B3-17AA-4393-B456-586D13482C57}" srcOrd="0" destOrd="0" presId="urn:microsoft.com/office/officeart/2005/8/layout/vList2"/>
    <dgm:cxn modelId="{40FD90DE-C5DE-46DA-8095-E19BE5A6245B}" type="presParOf" srcId="{7D9946B3-17AA-4393-B456-586D13482C57}" destId="{016A360D-0599-471E-B66D-F6AD6748638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9B26F56-7D09-438B-993E-4CFE046DE3B1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A3010008-1564-4B90-961F-20749E4CC5A7}">
      <dgm:prSet/>
      <dgm:spPr/>
      <dgm:t>
        <a:bodyPr/>
        <a:lstStyle/>
        <a:p>
          <a:r>
            <a:rPr lang="tr-TR" dirty="0"/>
            <a:t>ALPARSLAN komutasındaki TÜRK ORDULARI ile  Romen </a:t>
          </a:r>
          <a:r>
            <a:rPr lang="tr-TR" dirty="0" err="1"/>
            <a:t>Diyojen</a:t>
          </a:r>
          <a:r>
            <a:rPr lang="tr-TR" dirty="0"/>
            <a:t> komutasındaki Bizans ordusu arasında yapılan bir savaştır.</a:t>
          </a:r>
        </a:p>
      </dgm:t>
    </dgm:pt>
    <dgm:pt modelId="{C12BD8FF-F823-4244-A8FC-A23B42FE3DAA}" type="parTrans" cxnId="{25CACA65-3C0A-4DAA-A2F6-F3D903ED3394}">
      <dgm:prSet/>
      <dgm:spPr/>
      <dgm:t>
        <a:bodyPr/>
        <a:lstStyle/>
        <a:p>
          <a:endParaRPr lang="tr-TR"/>
        </a:p>
      </dgm:t>
    </dgm:pt>
    <dgm:pt modelId="{2751DEF6-3BED-4A23-8C05-6DF83E6E9377}" type="sibTrans" cxnId="{25CACA65-3C0A-4DAA-A2F6-F3D903ED3394}">
      <dgm:prSet/>
      <dgm:spPr/>
      <dgm:t>
        <a:bodyPr/>
        <a:lstStyle/>
        <a:p>
          <a:endParaRPr lang="tr-TR"/>
        </a:p>
      </dgm:t>
    </dgm:pt>
    <dgm:pt modelId="{7DD04B26-995B-45BE-9655-8AB9DEE0E29E}">
      <dgm:prSet/>
      <dgm:spPr/>
      <dgm:t>
        <a:bodyPr/>
        <a:lstStyle/>
        <a:p>
          <a:r>
            <a:rPr lang="tr-TR"/>
            <a:t>Bu savaşta Türk Orduları Bizans ordusunu yenilgiye uğratmıştır.</a:t>
          </a:r>
        </a:p>
      </dgm:t>
    </dgm:pt>
    <dgm:pt modelId="{0A118369-05D5-40DE-8E8C-CDA2E83F7827}" type="parTrans" cxnId="{12B01B3F-8B22-4F4D-99D8-5A734946CE8A}">
      <dgm:prSet/>
      <dgm:spPr/>
      <dgm:t>
        <a:bodyPr/>
        <a:lstStyle/>
        <a:p>
          <a:endParaRPr lang="tr-TR"/>
        </a:p>
      </dgm:t>
    </dgm:pt>
    <dgm:pt modelId="{3F3E5B72-0C52-4738-BDB4-D8BB7EC7A3C1}" type="sibTrans" cxnId="{12B01B3F-8B22-4F4D-99D8-5A734946CE8A}">
      <dgm:prSet/>
      <dgm:spPr/>
      <dgm:t>
        <a:bodyPr/>
        <a:lstStyle/>
        <a:p>
          <a:endParaRPr lang="tr-TR"/>
        </a:p>
      </dgm:t>
    </dgm:pt>
    <dgm:pt modelId="{FA2B272D-EFEC-4FCD-9C05-5D7F79C88F07}">
      <dgm:prSet/>
      <dgm:spPr/>
      <dgm:t>
        <a:bodyPr/>
        <a:lstStyle/>
        <a:p>
          <a:r>
            <a:rPr lang="tr-TR" dirty="0"/>
            <a:t>Malazgirt Savaşı  Türkiye tarihinin başlangıcı olmuştur. </a:t>
          </a:r>
        </a:p>
      </dgm:t>
    </dgm:pt>
    <dgm:pt modelId="{18929458-CEC9-4111-9D93-662A37B73E2A}" type="parTrans" cxnId="{C0AB51B9-2A7A-451A-85BF-282465E0EA96}">
      <dgm:prSet/>
      <dgm:spPr/>
      <dgm:t>
        <a:bodyPr/>
        <a:lstStyle/>
        <a:p>
          <a:endParaRPr lang="tr-TR"/>
        </a:p>
      </dgm:t>
    </dgm:pt>
    <dgm:pt modelId="{EAB019FD-3A97-48DF-9F8B-CFCF21F52FC0}" type="sibTrans" cxnId="{C0AB51B9-2A7A-451A-85BF-282465E0EA96}">
      <dgm:prSet/>
      <dgm:spPr/>
      <dgm:t>
        <a:bodyPr/>
        <a:lstStyle/>
        <a:p>
          <a:endParaRPr lang="tr-TR"/>
        </a:p>
      </dgm:t>
    </dgm:pt>
    <dgm:pt modelId="{40A0B009-208B-4635-9285-34C0A59AAC36}">
      <dgm:prSet/>
      <dgm:spPr/>
      <dgm:t>
        <a:bodyPr/>
        <a:lstStyle/>
        <a:p>
          <a:r>
            <a:rPr lang="tr-TR"/>
            <a:t>ANADOLU KAPILARI MALAZGİRT SAVAŞI İLE TÜRKLERE AÇILMIŞTIR</a:t>
          </a:r>
        </a:p>
      </dgm:t>
    </dgm:pt>
    <dgm:pt modelId="{A8234567-00FD-407C-A501-A56373594A27}" type="parTrans" cxnId="{E449E246-5FFD-448C-B1FF-5726C317B034}">
      <dgm:prSet/>
      <dgm:spPr/>
      <dgm:t>
        <a:bodyPr/>
        <a:lstStyle/>
        <a:p>
          <a:endParaRPr lang="tr-TR"/>
        </a:p>
      </dgm:t>
    </dgm:pt>
    <dgm:pt modelId="{A1156FDF-E783-4BE5-B364-3600C0115F26}" type="sibTrans" cxnId="{E449E246-5FFD-448C-B1FF-5726C317B034}">
      <dgm:prSet/>
      <dgm:spPr/>
      <dgm:t>
        <a:bodyPr/>
        <a:lstStyle/>
        <a:p>
          <a:endParaRPr lang="tr-TR"/>
        </a:p>
      </dgm:t>
    </dgm:pt>
    <dgm:pt modelId="{A02B63C3-204E-48BC-85F2-E0A869D791D7}" type="pres">
      <dgm:prSet presAssocID="{39B26F56-7D09-438B-993E-4CFE046DE3B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528BA06-597C-4B82-AD1B-A8C1906DD433}" type="pres">
      <dgm:prSet presAssocID="{A3010008-1564-4B90-961F-20749E4CC5A7}" presName="parentText" presStyleLbl="node1" presStyleIdx="0" presStyleCnt="4" custScaleY="11315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1C015E9-B107-4AEE-B64B-F1068FB77950}" type="pres">
      <dgm:prSet presAssocID="{2751DEF6-3BED-4A23-8C05-6DF83E6E9377}" presName="spacer" presStyleCnt="0"/>
      <dgm:spPr/>
    </dgm:pt>
    <dgm:pt modelId="{1E5EF9E1-21F7-476A-9960-0EC206468419}" type="pres">
      <dgm:prSet presAssocID="{7DD04B26-995B-45BE-9655-8AB9DEE0E29E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8D9B24F-51BE-49F9-91C7-BD63EC4E5335}" type="pres">
      <dgm:prSet presAssocID="{3F3E5B72-0C52-4738-BDB4-D8BB7EC7A3C1}" presName="spacer" presStyleCnt="0"/>
      <dgm:spPr/>
    </dgm:pt>
    <dgm:pt modelId="{6C24751E-A2F2-426A-8C45-EEE2018D08B1}" type="pres">
      <dgm:prSet presAssocID="{FA2B272D-EFEC-4FCD-9C05-5D7F79C88F07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BD29976-DB53-46E9-95C5-12D45E686972}" type="pres">
      <dgm:prSet presAssocID="{EAB019FD-3A97-48DF-9F8B-CFCF21F52FC0}" presName="spacer" presStyleCnt="0"/>
      <dgm:spPr/>
    </dgm:pt>
    <dgm:pt modelId="{FFCAFD9A-D053-4846-B0D4-13498ABD4B63}" type="pres">
      <dgm:prSet presAssocID="{40A0B009-208B-4635-9285-34C0A59AAC36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A8DE538-B46D-4FE3-A39A-AEF8D6B1DFAB}" type="presOf" srcId="{39B26F56-7D09-438B-993E-4CFE046DE3B1}" destId="{A02B63C3-204E-48BC-85F2-E0A869D791D7}" srcOrd="0" destOrd="0" presId="urn:microsoft.com/office/officeart/2005/8/layout/vList2"/>
    <dgm:cxn modelId="{25CACA65-3C0A-4DAA-A2F6-F3D903ED3394}" srcId="{39B26F56-7D09-438B-993E-4CFE046DE3B1}" destId="{A3010008-1564-4B90-961F-20749E4CC5A7}" srcOrd="0" destOrd="0" parTransId="{C12BD8FF-F823-4244-A8FC-A23B42FE3DAA}" sibTransId="{2751DEF6-3BED-4A23-8C05-6DF83E6E9377}"/>
    <dgm:cxn modelId="{12B01B3F-8B22-4F4D-99D8-5A734946CE8A}" srcId="{39B26F56-7D09-438B-993E-4CFE046DE3B1}" destId="{7DD04B26-995B-45BE-9655-8AB9DEE0E29E}" srcOrd="1" destOrd="0" parTransId="{0A118369-05D5-40DE-8E8C-CDA2E83F7827}" sibTransId="{3F3E5B72-0C52-4738-BDB4-D8BB7EC7A3C1}"/>
    <dgm:cxn modelId="{3AC8F029-6765-4AA3-BDA2-B12D26834BB2}" type="presOf" srcId="{A3010008-1564-4B90-961F-20749E4CC5A7}" destId="{3528BA06-597C-4B82-AD1B-A8C1906DD433}" srcOrd="0" destOrd="0" presId="urn:microsoft.com/office/officeart/2005/8/layout/vList2"/>
    <dgm:cxn modelId="{45F57D67-E29C-441F-8768-DF8814086689}" type="presOf" srcId="{FA2B272D-EFEC-4FCD-9C05-5D7F79C88F07}" destId="{6C24751E-A2F2-426A-8C45-EEE2018D08B1}" srcOrd="0" destOrd="0" presId="urn:microsoft.com/office/officeart/2005/8/layout/vList2"/>
    <dgm:cxn modelId="{DB92C625-6D1A-4D03-AE0B-D8A7A22184E7}" type="presOf" srcId="{7DD04B26-995B-45BE-9655-8AB9DEE0E29E}" destId="{1E5EF9E1-21F7-476A-9960-0EC206468419}" srcOrd="0" destOrd="0" presId="urn:microsoft.com/office/officeart/2005/8/layout/vList2"/>
    <dgm:cxn modelId="{E449E246-5FFD-448C-B1FF-5726C317B034}" srcId="{39B26F56-7D09-438B-993E-4CFE046DE3B1}" destId="{40A0B009-208B-4635-9285-34C0A59AAC36}" srcOrd="3" destOrd="0" parTransId="{A8234567-00FD-407C-A501-A56373594A27}" sibTransId="{A1156FDF-E783-4BE5-B364-3600C0115F26}"/>
    <dgm:cxn modelId="{412E6141-1CC3-4ACA-B92E-CD4E3D06B2BD}" type="presOf" srcId="{40A0B009-208B-4635-9285-34C0A59AAC36}" destId="{FFCAFD9A-D053-4846-B0D4-13498ABD4B63}" srcOrd="0" destOrd="0" presId="urn:microsoft.com/office/officeart/2005/8/layout/vList2"/>
    <dgm:cxn modelId="{C0AB51B9-2A7A-451A-85BF-282465E0EA96}" srcId="{39B26F56-7D09-438B-993E-4CFE046DE3B1}" destId="{FA2B272D-EFEC-4FCD-9C05-5D7F79C88F07}" srcOrd="2" destOrd="0" parTransId="{18929458-CEC9-4111-9D93-662A37B73E2A}" sibTransId="{EAB019FD-3A97-48DF-9F8B-CFCF21F52FC0}"/>
    <dgm:cxn modelId="{2FE6662F-0D9F-4FED-83A1-7A1EEC662495}" type="presParOf" srcId="{A02B63C3-204E-48BC-85F2-E0A869D791D7}" destId="{3528BA06-597C-4B82-AD1B-A8C1906DD433}" srcOrd="0" destOrd="0" presId="urn:microsoft.com/office/officeart/2005/8/layout/vList2"/>
    <dgm:cxn modelId="{2A2D7460-431F-4004-91E9-0A95A2B07424}" type="presParOf" srcId="{A02B63C3-204E-48BC-85F2-E0A869D791D7}" destId="{71C015E9-B107-4AEE-B64B-F1068FB77950}" srcOrd="1" destOrd="0" presId="urn:microsoft.com/office/officeart/2005/8/layout/vList2"/>
    <dgm:cxn modelId="{AD26AC9A-072A-4AD3-9166-060EECEF14F3}" type="presParOf" srcId="{A02B63C3-204E-48BC-85F2-E0A869D791D7}" destId="{1E5EF9E1-21F7-476A-9960-0EC206468419}" srcOrd="2" destOrd="0" presId="urn:microsoft.com/office/officeart/2005/8/layout/vList2"/>
    <dgm:cxn modelId="{E9E0BF4F-AFE8-4D64-AE80-8579261A2E77}" type="presParOf" srcId="{A02B63C3-204E-48BC-85F2-E0A869D791D7}" destId="{A8D9B24F-51BE-49F9-91C7-BD63EC4E5335}" srcOrd="3" destOrd="0" presId="urn:microsoft.com/office/officeart/2005/8/layout/vList2"/>
    <dgm:cxn modelId="{D54265CE-BCCA-424E-8B14-D3A95CAE8AEF}" type="presParOf" srcId="{A02B63C3-204E-48BC-85F2-E0A869D791D7}" destId="{6C24751E-A2F2-426A-8C45-EEE2018D08B1}" srcOrd="4" destOrd="0" presId="urn:microsoft.com/office/officeart/2005/8/layout/vList2"/>
    <dgm:cxn modelId="{8732995E-9646-4EDB-A430-B5CA94965029}" type="presParOf" srcId="{A02B63C3-204E-48BC-85F2-E0A869D791D7}" destId="{9BD29976-DB53-46E9-95C5-12D45E686972}" srcOrd="5" destOrd="0" presId="urn:microsoft.com/office/officeart/2005/8/layout/vList2"/>
    <dgm:cxn modelId="{6766BEC6-235F-47EC-B15A-38853D4FA970}" type="presParOf" srcId="{A02B63C3-204E-48BC-85F2-E0A869D791D7}" destId="{FFCAFD9A-D053-4846-B0D4-13498ABD4B6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00.xml><?xml version="1.0" encoding="utf-8"?>
<dgm:dataModel xmlns:dgm="http://schemas.openxmlformats.org/drawingml/2006/diagram" xmlns:a="http://schemas.openxmlformats.org/drawingml/2006/main">
  <dgm:ptLst>
    <dgm:pt modelId="{DCE5CA82-61DB-488C-99EE-DD40B2D1D645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03CA0984-51DB-45BD-B079-3C68BECF87BF}">
      <dgm:prSet/>
      <dgm:spPr/>
      <dgm:t>
        <a:bodyPr/>
        <a:lstStyle/>
        <a:p>
          <a:r>
            <a:rPr lang="tr-TR" dirty="0"/>
            <a:t>Kıbrıs'ın fethinden dönen  yorgun Osmanlı donanması ile  Kıbrıs'ın fethini engellemeye çalışan Haçlı donanması arasındaki bu savaşı haçlılar kazanmıştır.</a:t>
          </a:r>
        </a:p>
      </dgm:t>
    </dgm:pt>
    <dgm:pt modelId="{493E028E-4092-4DFA-A481-E37BB95100B3}" type="parTrans" cxnId="{2736511C-9C8B-4150-9179-7ACDC3F32507}">
      <dgm:prSet/>
      <dgm:spPr/>
      <dgm:t>
        <a:bodyPr/>
        <a:lstStyle/>
        <a:p>
          <a:endParaRPr lang="tr-TR"/>
        </a:p>
      </dgm:t>
    </dgm:pt>
    <dgm:pt modelId="{BCCCD64C-10E7-4F2E-9BF6-DC0DAE84C9B7}" type="sibTrans" cxnId="{2736511C-9C8B-4150-9179-7ACDC3F32507}">
      <dgm:prSet/>
      <dgm:spPr/>
      <dgm:t>
        <a:bodyPr/>
        <a:lstStyle/>
        <a:p>
          <a:endParaRPr lang="tr-TR"/>
        </a:p>
      </dgm:t>
    </dgm:pt>
    <dgm:pt modelId="{FCC761ED-D431-4C1A-ADDA-7E1749483218}">
      <dgm:prSet/>
      <dgm:spPr/>
      <dgm:t>
        <a:bodyPr/>
        <a:lstStyle/>
        <a:p>
          <a:r>
            <a:rPr lang="tr-TR" dirty="0"/>
            <a:t>Bu savaşın kaybedilmesinde ki en büyük etken Kıbrıs'ın fethinde yorulan Türk Donanmasını bu savaşa sokmak olmuştur</a:t>
          </a:r>
        </a:p>
      </dgm:t>
    </dgm:pt>
    <dgm:pt modelId="{F821D799-7ADD-4E97-A3CD-3EBE7E207BBE}" type="parTrans" cxnId="{D65C2E80-0152-444F-9332-52587D14DD26}">
      <dgm:prSet/>
      <dgm:spPr/>
      <dgm:t>
        <a:bodyPr/>
        <a:lstStyle/>
        <a:p>
          <a:endParaRPr lang="tr-TR"/>
        </a:p>
      </dgm:t>
    </dgm:pt>
    <dgm:pt modelId="{EC79ADA2-0F24-4265-BE60-52A56A36CA0B}" type="sibTrans" cxnId="{D65C2E80-0152-444F-9332-52587D14DD26}">
      <dgm:prSet/>
      <dgm:spPr/>
      <dgm:t>
        <a:bodyPr/>
        <a:lstStyle/>
        <a:p>
          <a:endParaRPr lang="tr-TR"/>
        </a:p>
      </dgm:t>
    </dgm:pt>
    <dgm:pt modelId="{73E69D91-8335-4DA0-A4A0-1CAFD984569F}" type="pres">
      <dgm:prSet presAssocID="{DCE5CA82-61DB-488C-99EE-DD40B2D1D64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CB708D5-DDA3-43C3-A0EF-E19FB6BF5677}" type="pres">
      <dgm:prSet presAssocID="{03CA0984-51DB-45BD-B079-3C68BECF87BF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D130342-0DD9-45BD-B2EF-8229DEB26357}" type="pres">
      <dgm:prSet presAssocID="{BCCCD64C-10E7-4F2E-9BF6-DC0DAE84C9B7}" presName="spacer" presStyleCnt="0"/>
      <dgm:spPr/>
    </dgm:pt>
    <dgm:pt modelId="{952F5091-CB1E-43F5-B757-496E74886D74}" type="pres">
      <dgm:prSet presAssocID="{FCC761ED-D431-4C1A-ADDA-7E174948321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EA4FBDC-679F-4CD2-8C77-3D09B7A27656}" type="presOf" srcId="{FCC761ED-D431-4C1A-ADDA-7E1749483218}" destId="{952F5091-CB1E-43F5-B757-496E74886D74}" srcOrd="0" destOrd="0" presId="urn:microsoft.com/office/officeart/2005/8/layout/vList2"/>
    <dgm:cxn modelId="{2736511C-9C8B-4150-9179-7ACDC3F32507}" srcId="{DCE5CA82-61DB-488C-99EE-DD40B2D1D645}" destId="{03CA0984-51DB-45BD-B079-3C68BECF87BF}" srcOrd="0" destOrd="0" parTransId="{493E028E-4092-4DFA-A481-E37BB95100B3}" sibTransId="{BCCCD64C-10E7-4F2E-9BF6-DC0DAE84C9B7}"/>
    <dgm:cxn modelId="{9D0091A8-B02C-4012-BA07-DF2A4C2D9862}" type="presOf" srcId="{03CA0984-51DB-45BD-B079-3C68BECF87BF}" destId="{DCB708D5-DDA3-43C3-A0EF-E19FB6BF5677}" srcOrd="0" destOrd="0" presId="urn:microsoft.com/office/officeart/2005/8/layout/vList2"/>
    <dgm:cxn modelId="{3E4CF012-FAB3-42F0-9A7B-3AF43949A31D}" type="presOf" srcId="{DCE5CA82-61DB-488C-99EE-DD40B2D1D645}" destId="{73E69D91-8335-4DA0-A4A0-1CAFD984569F}" srcOrd="0" destOrd="0" presId="urn:microsoft.com/office/officeart/2005/8/layout/vList2"/>
    <dgm:cxn modelId="{D65C2E80-0152-444F-9332-52587D14DD26}" srcId="{DCE5CA82-61DB-488C-99EE-DD40B2D1D645}" destId="{FCC761ED-D431-4C1A-ADDA-7E1749483218}" srcOrd="1" destOrd="0" parTransId="{F821D799-7ADD-4E97-A3CD-3EBE7E207BBE}" sibTransId="{EC79ADA2-0F24-4265-BE60-52A56A36CA0B}"/>
    <dgm:cxn modelId="{E596BF03-5692-41F9-B346-98C5E6874E5C}" type="presParOf" srcId="{73E69D91-8335-4DA0-A4A0-1CAFD984569F}" destId="{DCB708D5-DDA3-43C3-A0EF-E19FB6BF5677}" srcOrd="0" destOrd="0" presId="urn:microsoft.com/office/officeart/2005/8/layout/vList2"/>
    <dgm:cxn modelId="{4636EE40-E36D-4331-92C8-92539431B366}" type="presParOf" srcId="{73E69D91-8335-4DA0-A4A0-1CAFD984569F}" destId="{AD130342-0DD9-45BD-B2EF-8229DEB26357}" srcOrd="1" destOrd="0" presId="urn:microsoft.com/office/officeart/2005/8/layout/vList2"/>
    <dgm:cxn modelId="{E830E60A-CFD1-44EB-B66C-34D08F4A7337}" type="presParOf" srcId="{73E69D91-8335-4DA0-A4A0-1CAFD984569F}" destId="{952F5091-CB1E-43F5-B757-496E74886D74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01.xml><?xml version="1.0" encoding="utf-8"?>
<dgm:dataModel xmlns:dgm="http://schemas.openxmlformats.org/drawingml/2006/diagram" xmlns:a="http://schemas.openxmlformats.org/drawingml/2006/main">
  <dgm:ptLst>
    <dgm:pt modelId="{7AEBDFC0-37FB-45C0-A2FC-E2ADADEE6F5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71AEABB3-FF95-46EE-9DC4-349663EC3993}">
      <dgm:prSet/>
      <dgm:spPr/>
      <dgm:t>
        <a:bodyPr/>
        <a:lstStyle/>
        <a:p>
          <a:r>
            <a:rPr lang="tr-TR" dirty="0"/>
            <a:t>OSMANLI DONANMALARININ YAKILMASI </a:t>
          </a:r>
        </a:p>
      </dgm:t>
    </dgm:pt>
    <dgm:pt modelId="{45C55469-9D26-448B-8B4D-5AC6DD6C5522}" type="parTrans" cxnId="{2AB62914-43C2-418B-B802-4C2B57FCE8B2}">
      <dgm:prSet/>
      <dgm:spPr/>
      <dgm:t>
        <a:bodyPr/>
        <a:lstStyle/>
        <a:p>
          <a:endParaRPr lang="tr-TR"/>
        </a:p>
      </dgm:t>
    </dgm:pt>
    <dgm:pt modelId="{773EC9B1-88F7-4879-B923-CC122E54E587}" type="sibTrans" cxnId="{2AB62914-43C2-418B-B802-4C2B57FCE8B2}">
      <dgm:prSet/>
      <dgm:spPr/>
      <dgm:t>
        <a:bodyPr/>
        <a:lstStyle/>
        <a:p>
          <a:endParaRPr lang="tr-TR"/>
        </a:p>
      </dgm:t>
    </dgm:pt>
    <dgm:pt modelId="{CFB90E00-ED32-4C22-8491-D874EAE4B75C}" type="pres">
      <dgm:prSet presAssocID="{7AEBDFC0-37FB-45C0-A2FC-E2ADADEE6F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D22E14D-365C-47C0-B9EA-CB70B61AD11C}" type="pres">
      <dgm:prSet presAssocID="{71AEABB3-FF95-46EE-9DC4-349663EC3993}" presName="parentText" presStyleLbl="node1" presStyleIdx="0" presStyleCnt="1" custScaleY="44754" custLinFactNeighborX="-5429" custLinFactNeighborY="-123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E1A69AC-D110-4F42-95B8-9DA1BC477052}" type="presOf" srcId="{7AEBDFC0-37FB-45C0-A2FC-E2ADADEE6F56}" destId="{CFB90E00-ED32-4C22-8491-D874EAE4B75C}" srcOrd="0" destOrd="0" presId="urn:microsoft.com/office/officeart/2005/8/layout/vList2"/>
    <dgm:cxn modelId="{2AB62914-43C2-418B-B802-4C2B57FCE8B2}" srcId="{7AEBDFC0-37FB-45C0-A2FC-E2ADADEE6F56}" destId="{71AEABB3-FF95-46EE-9DC4-349663EC3993}" srcOrd="0" destOrd="0" parTransId="{45C55469-9D26-448B-8B4D-5AC6DD6C5522}" sibTransId="{773EC9B1-88F7-4879-B923-CC122E54E587}"/>
    <dgm:cxn modelId="{95D0AD48-8ADC-46AF-8BDC-2AAC47DB87D3}" type="presOf" srcId="{71AEABB3-FF95-46EE-9DC4-349663EC3993}" destId="{4D22E14D-365C-47C0-B9EA-CB70B61AD11C}" srcOrd="0" destOrd="0" presId="urn:microsoft.com/office/officeart/2005/8/layout/vList2"/>
    <dgm:cxn modelId="{3A1F08E2-1F92-425A-B323-D0504A22181E}" type="presParOf" srcId="{CFB90E00-ED32-4C22-8491-D874EAE4B75C}" destId="{4D22E14D-365C-47C0-B9EA-CB70B61AD11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2.xml><?xml version="1.0" encoding="utf-8"?>
<dgm:dataModel xmlns:dgm="http://schemas.openxmlformats.org/drawingml/2006/diagram" xmlns:a="http://schemas.openxmlformats.org/drawingml/2006/main">
  <dgm:ptLst>
    <dgm:pt modelId="{4257020A-2B36-4D00-B16C-148FAC53AF24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3B5CD52F-522C-46E1-9194-279285474CDB}">
      <dgm:prSet/>
      <dgm:spPr/>
      <dgm:t>
        <a:bodyPr/>
        <a:lstStyle/>
        <a:p>
          <a:r>
            <a:rPr lang="tr-TR"/>
            <a:t>ÇEŞME BASKINI(1770):Sıcak denizlere inmek isteyen Rusya Osmanlıyı her zaman kendisine tehdit görmüş ve İzmir Çeşme’deki Osmanlı donanmasını yakarak ağır zarar vermiştir.</a:t>
          </a:r>
        </a:p>
      </dgm:t>
    </dgm:pt>
    <dgm:pt modelId="{E458D95F-3476-4EF5-B0DF-03B30FE8ABC5}" type="parTrans" cxnId="{8EA9CB18-A8DA-4695-B02A-E07F4D4FB985}">
      <dgm:prSet/>
      <dgm:spPr/>
      <dgm:t>
        <a:bodyPr/>
        <a:lstStyle/>
        <a:p>
          <a:endParaRPr lang="tr-TR"/>
        </a:p>
      </dgm:t>
    </dgm:pt>
    <dgm:pt modelId="{B1CC5E01-7A56-4D69-982A-C985625C5461}" type="sibTrans" cxnId="{8EA9CB18-A8DA-4695-B02A-E07F4D4FB985}">
      <dgm:prSet/>
      <dgm:spPr/>
      <dgm:t>
        <a:bodyPr/>
        <a:lstStyle/>
        <a:p>
          <a:endParaRPr lang="tr-TR"/>
        </a:p>
      </dgm:t>
    </dgm:pt>
    <dgm:pt modelId="{814537E3-CBC0-40C7-A875-9726E6D7A170}">
      <dgm:prSet/>
      <dgm:spPr/>
      <dgm:t>
        <a:bodyPr/>
        <a:lstStyle/>
        <a:p>
          <a:r>
            <a:rPr lang="tr-TR" dirty="0"/>
            <a:t>NAVARİN BASKINI: Yunanistan'ı Bağımsızlığına ulaştırmak isteyen Rusya ,İngiltere ve Fransa donanmaları </a:t>
          </a:r>
          <a:r>
            <a:rPr lang="tr-TR" dirty="0" err="1"/>
            <a:t>Navarin’de</a:t>
          </a:r>
          <a:r>
            <a:rPr lang="tr-TR" dirty="0"/>
            <a:t> Osmanlı donanmalarını yakmıştır.</a:t>
          </a:r>
        </a:p>
      </dgm:t>
    </dgm:pt>
    <dgm:pt modelId="{80C67D3C-EFEF-4228-90F8-96EF89A6341D}" type="parTrans" cxnId="{0833C82D-D5D0-4E84-B0F4-44BE0E6D0BC2}">
      <dgm:prSet/>
      <dgm:spPr/>
      <dgm:t>
        <a:bodyPr/>
        <a:lstStyle/>
        <a:p>
          <a:endParaRPr lang="tr-TR"/>
        </a:p>
      </dgm:t>
    </dgm:pt>
    <dgm:pt modelId="{F7D1792E-5347-4F5A-B2CA-2C21063D12C0}" type="sibTrans" cxnId="{0833C82D-D5D0-4E84-B0F4-44BE0E6D0BC2}">
      <dgm:prSet/>
      <dgm:spPr/>
      <dgm:t>
        <a:bodyPr/>
        <a:lstStyle/>
        <a:p>
          <a:endParaRPr lang="tr-TR"/>
        </a:p>
      </dgm:t>
    </dgm:pt>
    <dgm:pt modelId="{ACD71746-63D0-478D-982E-F12E477E049D}">
      <dgm:prSet/>
      <dgm:spPr/>
      <dgm:t>
        <a:bodyPr/>
        <a:lstStyle/>
        <a:p>
          <a:r>
            <a:rPr lang="tr-TR" dirty="0"/>
            <a:t>SİNOP BASKINI: Osmanlı Rus Savaşı esnasında  Sinop’taki Osmanlı donanması Ruslar tarafından yakılmıştır.</a:t>
          </a:r>
        </a:p>
      </dgm:t>
    </dgm:pt>
    <dgm:pt modelId="{0AA581BD-D314-4B92-BBD1-B750C4377052}" type="parTrans" cxnId="{2344D02E-D2B8-4FE9-8594-DE0A7C72D659}">
      <dgm:prSet/>
      <dgm:spPr/>
      <dgm:t>
        <a:bodyPr/>
        <a:lstStyle/>
        <a:p>
          <a:endParaRPr lang="tr-TR"/>
        </a:p>
      </dgm:t>
    </dgm:pt>
    <dgm:pt modelId="{43EA2C27-CEEB-406A-90F3-13407F68933F}" type="sibTrans" cxnId="{2344D02E-D2B8-4FE9-8594-DE0A7C72D659}">
      <dgm:prSet/>
      <dgm:spPr/>
      <dgm:t>
        <a:bodyPr/>
        <a:lstStyle/>
        <a:p>
          <a:endParaRPr lang="tr-TR"/>
        </a:p>
      </dgm:t>
    </dgm:pt>
    <dgm:pt modelId="{C5C12E6E-F50D-435A-8379-BD5AE5289701}" type="pres">
      <dgm:prSet presAssocID="{4257020A-2B36-4D00-B16C-148FAC53AF2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3E5AE75-BB9A-4EF5-8346-35A37B5E5D50}" type="pres">
      <dgm:prSet presAssocID="{3B5CD52F-522C-46E1-9194-279285474CD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72ABA06-25D6-4231-8760-FEC1B61E701B}" type="pres">
      <dgm:prSet presAssocID="{B1CC5E01-7A56-4D69-982A-C985625C5461}" presName="spacer" presStyleCnt="0"/>
      <dgm:spPr/>
    </dgm:pt>
    <dgm:pt modelId="{292F76AB-AE80-4F66-AF62-3D48F8E216D9}" type="pres">
      <dgm:prSet presAssocID="{814537E3-CBC0-40C7-A875-9726E6D7A17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D052BCE-8517-47EC-8CFC-D23DCF236917}" type="pres">
      <dgm:prSet presAssocID="{F7D1792E-5347-4F5A-B2CA-2C21063D12C0}" presName="spacer" presStyleCnt="0"/>
      <dgm:spPr/>
    </dgm:pt>
    <dgm:pt modelId="{F0276E6E-0540-4054-B29C-03D168FD642A}" type="pres">
      <dgm:prSet presAssocID="{ACD71746-63D0-478D-982E-F12E477E049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A79BB8D-660D-47CE-A0E5-467E9E73C044}" type="presOf" srcId="{ACD71746-63D0-478D-982E-F12E477E049D}" destId="{F0276E6E-0540-4054-B29C-03D168FD642A}" srcOrd="0" destOrd="0" presId="urn:microsoft.com/office/officeart/2005/8/layout/vList2"/>
    <dgm:cxn modelId="{8EA9CB18-A8DA-4695-B02A-E07F4D4FB985}" srcId="{4257020A-2B36-4D00-B16C-148FAC53AF24}" destId="{3B5CD52F-522C-46E1-9194-279285474CDB}" srcOrd="0" destOrd="0" parTransId="{E458D95F-3476-4EF5-B0DF-03B30FE8ABC5}" sibTransId="{B1CC5E01-7A56-4D69-982A-C985625C5461}"/>
    <dgm:cxn modelId="{0833C82D-D5D0-4E84-B0F4-44BE0E6D0BC2}" srcId="{4257020A-2B36-4D00-B16C-148FAC53AF24}" destId="{814537E3-CBC0-40C7-A875-9726E6D7A170}" srcOrd="1" destOrd="0" parTransId="{80C67D3C-EFEF-4228-90F8-96EF89A6341D}" sibTransId="{F7D1792E-5347-4F5A-B2CA-2C21063D12C0}"/>
    <dgm:cxn modelId="{309A40AE-AEFB-420D-9936-5BC181338913}" type="presOf" srcId="{814537E3-CBC0-40C7-A875-9726E6D7A170}" destId="{292F76AB-AE80-4F66-AF62-3D48F8E216D9}" srcOrd="0" destOrd="0" presId="urn:microsoft.com/office/officeart/2005/8/layout/vList2"/>
    <dgm:cxn modelId="{9B1F2766-45EB-4749-8558-BF3BDD9A7A1A}" type="presOf" srcId="{3B5CD52F-522C-46E1-9194-279285474CDB}" destId="{33E5AE75-BB9A-4EF5-8346-35A37B5E5D50}" srcOrd="0" destOrd="0" presId="urn:microsoft.com/office/officeart/2005/8/layout/vList2"/>
    <dgm:cxn modelId="{4436363F-0866-43FD-90CD-94E1C3613925}" type="presOf" srcId="{4257020A-2B36-4D00-B16C-148FAC53AF24}" destId="{C5C12E6E-F50D-435A-8379-BD5AE5289701}" srcOrd="0" destOrd="0" presId="urn:microsoft.com/office/officeart/2005/8/layout/vList2"/>
    <dgm:cxn modelId="{2344D02E-D2B8-4FE9-8594-DE0A7C72D659}" srcId="{4257020A-2B36-4D00-B16C-148FAC53AF24}" destId="{ACD71746-63D0-478D-982E-F12E477E049D}" srcOrd="2" destOrd="0" parTransId="{0AA581BD-D314-4B92-BBD1-B750C4377052}" sibTransId="{43EA2C27-CEEB-406A-90F3-13407F68933F}"/>
    <dgm:cxn modelId="{8A035B23-5A45-40B0-AA3E-924E281351A0}" type="presParOf" srcId="{C5C12E6E-F50D-435A-8379-BD5AE5289701}" destId="{33E5AE75-BB9A-4EF5-8346-35A37B5E5D50}" srcOrd="0" destOrd="0" presId="urn:microsoft.com/office/officeart/2005/8/layout/vList2"/>
    <dgm:cxn modelId="{3C0FA4F3-A218-4BC3-AD5B-47154503FEEF}" type="presParOf" srcId="{C5C12E6E-F50D-435A-8379-BD5AE5289701}" destId="{172ABA06-25D6-4231-8760-FEC1B61E701B}" srcOrd="1" destOrd="0" presId="urn:microsoft.com/office/officeart/2005/8/layout/vList2"/>
    <dgm:cxn modelId="{B7247760-2C38-446E-AC36-D1AD9E77F4BE}" type="presParOf" srcId="{C5C12E6E-F50D-435A-8379-BD5AE5289701}" destId="{292F76AB-AE80-4F66-AF62-3D48F8E216D9}" srcOrd="2" destOrd="0" presId="urn:microsoft.com/office/officeart/2005/8/layout/vList2"/>
    <dgm:cxn modelId="{7DB1C9CA-4A44-4298-AC82-1924841D4A03}" type="presParOf" srcId="{C5C12E6E-F50D-435A-8379-BD5AE5289701}" destId="{2D052BCE-8517-47EC-8CFC-D23DCF236917}" srcOrd="3" destOrd="0" presId="urn:microsoft.com/office/officeart/2005/8/layout/vList2"/>
    <dgm:cxn modelId="{E41B5206-6460-41F0-B19C-565B0BD91978}" type="presParOf" srcId="{C5C12E6E-F50D-435A-8379-BD5AE5289701}" destId="{F0276E6E-0540-4054-B29C-03D168FD642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03.xml><?xml version="1.0" encoding="utf-8"?>
<dgm:dataModel xmlns:dgm="http://schemas.openxmlformats.org/drawingml/2006/diagram" xmlns:a="http://schemas.openxmlformats.org/drawingml/2006/main">
  <dgm:ptLst>
    <dgm:pt modelId="{C6246D17-957B-4C33-8800-06A17DF5B1BD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30631277-1244-4CF2-87D6-D757137E78B4}">
      <dgm:prSet/>
      <dgm:spPr/>
      <dgm:t>
        <a:bodyPr/>
        <a:lstStyle/>
        <a:p>
          <a:pPr algn="ctr"/>
          <a:r>
            <a:rPr lang="tr-TR" dirty="0"/>
            <a:t>OSMANLIDA YÖNETİM</a:t>
          </a:r>
        </a:p>
      </dgm:t>
    </dgm:pt>
    <dgm:pt modelId="{329F538C-2D27-42FC-908F-B47D28B9618B}" type="parTrans" cxnId="{FC94C06F-F848-4452-8547-6B0879E2DC8D}">
      <dgm:prSet/>
      <dgm:spPr/>
      <dgm:t>
        <a:bodyPr/>
        <a:lstStyle/>
        <a:p>
          <a:endParaRPr lang="tr-TR"/>
        </a:p>
      </dgm:t>
    </dgm:pt>
    <dgm:pt modelId="{D8870C29-578F-4A39-A767-F01464DDE2D8}" type="sibTrans" cxnId="{FC94C06F-F848-4452-8547-6B0879E2DC8D}">
      <dgm:prSet/>
      <dgm:spPr/>
      <dgm:t>
        <a:bodyPr/>
        <a:lstStyle/>
        <a:p>
          <a:endParaRPr lang="tr-TR"/>
        </a:p>
      </dgm:t>
    </dgm:pt>
    <dgm:pt modelId="{57299C01-C5E5-4580-A989-C607001DF7F0}" type="pres">
      <dgm:prSet presAssocID="{C6246D17-957B-4C33-8800-06A17DF5B1B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F974016-3248-41BD-9326-0653D8CD9413}" type="pres">
      <dgm:prSet presAssocID="{30631277-1244-4CF2-87D6-D757137E78B4}" presName="parentText" presStyleLbl="node1" presStyleIdx="0" presStyleCnt="1" custLinFactNeighborX="-10092" custLinFactNeighborY="853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0F73E0F-DBA0-460B-9E3C-A5AE6AA69D9E}" type="presOf" srcId="{30631277-1244-4CF2-87D6-D757137E78B4}" destId="{9F974016-3248-41BD-9326-0653D8CD9413}" srcOrd="0" destOrd="0" presId="urn:microsoft.com/office/officeart/2005/8/layout/vList2"/>
    <dgm:cxn modelId="{C133D31F-13C5-4A12-AF27-0EADCDF53AF8}" type="presOf" srcId="{C6246D17-957B-4C33-8800-06A17DF5B1BD}" destId="{57299C01-C5E5-4580-A989-C607001DF7F0}" srcOrd="0" destOrd="0" presId="urn:microsoft.com/office/officeart/2005/8/layout/vList2"/>
    <dgm:cxn modelId="{FC94C06F-F848-4452-8547-6B0879E2DC8D}" srcId="{C6246D17-957B-4C33-8800-06A17DF5B1BD}" destId="{30631277-1244-4CF2-87D6-D757137E78B4}" srcOrd="0" destOrd="0" parTransId="{329F538C-2D27-42FC-908F-B47D28B9618B}" sibTransId="{D8870C29-578F-4A39-A767-F01464DDE2D8}"/>
    <dgm:cxn modelId="{8B21345E-0410-4D09-AA7E-F5ACD20EA687}" type="presParOf" srcId="{57299C01-C5E5-4580-A989-C607001DF7F0}" destId="{9F974016-3248-41BD-9326-0653D8CD941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4.xml><?xml version="1.0" encoding="utf-8"?>
<dgm:dataModel xmlns:dgm="http://schemas.openxmlformats.org/drawingml/2006/diagram" xmlns:a="http://schemas.openxmlformats.org/drawingml/2006/main">
  <dgm:ptLst>
    <dgm:pt modelId="{2B506C30-3DB5-4650-A68C-0F9B77A67738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B5663F0C-3A0E-487B-8012-A7C304CA4DD0}">
      <dgm:prSet/>
      <dgm:spPr/>
      <dgm:t>
        <a:bodyPr/>
        <a:lstStyle/>
        <a:p>
          <a:r>
            <a:rPr lang="tr-TR" dirty="0"/>
            <a:t>Osmanlı Devletinde Devlet yönetimi merkez ve taşra yönetimi olmak üzere 2. ye ayrılır</a:t>
          </a:r>
        </a:p>
      </dgm:t>
    </dgm:pt>
    <dgm:pt modelId="{3BB2D3DA-C97C-4772-A3B9-B4700EA4B7E9}" type="parTrans" cxnId="{EA4DCD2A-D9B6-4182-AF48-685F58FFD21B}">
      <dgm:prSet/>
      <dgm:spPr/>
      <dgm:t>
        <a:bodyPr/>
        <a:lstStyle/>
        <a:p>
          <a:endParaRPr lang="tr-TR"/>
        </a:p>
      </dgm:t>
    </dgm:pt>
    <dgm:pt modelId="{42925F2C-F428-48C2-8CE6-6B6B81483A00}" type="sibTrans" cxnId="{EA4DCD2A-D9B6-4182-AF48-685F58FFD21B}">
      <dgm:prSet/>
      <dgm:spPr/>
      <dgm:t>
        <a:bodyPr/>
        <a:lstStyle/>
        <a:p>
          <a:endParaRPr lang="tr-TR"/>
        </a:p>
      </dgm:t>
    </dgm:pt>
    <dgm:pt modelId="{012B08C2-5122-4361-83BF-A02D8685F799}">
      <dgm:prSet/>
      <dgm:spPr/>
      <dgm:t>
        <a:bodyPr/>
        <a:lstStyle/>
        <a:p>
          <a:r>
            <a:rPr lang="tr-TR"/>
            <a:t>Merkez yönetiminde en büyük güç padişahtır. Padişahtan sonra Devlet yönetiminde etkili birim SARAY ve Saraydan sonra da Divanu Hümayun(meclis) etkilidir</a:t>
          </a:r>
        </a:p>
      </dgm:t>
    </dgm:pt>
    <dgm:pt modelId="{061AA17B-3D5F-42F4-9EF7-D5B5B7315214}" type="parTrans" cxnId="{4E0A4AA4-5ECE-4F4B-AB45-116E45FA052E}">
      <dgm:prSet/>
      <dgm:spPr/>
      <dgm:t>
        <a:bodyPr/>
        <a:lstStyle/>
        <a:p>
          <a:endParaRPr lang="tr-TR"/>
        </a:p>
      </dgm:t>
    </dgm:pt>
    <dgm:pt modelId="{268D74DF-0F7D-4FB2-8599-6FF98FB3EA59}" type="sibTrans" cxnId="{4E0A4AA4-5ECE-4F4B-AB45-116E45FA052E}">
      <dgm:prSet/>
      <dgm:spPr/>
      <dgm:t>
        <a:bodyPr/>
        <a:lstStyle/>
        <a:p>
          <a:endParaRPr lang="tr-TR"/>
        </a:p>
      </dgm:t>
    </dgm:pt>
    <dgm:pt modelId="{8C28AD19-5649-4A9F-A3F4-8F488E1C1486}" type="pres">
      <dgm:prSet presAssocID="{2B506C30-3DB5-4650-A68C-0F9B77A677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4FE40E1-F4F0-446F-ABF5-0E9B6C34501C}" type="pres">
      <dgm:prSet presAssocID="{B5663F0C-3A0E-487B-8012-A7C304CA4DD0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CA39FC7-5CB8-4D2D-822D-D7B936DB80C4}" type="pres">
      <dgm:prSet presAssocID="{42925F2C-F428-48C2-8CE6-6B6B81483A00}" presName="spacer" presStyleCnt="0"/>
      <dgm:spPr/>
    </dgm:pt>
    <dgm:pt modelId="{A291DED8-D73E-42F9-B539-5F66A86DBF5F}" type="pres">
      <dgm:prSet presAssocID="{012B08C2-5122-4361-83BF-A02D8685F79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47F8134-02DB-4448-9AE2-1C70504D7AD3}" type="presOf" srcId="{B5663F0C-3A0E-487B-8012-A7C304CA4DD0}" destId="{04FE40E1-F4F0-446F-ABF5-0E9B6C34501C}" srcOrd="0" destOrd="0" presId="urn:microsoft.com/office/officeart/2005/8/layout/vList2"/>
    <dgm:cxn modelId="{4E0A4AA4-5ECE-4F4B-AB45-116E45FA052E}" srcId="{2B506C30-3DB5-4650-A68C-0F9B77A67738}" destId="{012B08C2-5122-4361-83BF-A02D8685F799}" srcOrd="1" destOrd="0" parTransId="{061AA17B-3D5F-42F4-9EF7-D5B5B7315214}" sibTransId="{268D74DF-0F7D-4FB2-8599-6FF98FB3EA59}"/>
    <dgm:cxn modelId="{A2A1AB9D-C8D0-4C4B-A380-78FBEBABDF2B}" type="presOf" srcId="{012B08C2-5122-4361-83BF-A02D8685F799}" destId="{A291DED8-D73E-42F9-B539-5F66A86DBF5F}" srcOrd="0" destOrd="0" presId="urn:microsoft.com/office/officeart/2005/8/layout/vList2"/>
    <dgm:cxn modelId="{EA4DCD2A-D9B6-4182-AF48-685F58FFD21B}" srcId="{2B506C30-3DB5-4650-A68C-0F9B77A67738}" destId="{B5663F0C-3A0E-487B-8012-A7C304CA4DD0}" srcOrd="0" destOrd="0" parTransId="{3BB2D3DA-C97C-4772-A3B9-B4700EA4B7E9}" sibTransId="{42925F2C-F428-48C2-8CE6-6B6B81483A00}"/>
    <dgm:cxn modelId="{97C9F379-16CB-454B-B34A-784D594FF289}" type="presOf" srcId="{2B506C30-3DB5-4650-A68C-0F9B77A67738}" destId="{8C28AD19-5649-4A9F-A3F4-8F488E1C1486}" srcOrd="0" destOrd="0" presId="urn:microsoft.com/office/officeart/2005/8/layout/vList2"/>
    <dgm:cxn modelId="{15CD3A6D-2728-4F23-888F-AF5461751533}" type="presParOf" srcId="{8C28AD19-5649-4A9F-A3F4-8F488E1C1486}" destId="{04FE40E1-F4F0-446F-ABF5-0E9B6C34501C}" srcOrd="0" destOrd="0" presId="urn:microsoft.com/office/officeart/2005/8/layout/vList2"/>
    <dgm:cxn modelId="{9C1A118A-FCBF-468F-B6AD-B5991938D33D}" type="presParOf" srcId="{8C28AD19-5649-4A9F-A3F4-8F488E1C1486}" destId="{5CA39FC7-5CB8-4D2D-822D-D7B936DB80C4}" srcOrd="1" destOrd="0" presId="urn:microsoft.com/office/officeart/2005/8/layout/vList2"/>
    <dgm:cxn modelId="{6B80563A-0EE8-4898-B6D0-EA873EA8D2CB}" type="presParOf" srcId="{8C28AD19-5649-4A9F-A3F4-8F488E1C1486}" destId="{A291DED8-D73E-42F9-B539-5F66A86DBF5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05.xml><?xml version="1.0" encoding="utf-8"?>
<dgm:dataModel xmlns:dgm="http://schemas.openxmlformats.org/drawingml/2006/diagram" xmlns:a="http://schemas.openxmlformats.org/drawingml/2006/main">
  <dgm:ptLst>
    <dgm:pt modelId="{3F226712-1ACA-4A88-AEDB-223F7B5E9A52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7596EF64-EBA9-4D90-9762-857AD0763185}">
      <dgm:prSet/>
      <dgm:spPr/>
      <dgm:t>
        <a:bodyPr/>
        <a:lstStyle/>
        <a:p>
          <a:pPr algn="ctr"/>
          <a:r>
            <a:rPr lang="tr-TR" dirty="0"/>
            <a:t>PADİŞAH</a:t>
          </a:r>
        </a:p>
      </dgm:t>
    </dgm:pt>
    <dgm:pt modelId="{728DBA4A-5588-4DF5-B514-A99C3949D779}" type="parTrans" cxnId="{C9AEE45B-A526-4D51-B541-0D0E53552957}">
      <dgm:prSet/>
      <dgm:spPr/>
      <dgm:t>
        <a:bodyPr/>
        <a:lstStyle/>
        <a:p>
          <a:endParaRPr lang="tr-TR"/>
        </a:p>
      </dgm:t>
    </dgm:pt>
    <dgm:pt modelId="{288D77CB-7890-4C42-820B-2E13D9E6E20F}" type="sibTrans" cxnId="{C9AEE45B-A526-4D51-B541-0D0E53552957}">
      <dgm:prSet/>
      <dgm:spPr/>
      <dgm:t>
        <a:bodyPr/>
        <a:lstStyle/>
        <a:p>
          <a:endParaRPr lang="tr-TR"/>
        </a:p>
      </dgm:t>
    </dgm:pt>
    <dgm:pt modelId="{C1B2140A-9A86-4537-A47D-DA377C173D6E}" type="pres">
      <dgm:prSet presAssocID="{3F226712-1ACA-4A88-AEDB-223F7B5E9A5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3C9B74F-30B4-4324-B672-160426EFD509}" type="pres">
      <dgm:prSet presAssocID="{7596EF64-EBA9-4D90-9762-857AD076318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4A3ECF6-5B77-4AFC-8C72-6180758965F2}" type="presOf" srcId="{3F226712-1ACA-4A88-AEDB-223F7B5E9A52}" destId="{C1B2140A-9A86-4537-A47D-DA377C173D6E}" srcOrd="0" destOrd="0" presId="urn:microsoft.com/office/officeart/2005/8/layout/vList2"/>
    <dgm:cxn modelId="{C9AEE45B-A526-4D51-B541-0D0E53552957}" srcId="{3F226712-1ACA-4A88-AEDB-223F7B5E9A52}" destId="{7596EF64-EBA9-4D90-9762-857AD0763185}" srcOrd="0" destOrd="0" parTransId="{728DBA4A-5588-4DF5-B514-A99C3949D779}" sibTransId="{288D77CB-7890-4C42-820B-2E13D9E6E20F}"/>
    <dgm:cxn modelId="{1CDCE196-8455-463F-BC23-9D001920BE6D}" type="presOf" srcId="{7596EF64-EBA9-4D90-9762-857AD0763185}" destId="{23C9B74F-30B4-4324-B672-160426EFD509}" srcOrd="0" destOrd="0" presId="urn:microsoft.com/office/officeart/2005/8/layout/vList2"/>
    <dgm:cxn modelId="{A19C55A0-1D8B-4150-A528-E373C7B3E750}" type="presParOf" srcId="{C1B2140A-9A86-4537-A47D-DA377C173D6E}" destId="{23C9B74F-30B4-4324-B672-160426EFD50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6.xml><?xml version="1.0" encoding="utf-8"?>
<dgm:dataModel xmlns:dgm="http://schemas.openxmlformats.org/drawingml/2006/diagram" xmlns:a="http://schemas.openxmlformats.org/drawingml/2006/main">
  <dgm:ptLst>
    <dgm:pt modelId="{7265EECB-6285-46CB-8F82-901EB039F81C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FF7EDD1B-A487-4C32-8275-D5B635E233A3}">
      <dgm:prSet/>
      <dgm:spPr/>
      <dgm:t>
        <a:bodyPr/>
        <a:lstStyle/>
        <a:p>
          <a:r>
            <a:rPr lang="tr-TR"/>
            <a:t>Osmanlıda devlet yönetiminin en tepesindeki kişidir.</a:t>
          </a:r>
        </a:p>
      </dgm:t>
    </dgm:pt>
    <dgm:pt modelId="{11CDE710-C155-4E4A-AA61-6F1D74301F17}" type="parTrans" cxnId="{1E34DC77-BA98-4723-A281-71FBF5396C91}">
      <dgm:prSet/>
      <dgm:spPr/>
      <dgm:t>
        <a:bodyPr/>
        <a:lstStyle/>
        <a:p>
          <a:endParaRPr lang="tr-TR"/>
        </a:p>
      </dgm:t>
    </dgm:pt>
    <dgm:pt modelId="{5A206AC0-3D14-49BB-94AB-5A70F5FF49C9}" type="sibTrans" cxnId="{1E34DC77-BA98-4723-A281-71FBF5396C91}">
      <dgm:prSet/>
      <dgm:spPr/>
      <dgm:t>
        <a:bodyPr/>
        <a:lstStyle/>
        <a:p>
          <a:endParaRPr lang="tr-TR"/>
        </a:p>
      </dgm:t>
    </dgm:pt>
    <dgm:pt modelId="{C7EFCEA2-A95F-47DA-84E1-82A3B2C33908}">
      <dgm:prSet/>
      <dgm:spPr/>
      <dgm:t>
        <a:bodyPr/>
        <a:lstStyle/>
        <a:p>
          <a:r>
            <a:rPr lang="tr-TR" dirty="0"/>
            <a:t>Padişahlık babadan oğula geçen bir sistemdir.(bu durum taht kavgalarına sebep olmuştur)</a:t>
          </a:r>
        </a:p>
      </dgm:t>
    </dgm:pt>
    <dgm:pt modelId="{B1C3A1EA-87AF-4396-B85D-1A68D97DC2F9}" type="parTrans" cxnId="{684E3FCC-81B5-4B5F-BBBF-124BFF0D6542}">
      <dgm:prSet/>
      <dgm:spPr/>
      <dgm:t>
        <a:bodyPr/>
        <a:lstStyle/>
        <a:p>
          <a:endParaRPr lang="tr-TR"/>
        </a:p>
      </dgm:t>
    </dgm:pt>
    <dgm:pt modelId="{F75B614D-1E8D-47A7-BD5F-BF61F0D565A7}" type="sibTrans" cxnId="{684E3FCC-81B5-4B5F-BBBF-124BFF0D6542}">
      <dgm:prSet/>
      <dgm:spPr/>
      <dgm:t>
        <a:bodyPr/>
        <a:lstStyle/>
        <a:p>
          <a:endParaRPr lang="tr-TR"/>
        </a:p>
      </dgm:t>
    </dgm:pt>
    <dgm:pt modelId="{0141DA78-A13E-4018-AC12-AC3A5AFB75F6}">
      <dgm:prSet/>
      <dgm:spPr/>
      <dgm:t>
        <a:bodyPr/>
        <a:lstStyle/>
        <a:p>
          <a:r>
            <a:rPr lang="tr-TR"/>
            <a:t>Osmanlı Devletinde son dönemde EKBER VE ERŞET sistemi uygulanmıştır.(yaşı büyük yada zeki olan tahta geçmiştir.)</a:t>
          </a:r>
        </a:p>
      </dgm:t>
    </dgm:pt>
    <dgm:pt modelId="{F72E24A3-966A-43A4-9D9F-24C0BCD406D0}" type="parTrans" cxnId="{8E7C9850-D04C-4A97-A7F9-6A8D18FA0D1C}">
      <dgm:prSet/>
      <dgm:spPr/>
      <dgm:t>
        <a:bodyPr/>
        <a:lstStyle/>
        <a:p>
          <a:endParaRPr lang="tr-TR"/>
        </a:p>
      </dgm:t>
    </dgm:pt>
    <dgm:pt modelId="{60CDCFD9-7E7E-4306-96AD-2B1888712C25}" type="sibTrans" cxnId="{8E7C9850-D04C-4A97-A7F9-6A8D18FA0D1C}">
      <dgm:prSet/>
      <dgm:spPr/>
      <dgm:t>
        <a:bodyPr/>
        <a:lstStyle/>
        <a:p>
          <a:endParaRPr lang="tr-TR"/>
        </a:p>
      </dgm:t>
    </dgm:pt>
    <dgm:pt modelId="{9A7D52DF-178B-445C-A160-AF0062FB2640}" type="pres">
      <dgm:prSet presAssocID="{7265EECB-6285-46CB-8F82-901EB039F81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5D9595B-A1E8-4E26-BF8A-56F9A6A36B77}" type="pres">
      <dgm:prSet presAssocID="{FF7EDD1B-A487-4C32-8275-D5B635E233A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425F2DB-1B83-4092-86C3-35E89D5EB9B7}" type="pres">
      <dgm:prSet presAssocID="{5A206AC0-3D14-49BB-94AB-5A70F5FF49C9}" presName="spacer" presStyleCnt="0"/>
      <dgm:spPr/>
    </dgm:pt>
    <dgm:pt modelId="{CB8A8CB9-EBCF-44AE-AF6E-20A8DD32527B}" type="pres">
      <dgm:prSet presAssocID="{C7EFCEA2-A95F-47DA-84E1-82A3B2C3390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CBFD423-9F4F-46A6-81A7-B1C41F0A2301}" type="pres">
      <dgm:prSet presAssocID="{F75B614D-1E8D-47A7-BD5F-BF61F0D565A7}" presName="spacer" presStyleCnt="0"/>
      <dgm:spPr/>
    </dgm:pt>
    <dgm:pt modelId="{EB0E342C-D174-49D2-BE43-C5B6388BD900}" type="pres">
      <dgm:prSet presAssocID="{0141DA78-A13E-4018-AC12-AC3A5AFB75F6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1E89C34-D61E-4643-BDB4-DD81F6E64823}" type="presOf" srcId="{FF7EDD1B-A487-4C32-8275-D5B635E233A3}" destId="{75D9595B-A1E8-4E26-BF8A-56F9A6A36B77}" srcOrd="0" destOrd="0" presId="urn:microsoft.com/office/officeart/2005/8/layout/vList2"/>
    <dgm:cxn modelId="{323FBA95-C9DF-413B-8656-02FDDE79DD5D}" type="presOf" srcId="{0141DA78-A13E-4018-AC12-AC3A5AFB75F6}" destId="{EB0E342C-D174-49D2-BE43-C5B6388BD900}" srcOrd="0" destOrd="0" presId="urn:microsoft.com/office/officeart/2005/8/layout/vList2"/>
    <dgm:cxn modelId="{1E34DC77-BA98-4723-A281-71FBF5396C91}" srcId="{7265EECB-6285-46CB-8F82-901EB039F81C}" destId="{FF7EDD1B-A487-4C32-8275-D5B635E233A3}" srcOrd="0" destOrd="0" parTransId="{11CDE710-C155-4E4A-AA61-6F1D74301F17}" sibTransId="{5A206AC0-3D14-49BB-94AB-5A70F5FF49C9}"/>
    <dgm:cxn modelId="{8E7C9850-D04C-4A97-A7F9-6A8D18FA0D1C}" srcId="{7265EECB-6285-46CB-8F82-901EB039F81C}" destId="{0141DA78-A13E-4018-AC12-AC3A5AFB75F6}" srcOrd="2" destOrd="0" parTransId="{F72E24A3-966A-43A4-9D9F-24C0BCD406D0}" sibTransId="{60CDCFD9-7E7E-4306-96AD-2B1888712C25}"/>
    <dgm:cxn modelId="{684E3FCC-81B5-4B5F-BBBF-124BFF0D6542}" srcId="{7265EECB-6285-46CB-8F82-901EB039F81C}" destId="{C7EFCEA2-A95F-47DA-84E1-82A3B2C33908}" srcOrd="1" destOrd="0" parTransId="{B1C3A1EA-87AF-4396-B85D-1A68D97DC2F9}" sibTransId="{F75B614D-1E8D-47A7-BD5F-BF61F0D565A7}"/>
    <dgm:cxn modelId="{FBBC76A5-FF0A-4CC2-B9ED-04CA5F40AD99}" type="presOf" srcId="{7265EECB-6285-46CB-8F82-901EB039F81C}" destId="{9A7D52DF-178B-445C-A160-AF0062FB2640}" srcOrd="0" destOrd="0" presId="urn:microsoft.com/office/officeart/2005/8/layout/vList2"/>
    <dgm:cxn modelId="{9BA325ED-A8C6-4A55-BBDB-E8E95D52D9CD}" type="presOf" srcId="{C7EFCEA2-A95F-47DA-84E1-82A3B2C33908}" destId="{CB8A8CB9-EBCF-44AE-AF6E-20A8DD32527B}" srcOrd="0" destOrd="0" presId="urn:microsoft.com/office/officeart/2005/8/layout/vList2"/>
    <dgm:cxn modelId="{2CA36B37-D0D6-4754-B834-2E27BF36CDFB}" type="presParOf" srcId="{9A7D52DF-178B-445C-A160-AF0062FB2640}" destId="{75D9595B-A1E8-4E26-BF8A-56F9A6A36B77}" srcOrd="0" destOrd="0" presId="urn:microsoft.com/office/officeart/2005/8/layout/vList2"/>
    <dgm:cxn modelId="{77D2377B-EDDC-4B6D-B4D3-9A7772F718E0}" type="presParOf" srcId="{9A7D52DF-178B-445C-A160-AF0062FB2640}" destId="{4425F2DB-1B83-4092-86C3-35E89D5EB9B7}" srcOrd="1" destOrd="0" presId="urn:microsoft.com/office/officeart/2005/8/layout/vList2"/>
    <dgm:cxn modelId="{C5397FCB-F309-4685-8EE5-86D455B851B7}" type="presParOf" srcId="{9A7D52DF-178B-445C-A160-AF0062FB2640}" destId="{CB8A8CB9-EBCF-44AE-AF6E-20A8DD32527B}" srcOrd="2" destOrd="0" presId="urn:microsoft.com/office/officeart/2005/8/layout/vList2"/>
    <dgm:cxn modelId="{CD05190A-B148-4816-9936-97739D01D192}" type="presParOf" srcId="{9A7D52DF-178B-445C-A160-AF0062FB2640}" destId="{6CBFD423-9F4F-46A6-81A7-B1C41F0A2301}" srcOrd="3" destOrd="0" presId="urn:microsoft.com/office/officeart/2005/8/layout/vList2"/>
    <dgm:cxn modelId="{6D0C1B62-CA60-4739-AEC5-6DF81399BDE1}" type="presParOf" srcId="{9A7D52DF-178B-445C-A160-AF0062FB2640}" destId="{EB0E342C-D174-49D2-BE43-C5B6388BD90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07.xml><?xml version="1.0" encoding="utf-8"?>
<dgm:dataModel xmlns:dgm="http://schemas.openxmlformats.org/drawingml/2006/diagram" xmlns:a="http://schemas.openxmlformats.org/drawingml/2006/main">
  <dgm:ptLst>
    <dgm:pt modelId="{92C29F2D-E5C7-4333-A77C-5EA5DD8B36EC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EFE94E27-C7E4-4AE1-A5E7-2D6C5AE88FD0}">
      <dgm:prSet/>
      <dgm:spPr/>
      <dgm:t>
        <a:bodyPr/>
        <a:lstStyle/>
        <a:p>
          <a:pPr algn="ctr"/>
          <a:r>
            <a:rPr lang="tr-TR" dirty="0"/>
            <a:t>SANCAĞA ÇIKMA USULÜ</a:t>
          </a:r>
        </a:p>
      </dgm:t>
    </dgm:pt>
    <dgm:pt modelId="{41AC8296-64BE-4BD1-857C-CB150F67A595}" type="parTrans" cxnId="{AF1343D5-8A79-4F4F-B0EA-98E4123942AD}">
      <dgm:prSet/>
      <dgm:spPr/>
      <dgm:t>
        <a:bodyPr/>
        <a:lstStyle/>
        <a:p>
          <a:endParaRPr lang="tr-TR"/>
        </a:p>
      </dgm:t>
    </dgm:pt>
    <dgm:pt modelId="{9D5CC252-3A29-41FB-BBAB-57F5108340EF}" type="sibTrans" cxnId="{AF1343D5-8A79-4F4F-B0EA-98E4123942AD}">
      <dgm:prSet/>
      <dgm:spPr/>
      <dgm:t>
        <a:bodyPr/>
        <a:lstStyle/>
        <a:p>
          <a:endParaRPr lang="tr-TR"/>
        </a:p>
      </dgm:t>
    </dgm:pt>
    <dgm:pt modelId="{F2615172-0299-469F-881B-B3FFB701212F}" type="pres">
      <dgm:prSet presAssocID="{92C29F2D-E5C7-4333-A77C-5EA5DD8B36E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A18A1B8-6F90-4AE4-9F7B-CC1E61949592}" type="pres">
      <dgm:prSet presAssocID="{EFE94E27-C7E4-4AE1-A5E7-2D6C5AE88FD0}" presName="parentText" presStyleLbl="node1" presStyleIdx="0" presStyleCnt="1" custScaleY="10226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644BAAD-0C47-44CC-B4AE-396189A53C6F}" type="presOf" srcId="{EFE94E27-C7E4-4AE1-A5E7-2D6C5AE88FD0}" destId="{DA18A1B8-6F90-4AE4-9F7B-CC1E61949592}" srcOrd="0" destOrd="0" presId="urn:microsoft.com/office/officeart/2005/8/layout/vList2"/>
    <dgm:cxn modelId="{AF1343D5-8A79-4F4F-B0EA-98E4123942AD}" srcId="{92C29F2D-E5C7-4333-A77C-5EA5DD8B36EC}" destId="{EFE94E27-C7E4-4AE1-A5E7-2D6C5AE88FD0}" srcOrd="0" destOrd="0" parTransId="{41AC8296-64BE-4BD1-857C-CB150F67A595}" sibTransId="{9D5CC252-3A29-41FB-BBAB-57F5108340EF}"/>
    <dgm:cxn modelId="{9E5A4CEB-9784-4430-9BCD-F73E417352CE}" type="presOf" srcId="{92C29F2D-E5C7-4333-A77C-5EA5DD8B36EC}" destId="{F2615172-0299-469F-881B-B3FFB701212F}" srcOrd="0" destOrd="0" presId="urn:microsoft.com/office/officeart/2005/8/layout/vList2"/>
    <dgm:cxn modelId="{074C72AE-4DD3-4CD4-B4F1-C12113ED597D}" type="presParOf" srcId="{F2615172-0299-469F-881B-B3FFB701212F}" destId="{DA18A1B8-6F90-4AE4-9F7B-CC1E6194959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8.xml><?xml version="1.0" encoding="utf-8"?>
<dgm:dataModel xmlns:dgm="http://schemas.openxmlformats.org/drawingml/2006/diagram" xmlns:a="http://schemas.openxmlformats.org/drawingml/2006/main">
  <dgm:ptLst>
    <dgm:pt modelId="{E304F6E5-D289-4330-BA54-5522800AFB2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B19907BB-582C-4182-AB2B-D9AB6BDCE319}">
      <dgm:prSet/>
      <dgm:spPr/>
      <dgm:t>
        <a:bodyPr/>
        <a:lstStyle/>
        <a:p>
          <a:r>
            <a:rPr lang="tr-TR" dirty="0"/>
            <a:t>Padişahın erkek çocukları(şehzade) devlet yönetimi ile ilgili tecrübe kazanmaları hedeflenerek yanlarında hocalarıyla(lala) çeşitli illere valilik yapmaya gönderilirdi. Bu yolla padişahlığa tecrübesiyle çıkması hedeflenmiştir.</a:t>
          </a:r>
        </a:p>
      </dgm:t>
    </dgm:pt>
    <dgm:pt modelId="{B8637FE4-F322-431B-9978-F4615C5F3EDE}" type="parTrans" cxnId="{1A783293-8ED3-4718-9623-F840A6CA10E6}">
      <dgm:prSet/>
      <dgm:spPr/>
      <dgm:t>
        <a:bodyPr/>
        <a:lstStyle/>
        <a:p>
          <a:endParaRPr lang="tr-TR"/>
        </a:p>
      </dgm:t>
    </dgm:pt>
    <dgm:pt modelId="{ED40F4B9-D726-4954-B706-709B8A0A5308}" type="sibTrans" cxnId="{1A783293-8ED3-4718-9623-F840A6CA10E6}">
      <dgm:prSet/>
      <dgm:spPr/>
      <dgm:t>
        <a:bodyPr/>
        <a:lstStyle/>
        <a:p>
          <a:endParaRPr lang="tr-TR"/>
        </a:p>
      </dgm:t>
    </dgm:pt>
    <dgm:pt modelId="{E2880601-BE68-4B50-8FEA-86C52F7F4A01}">
      <dgm:prSet custT="1"/>
      <dgm:spPr/>
      <dgm:t>
        <a:bodyPr/>
        <a:lstStyle/>
        <a:p>
          <a:r>
            <a:rPr lang="tr-TR" sz="2800" dirty="0"/>
            <a:t>Kafesi usulüne geçildikten sonra bu anlayıştan vazgeçilmiştir </a:t>
          </a:r>
        </a:p>
      </dgm:t>
    </dgm:pt>
    <dgm:pt modelId="{AFB1E1FE-E79E-4E3B-BB1C-721F9BBF9378}" type="parTrans" cxnId="{9B65DD4C-98C7-4AC2-96AA-99D003E03A92}">
      <dgm:prSet/>
      <dgm:spPr/>
      <dgm:t>
        <a:bodyPr/>
        <a:lstStyle/>
        <a:p>
          <a:endParaRPr lang="tr-TR"/>
        </a:p>
      </dgm:t>
    </dgm:pt>
    <dgm:pt modelId="{68B6067F-8ECE-4D34-97FD-9E071B224499}" type="sibTrans" cxnId="{9B65DD4C-98C7-4AC2-96AA-99D003E03A92}">
      <dgm:prSet/>
      <dgm:spPr/>
      <dgm:t>
        <a:bodyPr/>
        <a:lstStyle/>
        <a:p>
          <a:endParaRPr lang="tr-TR"/>
        </a:p>
      </dgm:t>
    </dgm:pt>
    <dgm:pt modelId="{B9BF5C2F-5684-4D10-9C2C-4E135073E8F8}" type="pres">
      <dgm:prSet presAssocID="{E304F6E5-D289-4330-BA54-5522800AFB2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2865BB1-1C10-4384-B30B-57308816202C}" type="pres">
      <dgm:prSet presAssocID="{B19907BB-582C-4182-AB2B-D9AB6BDCE31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6E7672F-6516-45F1-ADAB-F0FE2A58B747}" type="pres">
      <dgm:prSet presAssocID="{ED40F4B9-D726-4954-B706-709B8A0A5308}" presName="spacer" presStyleCnt="0"/>
      <dgm:spPr/>
    </dgm:pt>
    <dgm:pt modelId="{DC4D5088-62F2-49A1-8CA0-E0E2627CE37D}" type="pres">
      <dgm:prSet presAssocID="{E2880601-BE68-4B50-8FEA-86C52F7F4A01}" presName="parentText" presStyleLbl="node1" presStyleIdx="1" presStyleCnt="2" custScaleY="5583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767E653-0EEB-4EDF-9C17-25F33DD123F1}" type="presOf" srcId="{E304F6E5-D289-4330-BA54-5522800AFB21}" destId="{B9BF5C2F-5684-4D10-9C2C-4E135073E8F8}" srcOrd="0" destOrd="0" presId="urn:microsoft.com/office/officeart/2005/8/layout/vList2"/>
    <dgm:cxn modelId="{9B65DD4C-98C7-4AC2-96AA-99D003E03A92}" srcId="{E304F6E5-D289-4330-BA54-5522800AFB21}" destId="{E2880601-BE68-4B50-8FEA-86C52F7F4A01}" srcOrd="1" destOrd="0" parTransId="{AFB1E1FE-E79E-4E3B-BB1C-721F9BBF9378}" sibTransId="{68B6067F-8ECE-4D34-97FD-9E071B224499}"/>
    <dgm:cxn modelId="{3FF077BA-8FBD-4F8B-AB00-5ECB0994D769}" type="presOf" srcId="{B19907BB-582C-4182-AB2B-D9AB6BDCE319}" destId="{F2865BB1-1C10-4384-B30B-57308816202C}" srcOrd="0" destOrd="0" presId="urn:microsoft.com/office/officeart/2005/8/layout/vList2"/>
    <dgm:cxn modelId="{19C22BE5-0BAA-458A-974C-1BA8B8980605}" type="presOf" srcId="{E2880601-BE68-4B50-8FEA-86C52F7F4A01}" destId="{DC4D5088-62F2-49A1-8CA0-E0E2627CE37D}" srcOrd="0" destOrd="0" presId="urn:microsoft.com/office/officeart/2005/8/layout/vList2"/>
    <dgm:cxn modelId="{1A783293-8ED3-4718-9623-F840A6CA10E6}" srcId="{E304F6E5-D289-4330-BA54-5522800AFB21}" destId="{B19907BB-582C-4182-AB2B-D9AB6BDCE319}" srcOrd="0" destOrd="0" parTransId="{B8637FE4-F322-431B-9978-F4615C5F3EDE}" sibTransId="{ED40F4B9-D726-4954-B706-709B8A0A5308}"/>
    <dgm:cxn modelId="{BD5B4A00-09A1-473E-856C-62AE9FBEAE5E}" type="presParOf" srcId="{B9BF5C2F-5684-4D10-9C2C-4E135073E8F8}" destId="{F2865BB1-1C10-4384-B30B-57308816202C}" srcOrd="0" destOrd="0" presId="urn:microsoft.com/office/officeart/2005/8/layout/vList2"/>
    <dgm:cxn modelId="{A458C209-13EC-40E3-9A33-101482E33EEC}" type="presParOf" srcId="{B9BF5C2F-5684-4D10-9C2C-4E135073E8F8}" destId="{86E7672F-6516-45F1-ADAB-F0FE2A58B747}" srcOrd="1" destOrd="0" presId="urn:microsoft.com/office/officeart/2005/8/layout/vList2"/>
    <dgm:cxn modelId="{C71EE2CD-1D4F-45E4-8B61-EAEF5F6905F2}" type="presParOf" srcId="{B9BF5C2F-5684-4D10-9C2C-4E135073E8F8}" destId="{DC4D5088-62F2-49A1-8CA0-E0E2627CE37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09.xml><?xml version="1.0" encoding="utf-8"?>
<dgm:dataModel xmlns:dgm="http://schemas.openxmlformats.org/drawingml/2006/diagram" xmlns:a="http://schemas.openxmlformats.org/drawingml/2006/main">
  <dgm:ptLst>
    <dgm:pt modelId="{BA34F2CD-77D5-467F-BB76-216C16077FB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18B2C563-9BA6-4585-8102-FA2A4E760126}">
      <dgm:prSet/>
      <dgm:spPr/>
      <dgm:t>
        <a:bodyPr/>
        <a:lstStyle/>
        <a:p>
          <a:pPr algn="ctr"/>
          <a:r>
            <a:rPr lang="tr-TR" dirty="0"/>
            <a:t>SARAY</a:t>
          </a:r>
        </a:p>
      </dgm:t>
    </dgm:pt>
    <dgm:pt modelId="{76D72642-1E4E-4D08-9164-E860C67BA9F1}" type="parTrans" cxnId="{0D721B6C-5339-43D6-B62E-D0712B2F3AE1}">
      <dgm:prSet/>
      <dgm:spPr/>
      <dgm:t>
        <a:bodyPr/>
        <a:lstStyle/>
        <a:p>
          <a:endParaRPr lang="tr-TR"/>
        </a:p>
      </dgm:t>
    </dgm:pt>
    <dgm:pt modelId="{84EB421A-2BDC-4640-8CBC-3CBBE67ADB4E}" type="sibTrans" cxnId="{0D721B6C-5339-43D6-B62E-D0712B2F3AE1}">
      <dgm:prSet/>
      <dgm:spPr/>
      <dgm:t>
        <a:bodyPr/>
        <a:lstStyle/>
        <a:p>
          <a:endParaRPr lang="tr-TR"/>
        </a:p>
      </dgm:t>
    </dgm:pt>
    <dgm:pt modelId="{DF385D05-522B-446F-9A85-392F5DD68DD3}" type="pres">
      <dgm:prSet presAssocID="{BA34F2CD-77D5-467F-BB76-216C16077FB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97C52E5-CFC1-45D9-870C-1755242CB2FB}" type="pres">
      <dgm:prSet presAssocID="{18B2C563-9BA6-4585-8102-FA2A4E76012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D721B6C-5339-43D6-B62E-D0712B2F3AE1}" srcId="{BA34F2CD-77D5-467F-BB76-216C16077FB6}" destId="{18B2C563-9BA6-4585-8102-FA2A4E760126}" srcOrd="0" destOrd="0" parTransId="{76D72642-1E4E-4D08-9164-E860C67BA9F1}" sibTransId="{84EB421A-2BDC-4640-8CBC-3CBBE67ADB4E}"/>
    <dgm:cxn modelId="{4C56C8DE-A357-4E08-A44B-1DD7992FB645}" type="presOf" srcId="{18B2C563-9BA6-4585-8102-FA2A4E760126}" destId="{D97C52E5-CFC1-45D9-870C-1755242CB2FB}" srcOrd="0" destOrd="0" presId="urn:microsoft.com/office/officeart/2005/8/layout/vList2"/>
    <dgm:cxn modelId="{4201CFCF-38A4-46C8-AE4F-8184B705CA04}" type="presOf" srcId="{BA34F2CD-77D5-467F-BB76-216C16077FB6}" destId="{DF385D05-522B-446F-9A85-392F5DD68DD3}" srcOrd="0" destOrd="0" presId="urn:microsoft.com/office/officeart/2005/8/layout/vList2"/>
    <dgm:cxn modelId="{7BC01153-C995-43C3-B8F3-BC3E13CAC39F}" type="presParOf" srcId="{DF385D05-522B-446F-9A85-392F5DD68DD3}" destId="{D97C52E5-CFC1-45D9-870C-1755242CB2F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1EC215E7-F980-44C2-A0BA-AF5CD237F0D2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707002E8-A16B-4446-A2D7-1B32085459A7}">
      <dgm:prSet/>
      <dgm:spPr/>
      <dgm:t>
        <a:bodyPr/>
        <a:lstStyle/>
        <a:p>
          <a:r>
            <a:rPr lang="tr-TR" dirty="0"/>
            <a:t>MALAZGİRT SAVAŞI SONRASI ANADOLU’DA BEYLİKLER </a:t>
          </a:r>
        </a:p>
      </dgm:t>
    </dgm:pt>
    <dgm:pt modelId="{8AAF22D5-08B7-43E8-93CA-F004DB9550D3}" type="parTrans" cxnId="{1E1D13C1-93BD-4B7E-9B28-B2750BA60053}">
      <dgm:prSet/>
      <dgm:spPr/>
      <dgm:t>
        <a:bodyPr/>
        <a:lstStyle/>
        <a:p>
          <a:endParaRPr lang="tr-TR"/>
        </a:p>
      </dgm:t>
    </dgm:pt>
    <dgm:pt modelId="{B7FB594E-2799-4AF8-9FE2-FB0FC3C8AAB5}" type="sibTrans" cxnId="{1E1D13C1-93BD-4B7E-9B28-B2750BA60053}">
      <dgm:prSet/>
      <dgm:spPr/>
      <dgm:t>
        <a:bodyPr/>
        <a:lstStyle/>
        <a:p>
          <a:endParaRPr lang="tr-TR"/>
        </a:p>
      </dgm:t>
    </dgm:pt>
    <dgm:pt modelId="{2AF2543F-E405-4243-A792-996DDBA88987}" type="pres">
      <dgm:prSet presAssocID="{1EC215E7-F980-44C2-A0BA-AF5CD237F0D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614B555-C9ED-4CB6-8B04-4D8A02FF22A1}" type="pres">
      <dgm:prSet presAssocID="{707002E8-A16B-4446-A2D7-1B32085459A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E1D13C1-93BD-4B7E-9B28-B2750BA60053}" srcId="{1EC215E7-F980-44C2-A0BA-AF5CD237F0D2}" destId="{707002E8-A16B-4446-A2D7-1B32085459A7}" srcOrd="0" destOrd="0" parTransId="{8AAF22D5-08B7-43E8-93CA-F004DB9550D3}" sibTransId="{B7FB594E-2799-4AF8-9FE2-FB0FC3C8AAB5}"/>
    <dgm:cxn modelId="{F218BA96-B623-4E0E-B240-AC952A91B54A}" type="presOf" srcId="{707002E8-A16B-4446-A2D7-1B32085459A7}" destId="{5614B555-C9ED-4CB6-8B04-4D8A02FF22A1}" srcOrd="0" destOrd="0" presId="urn:microsoft.com/office/officeart/2005/8/layout/vList2"/>
    <dgm:cxn modelId="{7F23D2C7-370D-4366-B5BF-A433154E0C4A}" type="presOf" srcId="{1EC215E7-F980-44C2-A0BA-AF5CD237F0D2}" destId="{2AF2543F-E405-4243-A792-996DDBA88987}" srcOrd="0" destOrd="0" presId="urn:microsoft.com/office/officeart/2005/8/layout/vList2"/>
    <dgm:cxn modelId="{43311E98-44C6-4DAE-A82A-1881A8E30074}" type="presParOf" srcId="{2AF2543F-E405-4243-A792-996DDBA88987}" destId="{5614B555-C9ED-4CB6-8B04-4D8A02FF22A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0.xml><?xml version="1.0" encoding="utf-8"?>
<dgm:dataModel xmlns:dgm="http://schemas.openxmlformats.org/drawingml/2006/diagram" xmlns:a="http://schemas.openxmlformats.org/drawingml/2006/main">
  <dgm:ptLst>
    <dgm:pt modelId="{F304B30B-C078-4523-BE49-86B2D5689917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0BF7AA6E-6439-4946-B456-061BBA264650}">
      <dgm:prSet/>
      <dgm:spPr/>
      <dgm:t>
        <a:bodyPr/>
        <a:lstStyle/>
        <a:p>
          <a:r>
            <a:rPr lang="tr-TR" dirty="0"/>
            <a:t>Devlet işlerinin görüşüldüğü padişah ve ailesinin yaşadığı, yabancı elçi ve devlet adamlarının ağırlandığı  yerdir.</a:t>
          </a:r>
        </a:p>
      </dgm:t>
    </dgm:pt>
    <dgm:pt modelId="{7FD68F0B-F45E-4DC2-8FF3-CD4C12C7E92C}" type="parTrans" cxnId="{94D9AC44-0B64-4C24-B628-CA6E20A44B28}">
      <dgm:prSet/>
      <dgm:spPr/>
      <dgm:t>
        <a:bodyPr/>
        <a:lstStyle/>
        <a:p>
          <a:endParaRPr lang="tr-TR"/>
        </a:p>
      </dgm:t>
    </dgm:pt>
    <dgm:pt modelId="{3290EA5F-11BD-46DE-88D4-1A6ADF9F1100}" type="sibTrans" cxnId="{94D9AC44-0B64-4C24-B628-CA6E20A44B28}">
      <dgm:prSet/>
      <dgm:spPr/>
      <dgm:t>
        <a:bodyPr/>
        <a:lstStyle/>
        <a:p>
          <a:endParaRPr lang="tr-TR"/>
        </a:p>
      </dgm:t>
    </dgm:pt>
    <dgm:pt modelId="{72FD7FB7-AD92-40F6-8C4C-9B82AFB575B9}">
      <dgm:prSet/>
      <dgm:spPr/>
      <dgm:t>
        <a:bodyPr/>
        <a:lstStyle/>
        <a:p>
          <a:r>
            <a:rPr lang="tr-TR"/>
            <a:t>İlk saray Orhan Bey zamanında Bursa’da daha sonra Edirne’de ve en son İstanbul’da yapılmış ve devlet buradan yönetilmiştir</a:t>
          </a:r>
        </a:p>
      </dgm:t>
    </dgm:pt>
    <dgm:pt modelId="{CE36D764-FAB4-43F2-9485-0C571900614E}" type="parTrans" cxnId="{6DC18CBE-64DB-4FFF-865B-92EA936BE9DD}">
      <dgm:prSet/>
      <dgm:spPr/>
      <dgm:t>
        <a:bodyPr/>
        <a:lstStyle/>
        <a:p>
          <a:endParaRPr lang="tr-TR"/>
        </a:p>
      </dgm:t>
    </dgm:pt>
    <dgm:pt modelId="{3F8819EA-C5CE-44F4-A042-7915F1F8614D}" type="sibTrans" cxnId="{6DC18CBE-64DB-4FFF-865B-92EA936BE9DD}">
      <dgm:prSet/>
      <dgm:spPr/>
      <dgm:t>
        <a:bodyPr/>
        <a:lstStyle/>
        <a:p>
          <a:endParaRPr lang="tr-TR"/>
        </a:p>
      </dgm:t>
    </dgm:pt>
    <dgm:pt modelId="{93A5C53B-795A-458B-ABA9-8108FFF18707}" type="pres">
      <dgm:prSet presAssocID="{F304B30B-C078-4523-BE49-86B2D568991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DEC1AD5-C31F-4464-A2B2-3A7B6AD957FB}" type="pres">
      <dgm:prSet presAssocID="{0BF7AA6E-6439-4946-B456-061BBA264650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CBCEDAF-49C4-43FE-9769-B6DC04877B04}" type="pres">
      <dgm:prSet presAssocID="{3290EA5F-11BD-46DE-88D4-1A6ADF9F1100}" presName="spacer" presStyleCnt="0"/>
      <dgm:spPr/>
    </dgm:pt>
    <dgm:pt modelId="{AE0E7D02-59D3-43FE-AADB-74E25C7286EE}" type="pres">
      <dgm:prSet presAssocID="{72FD7FB7-AD92-40F6-8C4C-9B82AFB575B9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DC18CBE-64DB-4FFF-865B-92EA936BE9DD}" srcId="{F304B30B-C078-4523-BE49-86B2D5689917}" destId="{72FD7FB7-AD92-40F6-8C4C-9B82AFB575B9}" srcOrd="1" destOrd="0" parTransId="{CE36D764-FAB4-43F2-9485-0C571900614E}" sibTransId="{3F8819EA-C5CE-44F4-A042-7915F1F8614D}"/>
    <dgm:cxn modelId="{94D9AC44-0B64-4C24-B628-CA6E20A44B28}" srcId="{F304B30B-C078-4523-BE49-86B2D5689917}" destId="{0BF7AA6E-6439-4946-B456-061BBA264650}" srcOrd="0" destOrd="0" parTransId="{7FD68F0B-F45E-4DC2-8FF3-CD4C12C7E92C}" sibTransId="{3290EA5F-11BD-46DE-88D4-1A6ADF9F1100}"/>
    <dgm:cxn modelId="{32633541-071B-4FFB-8D1A-FC1C116768F0}" type="presOf" srcId="{F304B30B-C078-4523-BE49-86B2D5689917}" destId="{93A5C53B-795A-458B-ABA9-8108FFF18707}" srcOrd="0" destOrd="0" presId="urn:microsoft.com/office/officeart/2005/8/layout/vList2"/>
    <dgm:cxn modelId="{CD32FF45-EF6A-49C3-9CC8-E6A25B2394EC}" type="presOf" srcId="{0BF7AA6E-6439-4946-B456-061BBA264650}" destId="{0DEC1AD5-C31F-4464-A2B2-3A7B6AD957FB}" srcOrd="0" destOrd="0" presId="urn:microsoft.com/office/officeart/2005/8/layout/vList2"/>
    <dgm:cxn modelId="{58F5AFDD-9523-4340-B28E-18DC5BE3696F}" type="presOf" srcId="{72FD7FB7-AD92-40F6-8C4C-9B82AFB575B9}" destId="{AE0E7D02-59D3-43FE-AADB-74E25C7286EE}" srcOrd="0" destOrd="0" presId="urn:microsoft.com/office/officeart/2005/8/layout/vList2"/>
    <dgm:cxn modelId="{C0EF44FF-7CFC-4585-86D5-8F4577E6A131}" type="presParOf" srcId="{93A5C53B-795A-458B-ABA9-8108FFF18707}" destId="{0DEC1AD5-C31F-4464-A2B2-3A7B6AD957FB}" srcOrd="0" destOrd="0" presId="urn:microsoft.com/office/officeart/2005/8/layout/vList2"/>
    <dgm:cxn modelId="{0B99E715-F329-4B17-B8A1-2B65119036A3}" type="presParOf" srcId="{93A5C53B-795A-458B-ABA9-8108FFF18707}" destId="{CCBCEDAF-49C4-43FE-9769-B6DC04877B04}" srcOrd="1" destOrd="0" presId="urn:microsoft.com/office/officeart/2005/8/layout/vList2"/>
    <dgm:cxn modelId="{97F15C3C-64A3-4F07-9194-642C36EBBE58}" type="presParOf" srcId="{93A5C53B-795A-458B-ABA9-8108FFF18707}" destId="{AE0E7D02-59D3-43FE-AADB-74E25C7286E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11.xml><?xml version="1.0" encoding="utf-8"?>
<dgm:dataModel xmlns:dgm="http://schemas.openxmlformats.org/drawingml/2006/diagram" xmlns:a="http://schemas.openxmlformats.org/drawingml/2006/main">
  <dgm:ptLst>
    <dgm:pt modelId="{6135FFBA-B49C-4F39-944E-E9E10F908B3D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54F887C9-D618-4B9E-AAF4-04C2A6BB63FA}">
      <dgm:prSet/>
      <dgm:spPr/>
      <dgm:t>
        <a:bodyPr/>
        <a:lstStyle/>
        <a:p>
          <a:r>
            <a:rPr lang="tr-TR" dirty="0"/>
            <a:t>DİVAN-U HÜMAYUN</a:t>
          </a:r>
        </a:p>
      </dgm:t>
    </dgm:pt>
    <dgm:pt modelId="{A723E917-ABCE-4B06-9B40-2BE93E62929A}" type="parTrans" cxnId="{3B20981F-8ED7-42F7-9923-1A6A948D18A5}">
      <dgm:prSet/>
      <dgm:spPr/>
      <dgm:t>
        <a:bodyPr/>
        <a:lstStyle/>
        <a:p>
          <a:endParaRPr lang="tr-TR"/>
        </a:p>
      </dgm:t>
    </dgm:pt>
    <dgm:pt modelId="{1673EA68-C718-442B-8FE7-5AC09D336C31}" type="sibTrans" cxnId="{3B20981F-8ED7-42F7-9923-1A6A948D18A5}">
      <dgm:prSet/>
      <dgm:spPr/>
      <dgm:t>
        <a:bodyPr/>
        <a:lstStyle/>
        <a:p>
          <a:endParaRPr lang="tr-TR"/>
        </a:p>
      </dgm:t>
    </dgm:pt>
    <dgm:pt modelId="{A85BCDA7-2386-4FB6-B965-21403B2A9BEB}" type="pres">
      <dgm:prSet presAssocID="{6135FFBA-B49C-4F39-944E-E9E10F908B3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FCF77D9-C1D1-4CEF-813D-FA8E624BA874}" type="pres">
      <dgm:prSet presAssocID="{54F887C9-D618-4B9E-AAF4-04C2A6BB63F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FD8087A-7A41-400B-A070-99DD60BB4959}" type="presOf" srcId="{54F887C9-D618-4B9E-AAF4-04C2A6BB63FA}" destId="{4FCF77D9-C1D1-4CEF-813D-FA8E624BA874}" srcOrd="0" destOrd="0" presId="urn:microsoft.com/office/officeart/2005/8/layout/vList2"/>
    <dgm:cxn modelId="{3B20981F-8ED7-42F7-9923-1A6A948D18A5}" srcId="{6135FFBA-B49C-4F39-944E-E9E10F908B3D}" destId="{54F887C9-D618-4B9E-AAF4-04C2A6BB63FA}" srcOrd="0" destOrd="0" parTransId="{A723E917-ABCE-4B06-9B40-2BE93E62929A}" sibTransId="{1673EA68-C718-442B-8FE7-5AC09D336C31}"/>
    <dgm:cxn modelId="{BB61F9A9-997A-494F-8879-123742956E18}" type="presOf" srcId="{6135FFBA-B49C-4F39-944E-E9E10F908B3D}" destId="{A85BCDA7-2386-4FB6-B965-21403B2A9BEB}" srcOrd="0" destOrd="0" presId="urn:microsoft.com/office/officeart/2005/8/layout/vList2"/>
    <dgm:cxn modelId="{5EE1BF92-56D7-4CE5-99F1-D22F5650DEB3}" type="presParOf" srcId="{A85BCDA7-2386-4FB6-B965-21403B2A9BEB}" destId="{4FCF77D9-C1D1-4CEF-813D-FA8E624BA87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2.xml><?xml version="1.0" encoding="utf-8"?>
<dgm:dataModel xmlns:dgm="http://schemas.openxmlformats.org/drawingml/2006/diagram" xmlns:a="http://schemas.openxmlformats.org/drawingml/2006/main">
  <dgm:ptLst>
    <dgm:pt modelId="{63FFACB4-CE6D-4259-8A77-0D31B13AB2DF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3CD4D4DC-4E1F-41C0-A2AB-08C9A5CD103F}">
      <dgm:prSet/>
      <dgm:spPr/>
      <dgm:t>
        <a:bodyPr/>
        <a:lstStyle/>
        <a:p>
          <a:r>
            <a:rPr lang="tr-TR"/>
            <a:t>Osmanlı Devleti’nde devlet işlerinin görüşülüp karara bağlandığı meclise Divan-ı Hümayun denir.</a:t>
          </a:r>
        </a:p>
      </dgm:t>
    </dgm:pt>
    <dgm:pt modelId="{4A7317F4-1C75-4A77-A446-6A4AC20D3A54}" type="parTrans" cxnId="{7B32FDE7-F1DE-4820-B83E-04D3575C8B5D}">
      <dgm:prSet/>
      <dgm:spPr/>
      <dgm:t>
        <a:bodyPr/>
        <a:lstStyle/>
        <a:p>
          <a:endParaRPr lang="tr-TR"/>
        </a:p>
      </dgm:t>
    </dgm:pt>
    <dgm:pt modelId="{E4450D09-848B-4D8B-AAD7-D79947D152A0}" type="sibTrans" cxnId="{7B32FDE7-F1DE-4820-B83E-04D3575C8B5D}">
      <dgm:prSet/>
      <dgm:spPr/>
      <dgm:t>
        <a:bodyPr/>
        <a:lstStyle/>
        <a:p>
          <a:endParaRPr lang="tr-TR"/>
        </a:p>
      </dgm:t>
    </dgm:pt>
    <dgm:pt modelId="{E1F3B1DF-69EA-4F32-B414-791B65B7EE2F}">
      <dgm:prSet/>
      <dgm:spPr/>
      <dgm:t>
        <a:bodyPr/>
        <a:lstStyle/>
        <a:p>
          <a:r>
            <a:rPr lang="tr-TR"/>
            <a:t>Devlet işleri görüşülür ancak son sözü  her zaman padişah söylerdi. Bu sebepten Divan danışma meclisi olarak  görev yapmıştır.</a:t>
          </a:r>
        </a:p>
      </dgm:t>
    </dgm:pt>
    <dgm:pt modelId="{BAF3C66E-C202-41FA-8520-531D8928FCAB}" type="parTrans" cxnId="{0EB56CA3-0DEA-4F50-8F5D-5D940ED440AE}">
      <dgm:prSet/>
      <dgm:spPr/>
      <dgm:t>
        <a:bodyPr/>
        <a:lstStyle/>
        <a:p>
          <a:endParaRPr lang="tr-TR"/>
        </a:p>
      </dgm:t>
    </dgm:pt>
    <dgm:pt modelId="{3E0CC238-7BB3-462E-A499-7D7F31DB1A12}" type="sibTrans" cxnId="{0EB56CA3-0DEA-4F50-8F5D-5D940ED440AE}">
      <dgm:prSet/>
      <dgm:spPr/>
      <dgm:t>
        <a:bodyPr/>
        <a:lstStyle/>
        <a:p>
          <a:endParaRPr lang="tr-TR"/>
        </a:p>
      </dgm:t>
    </dgm:pt>
    <dgm:pt modelId="{28B47453-85CF-4896-BE0E-13FAC38D8591}">
      <dgm:prSet/>
      <dgm:spPr/>
      <dgm:t>
        <a:bodyPr/>
        <a:lstStyle/>
        <a:p>
          <a:r>
            <a:rPr lang="tr-TR" dirty="0"/>
            <a:t>Çok önemli davalara burada bakıldığı için yüksek mahkemedir.</a:t>
          </a:r>
        </a:p>
      </dgm:t>
    </dgm:pt>
    <dgm:pt modelId="{5A87DE3D-3142-4B11-9B50-B29C85396D9E}" type="parTrans" cxnId="{50F81125-51CD-4A3C-85C3-269A8199B08D}">
      <dgm:prSet/>
      <dgm:spPr/>
      <dgm:t>
        <a:bodyPr/>
        <a:lstStyle/>
        <a:p>
          <a:endParaRPr lang="tr-TR"/>
        </a:p>
      </dgm:t>
    </dgm:pt>
    <dgm:pt modelId="{658B94CA-BC82-4AED-AA5F-0CD08DED4B1D}" type="sibTrans" cxnId="{50F81125-51CD-4A3C-85C3-269A8199B08D}">
      <dgm:prSet/>
      <dgm:spPr/>
      <dgm:t>
        <a:bodyPr/>
        <a:lstStyle/>
        <a:p>
          <a:endParaRPr lang="tr-TR"/>
        </a:p>
      </dgm:t>
    </dgm:pt>
    <dgm:pt modelId="{5A7D8D4B-D67D-4C96-884F-ED99626DCB4F}" type="pres">
      <dgm:prSet presAssocID="{63FFACB4-CE6D-4259-8A77-0D31B13AB2D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F25AC12-111E-44E3-9003-FA7FAB95A4DD}" type="pres">
      <dgm:prSet presAssocID="{3CD4D4DC-4E1F-41C0-A2AB-08C9A5CD103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E079AB6-991E-48E6-86DE-24C964CE55FE}" type="pres">
      <dgm:prSet presAssocID="{E4450D09-848B-4D8B-AAD7-D79947D152A0}" presName="spacer" presStyleCnt="0"/>
      <dgm:spPr/>
    </dgm:pt>
    <dgm:pt modelId="{2140B842-9410-4C1D-A875-144AAD800745}" type="pres">
      <dgm:prSet presAssocID="{E1F3B1DF-69EA-4F32-B414-791B65B7EE2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13AAF34-AC7D-49E1-9F50-AF940E36DA55}" type="pres">
      <dgm:prSet presAssocID="{3E0CC238-7BB3-462E-A499-7D7F31DB1A12}" presName="spacer" presStyleCnt="0"/>
      <dgm:spPr/>
    </dgm:pt>
    <dgm:pt modelId="{68370309-2707-47CB-8F44-F36291887BE1}" type="pres">
      <dgm:prSet presAssocID="{28B47453-85CF-4896-BE0E-13FAC38D8591}" presName="parentText" presStyleLbl="node1" presStyleIdx="2" presStyleCnt="3" custScaleY="7007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1573D15-5345-43EB-B6E8-2E5D991BA34B}" type="presOf" srcId="{3CD4D4DC-4E1F-41C0-A2AB-08C9A5CD103F}" destId="{0F25AC12-111E-44E3-9003-FA7FAB95A4DD}" srcOrd="0" destOrd="0" presId="urn:microsoft.com/office/officeart/2005/8/layout/vList2"/>
    <dgm:cxn modelId="{7B32FDE7-F1DE-4820-B83E-04D3575C8B5D}" srcId="{63FFACB4-CE6D-4259-8A77-0D31B13AB2DF}" destId="{3CD4D4DC-4E1F-41C0-A2AB-08C9A5CD103F}" srcOrd="0" destOrd="0" parTransId="{4A7317F4-1C75-4A77-A446-6A4AC20D3A54}" sibTransId="{E4450D09-848B-4D8B-AAD7-D79947D152A0}"/>
    <dgm:cxn modelId="{0EB56CA3-0DEA-4F50-8F5D-5D940ED440AE}" srcId="{63FFACB4-CE6D-4259-8A77-0D31B13AB2DF}" destId="{E1F3B1DF-69EA-4F32-B414-791B65B7EE2F}" srcOrd="1" destOrd="0" parTransId="{BAF3C66E-C202-41FA-8520-531D8928FCAB}" sibTransId="{3E0CC238-7BB3-462E-A499-7D7F31DB1A12}"/>
    <dgm:cxn modelId="{50F81125-51CD-4A3C-85C3-269A8199B08D}" srcId="{63FFACB4-CE6D-4259-8A77-0D31B13AB2DF}" destId="{28B47453-85CF-4896-BE0E-13FAC38D8591}" srcOrd="2" destOrd="0" parTransId="{5A87DE3D-3142-4B11-9B50-B29C85396D9E}" sibTransId="{658B94CA-BC82-4AED-AA5F-0CD08DED4B1D}"/>
    <dgm:cxn modelId="{0C8883AB-380C-430C-B199-198504EB1F31}" type="presOf" srcId="{E1F3B1DF-69EA-4F32-B414-791B65B7EE2F}" destId="{2140B842-9410-4C1D-A875-144AAD800745}" srcOrd="0" destOrd="0" presId="urn:microsoft.com/office/officeart/2005/8/layout/vList2"/>
    <dgm:cxn modelId="{94B21809-D406-4058-AABC-6CFA1BAAC5F1}" type="presOf" srcId="{28B47453-85CF-4896-BE0E-13FAC38D8591}" destId="{68370309-2707-47CB-8F44-F36291887BE1}" srcOrd="0" destOrd="0" presId="urn:microsoft.com/office/officeart/2005/8/layout/vList2"/>
    <dgm:cxn modelId="{80D8B74C-B592-4DB7-9A7B-EFFC4B31832F}" type="presOf" srcId="{63FFACB4-CE6D-4259-8A77-0D31B13AB2DF}" destId="{5A7D8D4B-D67D-4C96-884F-ED99626DCB4F}" srcOrd="0" destOrd="0" presId="urn:microsoft.com/office/officeart/2005/8/layout/vList2"/>
    <dgm:cxn modelId="{2B5A78A0-E336-4A3B-9F18-5979BD583B9D}" type="presParOf" srcId="{5A7D8D4B-D67D-4C96-884F-ED99626DCB4F}" destId="{0F25AC12-111E-44E3-9003-FA7FAB95A4DD}" srcOrd="0" destOrd="0" presId="urn:microsoft.com/office/officeart/2005/8/layout/vList2"/>
    <dgm:cxn modelId="{5BFC8683-726A-4E4A-B489-E9411E609939}" type="presParOf" srcId="{5A7D8D4B-D67D-4C96-884F-ED99626DCB4F}" destId="{8E079AB6-991E-48E6-86DE-24C964CE55FE}" srcOrd="1" destOrd="0" presId="urn:microsoft.com/office/officeart/2005/8/layout/vList2"/>
    <dgm:cxn modelId="{ABE9E8B1-28A9-4D52-A81A-1F1B4AC89BFE}" type="presParOf" srcId="{5A7D8D4B-D67D-4C96-884F-ED99626DCB4F}" destId="{2140B842-9410-4C1D-A875-144AAD800745}" srcOrd="2" destOrd="0" presId="urn:microsoft.com/office/officeart/2005/8/layout/vList2"/>
    <dgm:cxn modelId="{95962EDC-EA57-474C-97B0-3BDD05C5F333}" type="presParOf" srcId="{5A7D8D4B-D67D-4C96-884F-ED99626DCB4F}" destId="{913AAF34-AC7D-49E1-9F50-AF940E36DA55}" srcOrd="3" destOrd="0" presId="urn:microsoft.com/office/officeart/2005/8/layout/vList2"/>
    <dgm:cxn modelId="{83327AAD-A7F3-4993-BF47-AFD22EA4BB34}" type="presParOf" srcId="{5A7D8D4B-D67D-4C96-884F-ED99626DCB4F}" destId="{68370309-2707-47CB-8F44-F36291887BE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13.xml><?xml version="1.0" encoding="utf-8"?>
<dgm:dataModel xmlns:dgm="http://schemas.openxmlformats.org/drawingml/2006/diagram" xmlns:a="http://schemas.openxmlformats.org/drawingml/2006/main">
  <dgm:ptLst>
    <dgm:pt modelId="{8C601D93-51B0-4602-A575-63A661D12602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F28BB046-0A6D-4520-B72F-04590EDD95D2}">
      <dgm:prSet/>
      <dgm:spPr/>
      <dgm:t>
        <a:bodyPr/>
        <a:lstStyle/>
        <a:p>
          <a:pPr algn="ctr"/>
          <a:r>
            <a:rPr lang="tr-TR" dirty="0"/>
            <a:t>DİVAN-U HÜMAYUN GÖREVLİLERİ</a:t>
          </a:r>
        </a:p>
      </dgm:t>
    </dgm:pt>
    <dgm:pt modelId="{D087B80D-8739-4018-AECF-455CCFA9837A}" type="parTrans" cxnId="{87506286-D78E-452D-811D-1A5631F5B49F}">
      <dgm:prSet/>
      <dgm:spPr/>
      <dgm:t>
        <a:bodyPr/>
        <a:lstStyle/>
        <a:p>
          <a:endParaRPr lang="tr-TR"/>
        </a:p>
      </dgm:t>
    </dgm:pt>
    <dgm:pt modelId="{C9F2C5F2-8200-4082-B6DF-28041B638023}" type="sibTrans" cxnId="{87506286-D78E-452D-811D-1A5631F5B49F}">
      <dgm:prSet/>
      <dgm:spPr/>
      <dgm:t>
        <a:bodyPr/>
        <a:lstStyle/>
        <a:p>
          <a:endParaRPr lang="tr-TR"/>
        </a:p>
      </dgm:t>
    </dgm:pt>
    <dgm:pt modelId="{651716AA-BE29-4531-9846-D4EDCA85DFBE}" type="pres">
      <dgm:prSet presAssocID="{8C601D93-51B0-4602-A575-63A661D1260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7B74046-FACE-4F67-BA4A-EF2215D90BD7}" type="pres">
      <dgm:prSet presAssocID="{F28BB046-0A6D-4520-B72F-04590EDD95D2}" presName="parentText" presStyleLbl="node1" presStyleIdx="0" presStyleCnt="1" custLinFactNeighborX="-6342" custLinFactNeighborY="-139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7506286-D78E-452D-811D-1A5631F5B49F}" srcId="{8C601D93-51B0-4602-A575-63A661D12602}" destId="{F28BB046-0A6D-4520-B72F-04590EDD95D2}" srcOrd="0" destOrd="0" parTransId="{D087B80D-8739-4018-AECF-455CCFA9837A}" sibTransId="{C9F2C5F2-8200-4082-B6DF-28041B638023}"/>
    <dgm:cxn modelId="{7A1FC224-5DC0-4457-A0DC-750460C416D1}" type="presOf" srcId="{F28BB046-0A6D-4520-B72F-04590EDD95D2}" destId="{47B74046-FACE-4F67-BA4A-EF2215D90BD7}" srcOrd="0" destOrd="0" presId="urn:microsoft.com/office/officeart/2005/8/layout/vList2"/>
    <dgm:cxn modelId="{D68D9314-A242-44F4-9A13-363EE4FCE12C}" type="presOf" srcId="{8C601D93-51B0-4602-A575-63A661D12602}" destId="{651716AA-BE29-4531-9846-D4EDCA85DFBE}" srcOrd="0" destOrd="0" presId="urn:microsoft.com/office/officeart/2005/8/layout/vList2"/>
    <dgm:cxn modelId="{86239423-3530-4617-8BED-19CAD2AE0CDC}" type="presParOf" srcId="{651716AA-BE29-4531-9846-D4EDCA85DFBE}" destId="{47B74046-FACE-4F67-BA4A-EF2215D90BD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4.xml><?xml version="1.0" encoding="utf-8"?>
<dgm:dataModel xmlns:dgm="http://schemas.openxmlformats.org/drawingml/2006/diagram" xmlns:a="http://schemas.openxmlformats.org/drawingml/2006/main">
  <dgm:ptLst>
    <dgm:pt modelId="{0A8366E6-C3E2-46B1-805C-18591705791D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3CCD21F6-9DD1-476C-9A05-C4394499102C}">
      <dgm:prSet/>
      <dgm:spPr/>
      <dgm:t>
        <a:bodyPr/>
        <a:lstStyle/>
        <a:p>
          <a:r>
            <a:rPr lang="tr-TR"/>
            <a:t>SADRAZAM(vezir-i azam)</a:t>
          </a:r>
        </a:p>
      </dgm:t>
    </dgm:pt>
    <dgm:pt modelId="{7A186F21-A37D-407B-8CC9-54FE32B042B8}" type="parTrans" cxnId="{454B28BE-DA1D-4C34-B690-F54ECE4448AC}">
      <dgm:prSet/>
      <dgm:spPr/>
      <dgm:t>
        <a:bodyPr/>
        <a:lstStyle/>
        <a:p>
          <a:endParaRPr lang="tr-TR"/>
        </a:p>
      </dgm:t>
    </dgm:pt>
    <dgm:pt modelId="{54BC28A8-26BD-4088-BB1B-818C4F44839E}" type="sibTrans" cxnId="{454B28BE-DA1D-4C34-B690-F54ECE4448AC}">
      <dgm:prSet/>
      <dgm:spPr/>
      <dgm:t>
        <a:bodyPr/>
        <a:lstStyle/>
        <a:p>
          <a:endParaRPr lang="tr-TR"/>
        </a:p>
      </dgm:t>
    </dgm:pt>
    <dgm:pt modelId="{92C79398-737D-45D6-B258-857F3BAC333C}">
      <dgm:prSet/>
      <dgm:spPr/>
      <dgm:t>
        <a:bodyPr/>
        <a:lstStyle/>
        <a:p>
          <a:r>
            <a:rPr lang="tr-TR"/>
            <a:t>VEZİRLER(bakan)</a:t>
          </a:r>
        </a:p>
      </dgm:t>
    </dgm:pt>
    <dgm:pt modelId="{222DC9C8-36E4-4FD6-91F6-487043F522D5}" type="parTrans" cxnId="{90277F69-E12C-403E-9085-9390355F061C}">
      <dgm:prSet/>
      <dgm:spPr/>
      <dgm:t>
        <a:bodyPr/>
        <a:lstStyle/>
        <a:p>
          <a:endParaRPr lang="tr-TR"/>
        </a:p>
      </dgm:t>
    </dgm:pt>
    <dgm:pt modelId="{4E0F62FD-F02A-4C83-9E03-247677897C9E}" type="sibTrans" cxnId="{90277F69-E12C-403E-9085-9390355F061C}">
      <dgm:prSet/>
      <dgm:spPr/>
      <dgm:t>
        <a:bodyPr/>
        <a:lstStyle/>
        <a:p>
          <a:endParaRPr lang="tr-TR"/>
        </a:p>
      </dgm:t>
    </dgm:pt>
    <dgm:pt modelId="{74BA194C-6438-47C0-9BF8-700D8656526F}">
      <dgm:prSet/>
      <dgm:spPr/>
      <dgm:t>
        <a:bodyPr/>
        <a:lstStyle/>
        <a:p>
          <a:r>
            <a:rPr lang="tr-TR" dirty="0"/>
            <a:t>YENİÇERİ AĞASI</a:t>
          </a:r>
        </a:p>
      </dgm:t>
    </dgm:pt>
    <dgm:pt modelId="{C766DA5F-8E89-4A84-AB4B-A4EB4DCB7651}" type="parTrans" cxnId="{60EDC6EA-37F7-4DAA-9F39-19C5F47A47DA}">
      <dgm:prSet/>
      <dgm:spPr/>
      <dgm:t>
        <a:bodyPr/>
        <a:lstStyle/>
        <a:p>
          <a:endParaRPr lang="tr-TR"/>
        </a:p>
      </dgm:t>
    </dgm:pt>
    <dgm:pt modelId="{72F8B63B-C5A0-4F5E-B67A-F1DAABA9F254}" type="sibTrans" cxnId="{60EDC6EA-37F7-4DAA-9F39-19C5F47A47DA}">
      <dgm:prSet/>
      <dgm:spPr/>
      <dgm:t>
        <a:bodyPr/>
        <a:lstStyle/>
        <a:p>
          <a:endParaRPr lang="tr-TR"/>
        </a:p>
      </dgm:t>
    </dgm:pt>
    <dgm:pt modelId="{40C088E5-3602-48F4-993A-B01C04B66513}">
      <dgm:prSet/>
      <dgm:spPr/>
      <dgm:t>
        <a:bodyPr/>
        <a:lstStyle/>
        <a:p>
          <a:r>
            <a:rPr lang="tr-TR"/>
            <a:t>KAPTAN-I DERYA</a:t>
          </a:r>
        </a:p>
      </dgm:t>
    </dgm:pt>
    <dgm:pt modelId="{34CD5C7D-2A59-45AB-BDEE-7598D225C721}" type="parTrans" cxnId="{21B603C8-82AF-4242-A8D2-959156A094A6}">
      <dgm:prSet/>
      <dgm:spPr/>
      <dgm:t>
        <a:bodyPr/>
        <a:lstStyle/>
        <a:p>
          <a:endParaRPr lang="tr-TR"/>
        </a:p>
      </dgm:t>
    </dgm:pt>
    <dgm:pt modelId="{2B5B5139-5309-48F3-ACA0-4D9296E49B49}" type="sibTrans" cxnId="{21B603C8-82AF-4242-A8D2-959156A094A6}">
      <dgm:prSet/>
      <dgm:spPr/>
      <dgm:t>
        <a:bodyPr/>
        <a:lstStyle/>
        <a:p>
          <a:endParaRPr lang="tr-TR"/>
        </a:p>
      </dgm:t>
    </dgm:pt>
    <dgm:pt modelId="{F9C57B41-AE85-4B7C-96BD-4FDFF98FD3E5}">
      <dgm:prSet/>
      <dgm:spPr/>
      <dgm:t>
        <a:bodyPr/>
        <a:lstStyle/>
        <a:p>
          <a:r>
            <a:rPr lang="tr-TR"/>
            <a:t>ŞEYHÜLİSLAM</a:t>
          </a:r>
        </a:p>
      </dgm:t>
    </dgm:pt>
    <dgm:pt modelId="{633C5E30-66F1-44FE-B6D4-435AD7527DC1}" type="parTrans" cxnId="{D2DC4EFF-8E18-4C00-9B04-E540E0281040}">
      <dgm:prSet/>
      <dgm:spPr/>
      <dgm:t>
        <a:bodyPr/>
        <a:lstStyle/>
        <a:p>
          <a:endParaRPr lang="tr-TR"/>
        </a:p>
      </dgm:t>
    </dgm:pt>
    <dgm:pt modelId="{3EB364A5-9165-4F7E-BE65-AB912C69E4AF}" type="sibTrans" cxnId="{D2DC4EFF-8E18-4C00-9B04-E540E0281040}">
      <dgm:prSet/>
      <dgm:spPr/>
      <dgm:t>
        <a:bodyPr/>
        <a:lstStyle/>
        <a:p>
          <a:endParaRPr lang="tr-TR"/>
        </a:p>
      </dgm:t>
    </dgm:pt>
    <dgm:pt modelId="{15BB2796-70C0-4444-AFA6-1ED3FA7BC2CA}">
      <dgm:prSet/>
      <dgm:spPr/>
      <dgm:t>
        <a:bodyPr/>
        <a:lstStyle/>
        <a:p>
          <a:r>
            <a:rPr lang="tr-TR"/>
            <a:t>KAZASKER</a:t>
          </a:r>
        </a:p>
      </dgm:t>
    </dgm:pt>
    <dgm:pt modelId="{8C79F352-E82B-4A4E-8025-9A924BABFFEA}" type="parTrans" cxnId="{BCA03838-F161-4CB2-93DC-AEB92AC0049D}">
      <dgm:prSet/>
      <dgm:spPr/>
      <dgm:t>
        <a:bodyPr/>
        <a:lstStyle/>
        <a:p>
          <a:endParaRPr lang="tr-TR"/>
        </a:p>
      </dgm:t>
    </dgm:pt>
    <dgm:pt modelId="{4A29A6DE-8652-41E0-9AAD-32C0CA731F55}" type="sibTrans" cxnId="{BCA03838-F161-4CB2-93DC-AEB92AC0049D}">
      <dgm:prSet/>
      <dgm:spPr/>
      <dgm:t>
        <a:bodyPr/>
        <a:lstStyle/>
        <a:p>
          <a:endParaRPr lang="tr-TR"/>
        </a:p>
      </dgm:t>
    </dgm:pt>
    <dgm:pt modelId="{2533F696-87DA-4ADB-9E47-AB76BDFD25C4}">
      <dgm:prSet/>
      <dgm:spPr/>
      <dgm:t>
        <a:bodyPr/>
        <a:lstStyle/>
        <a:p>
          <a:r>
            <a:rPr lang="tr-TR"/>
            <a:t>DEFTERDAR</a:t>
          </a:r>
        </a:p>
      </dgm:t>
    </dgm:pt>
    <dgm:pt modelId="{2DB57F5C-5F97-49ED-B031-601719137E17}" type="parTrans" cxnId="{7F48E270-D44D-424F-BB27-71DBF8DECC5B}">
      <dgm:prSet/>
      <dgm:spPr/>
      <dgm:t>
        <a:bodyPr/>
        <a:lstStyle/>
        <a:p>
          <a:endParaRPr lang="tr-TR"/>
        </a:p>
      </dgm:t>
    </dgm:pt>
    <dgm:pt modelId="{136271F0-57D3-4A8F-B121-B45182921D23}" type="sibTrans" cxnId="{7F48E270-D44D-424F-BB27-71DBF8DECC5B}">
      <dgm:prSet/>
      <dgm:spPr/>
      <dgm:t>
        <a:bodyPr/>
        <a:lstStyle/>
        <a:p>
          <a:endParaRPr lang="tr-TR"/>
        </a:p>
      </dgm:t>
    </dgm:pt>
    <dgm:pt modelId="{678DCED8-9E01-4DC4-8AAA-1EDFC4638510}">
      <dgm:prSet/>
      <dgm:spPr/>
      <dgm:t>
        <a:bodyPr/>
        <a:lstStyle/>
        <a:p>
          <a:r>
            <a:rPr lang="tr-TR"/>
            <a:t>NİŞANCI</a:t>
          </a:r>
        </a:p>
      </dgm:t>
    </dgm:pt>
    <dgm:pt modelId="{155C7C59-3D8F-42E8-A7A1-02A3A2829CD0}" type="parTrans" cxnId="{A5F09ACD-9610-4BD5-B1AC-9328C84C9363}">
      <dgm:prSet/>
      <dgm:spPr/>
      <dgm:t>
        <a:bodyPr/>
        <a:lstStyle/>
        <a:p>
          <a:endParaRPr lang="tr-TR"/>
        </a:p>
      </dgm:t>
    </dgm:pt>
    <dgm:pt modelId="{D34B42F5-5028-474C-B8B4-95BBEB59E1BD}" type="sibTrans" cxnId="{A5F09ACD-9610-4BD5-B1AC-9328C84C9363}">
      <dgm:prSet/>
      <dgm:spPr/>
      <dgm:t>
        <a:bodyPr/>
        <a:lstStyle/>
        <a:p>
          <a:endParaRPr lang="tr-TR"/>
        </a:p>
      </dgm:t>
    </dgm:pt>
    <dgm:pt modelId="{B1F75C59-1711-4F71-BACE-550B543F9FC3}">
      <dgm:prSet/>
      <dgm:spPr/>
      <dgm:t>
        <a:bodyPr/>
        <a:lstStyle/>
        <a:p>
          <a:r>
            <a:rPr lang="tr-TR"/>
            <a:t>REİSÜLKÜTTAB</a:t>
          </a:r>
        </a:p>
      </dgm:t>
    </dgm:pt>
    <dgm:pt modelId="{2D0A9715-7C99-48BA-AA7E-8D810C78C87C}" type="parTrans" cxnId="{340D177B-78B6-4448-8009-30FF70A76896}">
      <dgm:prSet/>
      <dgm:spPr/>
      <dgm:t>
        <a:bodyPr/>
        <a:lstStyle/>
        <a:p>
          <a:endParaRPr lang="tr-TR"/>
        </a:p>
      </dgm:t>
    </dgm:pt>
    <dgm:pt modelId="{47C0C292-DB0E-4E6D-B02F-71DB23642387}" type="sibTrans" cxnId="{340D177B-78B6-4448-8009-30FF70A76896}">
      <dgm:prSet/>
      <dgm:spPr/>
      <dgm:t>
        <a:bodyPr/>
        <a:lstStyle/>
        <a:p>
          <a:endParaRPr lang="tr-TR"/>
        </a:p>
      </dgm:t>
    </dgm:pt>
    <dgm:pt modelId="{1C34090B-A70B-48D6-8282-AE243FAAF466}" type="pres">
      <dgm:prSet presAssocID="{0A8366E6-C3E2-46B1-805C-18591705791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C40002F-08B5-4C16-A1EA-D9886C55059D}" type="pres">
      <dgm:prSet presAssocID="{3CCD21F6-9DD1-476C-9A05-C4394499102C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78AF788-EB7B-4CC4-B28B-5610A1F82643}" type="pres">
      <dgm:prSet presAssocID="{54BC28A8-26BD-4088-BB1B-818C4F44839E}" presName="spacer" presStyleCnt="0"/>
      <dgm:spPr/>
    </dgm:pt>
    <dgm:pt modelId="{A1ACB8B4-B4AC-42E5-B5F9-25FD2CF59FC0}" type="pres">
      <dgm:prSet presAssocID="{92C79398-737D-45D6-B258-857F3BAC333C}" presName="parentText" presStyleLbl="node1" presStyleIdx="1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53A0071-5F92-4119-A8B5-CB76BA0508F9}" type="pres">
      <dgm:prSet presAssocID="{4E0F62FD-F02A-4C83-9E03-247677897C9E}" presName="spacer" presStyleCnt="0"/>
      <dgm:spPr/>
    </dgm:pt>
    <dgm:pt modelId="{C6C21D86-7009-44F0-BB65-CF543EFE5D1E}" type="pres">
      <dgm:prSet presAssocID="{74BA194C-6438-47C0-9BF8-700D8656526F}" presName="parentText" presStyleLbl="node1" presStyleIdx="2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A8FD3DA-4E45-4CA9-99C2-86876C77E7DE}" type="pres">
      <dgm:prSet presAssocID="{72F8B63B-C5A0-4F5E-B67A-F1DAABA9F254}" presName="spacer" presStyleCnt="0"/>
      <dgm:spPr/>
    </dgm:pt>
    <dgm:pt modelId="{0E200FDA-D51C-4ED7-850F-32FDB9EAD888}" type="pres">
      <dgm:prSet presAssocID="{40C088E5-3602-48F4-993A-B01C04B66513}" presName="parentText" presStyleLbl="node1" presStyleIdx="3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D2E675D-801A-4247-BCAD-67FD441A63A1}" type="pres">
      <dgm:prSet presAssocID="{2B5B5139-5309-48F3-ACA0-4D9296E49B49}" presName="spacer" presStyleCnt="0"/>
      <dgm:spPr/>
    </dgm:pt>
    <dgm:pt modelId="{3498EF5B-8D7B-457F-9773-E4E370DB7375}" type="pres">
      <dgm:prSet presAssocID="{F9C57B41-AE85-4B7C-96BD-4FDFF98FD3E5}" presName="parentText" presStyleLbl="node1" presStyleIdx="4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F40E5CB-E580-49B1-B8D8-AEE687A51DF5}" type="pres">
      <dgm:prSet presAssocID="{3EB364A5-9165-4F7E-BE65-AB912C69E4AF}" presName="spacer" presStyleCnt="0"/>
      <dgm:spPr/>
    </dgm:pt>
    <dgm:pt modelId="{1694BE1F-2CC7-4385-8CDF-0EB4620EB80C}" type="pres">
      <dgm:prSet presAssocID="{15BB2796-70C0-4444-AFA6-1ED3FA7BC2CA}" presName="parentText" presStyleLbl="node1" presStyleIdx="5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8CD6B79-6161-423D-B0D1-9EBEB53363EA}" type="pres">
      <dgm:prSet presAssocID="{4A29A6DE-8652-41E0-9AAD-32C0CA731F55}" presName="spacer" presStyleCnt="0"/>
      <dgm:spPr/>
    </dgm:pt>
    <dgm:pt modelId="{3FFF8B4E-7758-4FB5-8AC8-CDDF85C03705}" type="pres">
      <dgm:prSet presAssocID="{2533F696-87DA-4ADB-9E47-AB76BDFD25C4}" presName="parentText" presStyleLbl="node1" presStyleIdx="6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1CA5351-FF03-4586-8DB9-BADEC11005F5}" type="pres">
      <dgm:prSet presAssocID="{136271F0-57D3-4A8F-B121-B45182921D23}" presName="spacer" presStyleCnt="0"/>
      <dgm:spPr/>
    </dgm:pt>
    <dgm:pt modelId="{7C34419C-0FB0-43C2-A417-33EF1E6E41D1}" type="pres">
      <dgm:prSet presAssocID="{678DCED8-9E01-4DC4-8AAA-1EDFC4638510}" presName="parentText" presStyleLbl="node1" presStyleIdx="7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DB0F3AE-0D38-4827-9D40-5D16023522E1}" type="pres">
      <dgm:prSet presAssocID="{D34B42F5-5028-474C-B8B4-95BBEB59E1BD}" presName="spacer" presStyleCnt="0"/>
      <dgm:spPr/>
    </dgm:pt>
    <dgm:pt modelId="{6AF068EC-BA35-4E30-8E25-43BB2571AC41}" type="pres">
      <dgm:prSet presAssocID="{B1F75C59-1711-4F71-BACE-550B543F9FC3}" presName="parentText" presStyleLbl="node1" presStyleIdx="8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F48E270-D44D-424F-BB27-71DBF8DECC5B}" srcId="{0A8366E6-C3E2-46B1-805C-18591705791D}" destId="{2533F696-87DA-4ADB-9E47-AB76BDFD25C4}" srcOrd="6" destOrd="0" parTransId="{2DB57F5C-5F97-49ED-B031-601719137E17}" sibTransId="{136271F0-57D3-4A8F-B121-B45182921D23}"/>
    <dgm:cxn modelId="{5D5B0C77-C50E-4C0D-AAFB-756DA564A3CB}" type="presOf" srcId="{2533F696-87DA-4ADB-9E47-AB76BDFD25C4}" destId="{3FFF8B4E-7758-4FB5-8AC8-CDDF85C03705}" srcOrd="0" destOrd="0" presId="urn:microsoft.com/office/officeart/2005/8/layout/vList2"/>
    <dgm:cxn modelId="{454B28BE-DA1D-4C34-B690-F54ECE4448AC}" srcId="{0A8366E6-C3E2-46B1-805C-18591705791D}" destId="{3CCD21F6-9DD1-476C-9A05-C4394499102C}" srcOrd="0" destOrd="0" parTransId="{7A186F21-A37D-407B-8CC9-54FE32B042B8}" sibTransId="{54BC28A8-26BD-4088-BB1B-818C4F44839E}"/>
    <dgm:cxn modelId="{A5F09ACD-9610-4BD5-B1AC-9328C84C9363}" srcId="{0A8366E6-C3E2-46B1-805C-18591705791D}" destId="{678DCED8-9E01-4DC4-8AAA-1EDFC4638510}" srcOrd="7" destOrd="0" parTransId="{155C7C59-3D8F-42E8-A7A1-02A3A2829CD0}" sibTransId="{D34B42F5-5028-474C-B8B4-95BBEB59E1BD}"/>
    <dgm:cxn modelId="{A92CE43C-238B-4998-ACC6-0E64CEA4BC5D}" type="presOf" srcId="{F9C57B41-AE85-4B7C-96BD-4FDFF98FD3E5}" destId="{3498EF5B-8D7B-457F-9773-E4E370DB7375}" srcOrd="0" destOrd="0" presId="urn:microsoft.com/office/officeart/2005/8/layout/vList2"/>
    <dgm:cxn modelId="{21B603C8-82AF-4242-A8D2-959156A094A6}" srcId="{0A8366E6-C3E2-46B1-805C-18591705791D}" destId="{40C088E5-3602-48F4-993A-B01C04B66513}" srcOrd="3" destOrd="0" parTransId="{34CD5C7D-2A59-45AB-BDEE-7598D225C721}" sibTransId="{2B5B5139-5309-48F3-ACA0-4D9296E49B49}"/>
    <dgm:cxn modelId="{BCC7C1BE-3C41-466E-8FE1-66420C3E80ED}" type="presOf" srcId="{74BA194C-6438-47C0-9BF8-700D8656526F}" destId="{C6C21D86-7009-44F0-BB65-CF543EFE5D1E}" srcOrd="0" destOrd="0" presId="urn:microsoft.com/office/officeart/2005/8/layout/vList2"/>
    <dgm:cxn modelId="{60EDC6EA-37F7-4DAA-9F39-19C5F47A47DA}" srcId="{0A8366E6-C3E2-46B1-805C-18591705791D}" destId="{74BA194C-6438-47C0-9BF8-700D8656526F}" srcOrd="2" destOrd="0" parTransId="{C766DA5F-8E89-4A84-AB4B-A4EB4DCB7651}" sibTransId="{72F8B63B-C5A0-4F5E-B67A-F1DAABA9F254}"/>
    <dgm:cxn modelId="{DAECB63E-6EE9-4D95-BCC1-CBCFB4EB99EE}" type="presOf" srcId="{678DCED8-9E01-4DC4-8AAA-1EDFC4638510}" destId="{7C34419C-0FB0-43C2-A417-33EF1E6E41D1}" srcOrd="0" destOrd="0" presId="urn:microsoft.com/office/officeart/2005/8/layout/vList2"/>
    <dgm:cxn modelId="{340D177B-78B6-4448-8009-30FF70A76896}" srcId="{0A8366E6-C3E2-46B1-805C-18591705791D}" destId="{B1F75C59-1711-4F71-BACE-550B543F9FC3}" srcOrd="8" destOrd="0" parTransId="{2D0A9715-7C99-48BA-AA7E-8D810C78C87C}" sibTransId="{47C0C292-DB0E-4E6D-B02F-71DB23642387}"/>
    <dgm:cxn modelId="{D8414809-7B83-4260-8A1A-308D6A7F812D}" type="presOf" srcId="{3CCD21F6-9DD1-476C-9A05-C4394499102C}" destId="{FC40002F-08B5-4C16-A1EA-D9886C55059D}" srcOrd="0" destOrd="0" presId="urn:microsoft.com/office/officeart/2005/8/layout/vList2"/>
    <dgm:cxn modelId="{BCA03838-F161-4CB2-93DC-AEB92AC0049D}" srcId="{0A8366E6-C3E2-46B1-805C-18591705791D}" destId="{15BB2796-70C0-4444-AFA6-1ED3FA7BC2CA}" srcOrd="5" destOrd="0" parTransId="{8C79F352-E82B-4A4E-8025-9A924BABFFEA}" sibTransId="{4A29A6DE-8652-41E0-9AAD-32C0CA731F55}"/>
    <dgm:cxn modelId="{8A5A2D37-3E6D-463E-9342-70ED67A5DEB0}" type="presOf" srcId="{40C088E5-3602-48F4-993A-B01C04B66513}" destId="{0E200FDA-D51C-4ED7-850F-32FDB9EAD888}" srcOrd="0" destOrd="0" presId="urn:microsoft.com/office/officeart/2005/8/layout/vList2"/>
    <dgm:cxn modelId="{D2DC4EFF-8E18-4C00-9B04-E540E0281040}" srcId="{0A8366E6-C3E2-46B1-805C-18591705791D}" destId="{F9C57B41-AE85-4B7C-96BD-4FDFF98FD3E5}" srcOrd="4" destOrd="0" parTransId="{633C5E30-66F1-44FE-B6D4-435AD7527DC1}" sibTransId="{3EB364A5-9165-4F7E-BE65-AB912C69E4AF}"/>
    <dgm:cxn modelId="{ACAD30A5-7A66-4484-81CB-495B7D256561}" type="presOf" srcId="{15BB2796-70C0-4444-AFA6-1ED3FA7BC2CA}" destId="{1694BE1F-2CC7-4385-8CDF-0EB4620EB80C}" srcOrd="0" destOrd="0" presId="urn:microsoft.com/office/officeart/2005/8/layout/vList2"/>
    <dgm:cxn modelId="{34978335-CDD2-4188-8B6F-836A7FA35E65}" type="presOf" srcId="{92C79398-737D-45D6-B258-857F3BAC333C}" destId="{A1ACB8B4-B4AC-42E5-B5F9-25FD2CF59FC0}" srcOrd="0" destOrd="0" presId="urn:microsoft.com/office/officeart/2005/8/layout/vList2"/>
    <dgm:cxn modelId="{D43BD200-25DB-4961-BF68-120ABE8A4FE0}" type="presOf" srcId="{0A8366E6-C3E2-46B1-805C-18591705791D}" destId="{1C34090B-A70B-48D6-8282-AE243FAAF466}" srcOrd="0" destOrd="0" presId="urn:microsoft.com/office/officeart/2005/8/layout/vList2"/>
    <dgm:cxn modelId="{90277F69-E12C-403E-9085-9390355F061C}" srcId="{0A8366E6-C3E2-46B1-805C-18591705791D}" destId="{92C79398-737D-45D6-B258-857F3BAC333C}" srcOrd="1" destOrd="0" parTransId="{222DC9C8-36E4-4FD6-91F6-487043F522D5}" sibTransId="{4E0F62FD-F02A-4C83-9E03-247677897C9E}"/>
    <dgm:cxn modelId="{E5B9DCE8-8003-4D2B-964D-1B67485D629E}" type="presOf" srcId="{B1F75C59-1711-4F71-BACE-550B543F9FC3}" destId="{6AF068EC-BA35-4E30-8E25-43BB2571AC41}" srcOrd="0" destOrd="0" presId="urn:microsoft.com/office/officeart/2005/8/layout/vList2"/>
    <dgm:cxn modelId="{3E8251BE-9EA0-41CF-900D-34B3AD516656}" type="presParOf" srcId="{1C34090B-A70B-48D6-8282-AE243FAAF466}" destId="{FC40002F-08B5-4C16-A1EA-D9886C55059D}" srcOrd="0" destOrd="0" presId="urn:microsoft.com/office/officeart/2005/8/layout/vList2"/>
    <dgm:cxn modelId="{B63C0064-1779-419C-9A18-2495418F5FA3}" type="presParOf" srcId="{1C34090B-A70B-48D6-8282-AE243FAAF466}" destId="{D78AF788-EB7B-4CC4-B28B-5610A1F82643}" srcOrd="1" destOrd="0" presId="urn:microsoft.com/office/officeart/2005/8/layout/vList2"/>
    <dgm:cxn modelId="{FA84B62F-A7E2-4503-95F4-70FA755FF757}" type="presParOf" srcId="{1C34090B-A70B-48D6-8282-AE243FAAF466}" destId="{A1ACB8B4-B4AC-42E5-B5F9-25FD2CF59FC0}" srcOrd="2" destOrd="0" presId="urn:microsoft.com/office/officeart/2005/8/layout/vList2"/>
    <dgm:cxn modelId="{F171CE5D-0B0B-4844-90C6-CC9088A0F367}" type="presParOf" srcId="{1C34090B-A70B-48D6-8282-AE243FAAF466}" destId="{653A0071-5F92-4119-A8B5-CB76BA0508F9}" srcOrd="3" destOrd="0" presId="urn:microsoft.com/office/officeart/2005/8/layout/vList2"/>
    <dgm:cxn modelId="{3C5EB941-1BB2-4C84-939D-4F30774EC0F2}" type="presParOf" srcId="{1C34090B-A70B-48D6-8282-AE243FAAF466}" destId="{C6C21D86-7009-44F0-BB65-CF543EFE5D1E}" srcOrd="4" destOrd="0" presId="urn:microsoft.com/office/officeart/2005/8/layout/vList2"/>
    <dgm:cxn modelId="{28B18C72-7A53-4E6D-BEAE-63CAB7C6A31D}" type="presParOf" srcId="{1C34090B-A70B-48D6-8282-AE243FAAF466}" destId="{2A8FD3DA-4E45-4CA9-99C2-86876C77E7DE}" srcOrd="5" destOrd="0" presId="urn:microsoft.com/office/officeart/2005/8/layout/vList2"/>
    <dgm:cxn modelId="{A14FCE3D-7A6A-4B57-B5E2-0DA580681A3E}" type="presParOf" srcId="{1C34090B-A70B-48D6-8282-AE243FAAF466}" destId="{0E200FDA-D51C-4ED7-850F-32FDB9EAD888}" srcOrd="6" destOrd="0" presId="urn:microsoft.com/office/officeart/2005/8/layout/vList2"/>
    <dgm:cxn modelId="{DFCB1918-3FFB-4C08-BF69-9EC870847519}" type="presParOf" srcId="{1C34090B-A70B-48D6-8282-AE243FAAF466}" destId="{DD2E675D-801A-4247-BCAD-67FD441A63A1}" srcOrd="7" destOrd="0" presId="urn:microsoft.com/office/officeart/2005/8/layout/vList2"/>
    <dgm:cxn modelId="{384DC4B0-826E-46A2-BA5C-CEA53C7E07EF}" type="presParOf" srcId="{1C34090B-A70B-48D6-8282-AE243FAAF466}" destId="{3498EF5B-8D7B-457F-9773-E4E370DB7375}" srcOrd="8" destOrd="0" presId="urn:microsoft.com/office/officeart/2005/8/layout/vList2"/>
    <dgm:cxn modelId="{498E6968-F8E8-4199-A146-1AB39A974154}" type="presParOf" srcId="{1C34090B-A70B-48D6-8282-AE243FAAF466}" destId="{7F40E5CB-E580-49B1-B8D8-AEE687A51DF5}" srcOrd="9" destOrd="0" presId="urn:microsoft.com/office/officeart/2005/8/layout/vList2"/>
    <dgm:cxn modelId="{7BA7BD2B-4156-4632-8B4C-E3A7F862FCA6}" type="presParOf" srcId="{1C34090B-A70B-48D6-8282-AE243FAAF466}" destId="{1694BE1F-2CC7-4385-8CDF-0EB4620EB80C}" srcOrd="10" destOrd="0" presId="urn:microsoft.com/office/officeart/2005/8/layout/vList2"/>
    <dgm:cxn modelId="{3FD753CB-84CC-41B1-A84E-BE13627035BB}" type="presParOf" srcId="{1C34090B-A70B-48D6-8282-AE243FAAF466}" destId="{D8CD6B79-6161-423D-B0D1-9EBEB53363EA}" srcOrd="11" destOrd="0" presId="urn:microsoft.com/office/officeart/2005/8/layout/vList2"/>
    <dgm:cxn modelId="{EEA73A8F-909A-4E3D-B254-1CD60DEB1D5F}" type="presParOf" srcId="{1C34090B-A70B-48D6-8282-AE243FAAF466}" destId="{3FFF8B4E-7758-4FB5-8AC8-CDDF85C03705}" srcOrd="12" destOrd="0" presId="urn:microsoft.com/office/officeart/2005/8/layout/vList2"/>
    <dgm:cxn modelId="{BD05CE13-5085-4851-A6FC-CCEAC9EFB364}" type="presParOf" srcId="{1C34090B-A70B-48D6-8282-AE243FAAF466}" destId="{71CA5351-FF03-4586-8DB9-BADEC11005F5}" srcOrd="13" destOrd="0" presId="urn:microsoft.com/office/officeart/2005/8/layout/vList2"/>
    <dgm:cxn modelId="{1F805A77-DDDE-4E8A-8965-B7B6B88BAE00}" type="presParOf" srcId="{1C34090B-A70B-48D6-8282-AE243FAAF466}" destId="{7C34419C-0FB0-43C2-A417-33EF1E6E41D1}" srcOrd="14" destOrd="0" presId="urn:microsoft.com/office/officeart/2005/8/layout/vList2"/>
    <dgm:cxn modelId="{D0EA54B2-0040-4F10-8F86-ADB1E1CC2057}" type="presParOf" srcId="{1C34090B-A70B-48D6-8282-AE243FAAF466}" destId="{1DB0F3AE-0D38-4827-9D40-5D16023522E1}" srcOrd="15" destOrd="0" presId="urn:microsoft.com/office/officeart/2005/8/layout/vList2"/>
    <dgm:cxn modelId="{E4BD9D75-B15D-4D03-B1D6-07D73A33FB3B}" type="presParOf" srcId="{1C34090B-A70B-48D6-8282-AE243FAAF466}" destId="{6AF068EC-BA35-4E30-8E25-43BB2571AC41}" srcOrd="1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15.xml><?xml version="1.0" encoding="utf-8"?>
<dgm:dataModel xmlns:dgm="http://schemas.openxmlformats.org/drawingml/2006/diagram" xmlns:a="http://schemas.openxmlformats.org/drawingml/2006/main">
  <dgm:ptLst>
    <dgm:pt modelId="{EBFC5278-7C67-4EBD-A560-D71FB0A25D7A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6930F9EE-9044-4869-BC30-B5378B772058}">
      <dgm:prSet/>
      <dgm:spPr/>
      <dgm:t>
        <a:bodyPr/>
        <a:lstStyle/>
        <a:p>
          <a:pPr algn="ctr"/>
          <a:r>
            <a:rPr lang="tr-TR" dirty="0"/>
            <a:t>DİVANU HÜMAYUN GÖREVLİLERİ</a:t>
          </a:r>
        </a:p>
      </dgm:t>
    </dgm:pt>
    <dgm:pt modelId="{3216D502-4ACE-49C3-A4B8-0DE65CF3BE9B}" type="parTrans" cxnId="{69923F05-F086-4A48-9BF5-F3FD66172314}">
      <dgm:prSet/>
      <dgm:spPr/>
      <dgm:t>
        <a:bodyPr/>
        <a:lstStyle/>
        <a:p>
          <a:endParaRPr lang="tr-TR"/>
        </a:p>
      </dgm:t>
    </dgm:pt>
    <dgm:pt modelId="{EC589363-FB6E-4C0E-A1FE-FC88BFD3F5B8}" type="sibTrans" cxnId="{69923F05-F086-4A48-9BF5-F3FD66172314}">
      <dgm:prSet/>
      <dgm:spPr/>
      <dgm:t>
        <a:bodyPr/>
        <a:lstStyle/>
        <a:p>
          <a:endParaRPr lang="tr-TR"/>
        </a:p>
      </dgm:t>
    </dgm:pt>
    <dgm:pt modelId="{5F4BCA4F-F4A2-4CD9-BAFD-35ABE6355F75}" type="pres">
      <dgm:prSet presAssocID="{EBFC5278-7C67-4EBD-A560-D71FB0A25D7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59FF465-228D-42B4-A9F4-3C901267AB60}" type="pres">
      <dgm:prSet presAssocID="{6930F9EE-9044-4869-BC30-B5378B772058}" presName="parentText" presStyleLbl="node1" presStyleIdx="0" presStyleCnt="1" custLinFactNeighborX="12837" custLinFactNeighborY="482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9923F05-F086-4A48-9BF5-F3FD66172314}" srcId="{EBFC5278-7C67-4EBD-A560-D71FB0A25D7A}" destId="{6930F9EE-9044-4869-BC30-B5378B772058}" srcOrd="0" destOrd="0" parTransId="{3216D502-4ACE-49C3-A4B8-0DE65CF3BE9B}" sibTransId="{EC589363-FB6E-4C0E-A1FE-FC88BFD3F5B8}"/>
    <dgm:cxn modelId="{E15FF1B9-BAEF-470D-AE89-126109B44958}" type="presOf" srcId="{EBFC5278-7C67-4EBD-A560-D71FB0A25D7A}" destId="{5F4BCA4F-F4A2-4CD9-BAFD-35ABE6355F75}" srcOrd="0" destOrd="0" presId="urn:microsoft.com/office/officeart/2005/8/layout/vList2"/>
    <dgm:cxn modelId="{4824560E-7EB2-4CA3-84AD-5E0E2A23B931}" type="presOf" srcId="{6930F9EE-9044-4869-BC30-B5378B772058}" destId="{959FF465-228D-42B4-A9F4-3C901267AB60}" srcOrd="0" destOrd="0" presId="urn:microsoft.com/office/officeart/2005/8/layout/vList2"/>
    <dgm:cxn modelId="{8B906198-5F23-4473-82F4-3F413CED499D}" type="presParOf" srcId="{5F4BCA4F-F4A2-4CD9-BAFD-35ABE6355F75}" destId="{959FF465-228D-42B4-A9F4-3C901267AB6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6.xml><?xml version="1.0" encoding="utf-8"?>
<dgm:dataModel xmlns:dgm="http://schemas.openxmlformats.org/drawingml/2006/diagram" xmlns:a="http://schemas.openxmlformats.org/drawingml/2006/main">
  <dgm:ptLst>
    <dgm:pt modelId="{698FC1A2-B378-419F-AEBC-96C01B4EBD5B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C016EA49-A7B3-4F20-82B3-264735F3F9D5}">
      <dgm:prSet custT="1"/>
      <dgm:spPr/>
      <dgm:t>
        <a:bodyPr/>
        <a:lstStyle/>
        <a:p>
          <a:r>
            <a:rPr lang="tr-TR" sz="2400" dirty="0"/>
            <a:t>SADRAZAM: En kıdemli ve padişah vekili vezirdir. Günümüzde başbakana denk görevdedir.</a:t>
          </a:r>
        </a:p>
      </dgm:t>
    </dgm:pt>
    <dgm:pt modelId="{D1C8EF55-F340-4D7A-A5D6-8B00B4C986D0}" type="parTrans" cxnId="{B4104FB9-EF3C-4D49-B7F0-3F112BBB4F50}">
      <dgm:prSet/>
      <dgm:spPr/>
      <dgm:t>
        <a:bodyPr/>
        <a:lstStyle/>
        <a:p>
          <a:endParaRPr lang="tr-TR"/>
        </a:p>
      </dgm:t>
    </dgm:pt>
    <dgm:pt modelId="{E236A2A7-D10A-4360-9CEF-6A8475A17F1B}" type="sibTrans" cxnId="{B4104FB9-EF3C-4D49-B7F0-3F112BBB4F50}">
      <dgm:prSet/>
      <dgm:spPr/>
      <dgm:t>
        <a:bodyPr/>
        <a:lstStyle/>
        <a:p>
          <a:endParaRPr lang="tr-TR"/>
        </a:p>
      </dgm:t>
    </dgm:pt>
    <dgm:pt modelId="{1A1D18FE-0F41-4D66-9D5E-115FB6910768}">
      <dgm:prSet custT="1"/>
      <dgm:spPr/>
      <dgm:t>
        <a:bodyPr/>
        <a:lstStyle/>
        <a:p>
          <a:r>
            <a:rPr lang="tr-TR" sz="2400" dirty="0"/>
            <a:t>VEZİRLER: Sadrazama yardımcılık ederler. Bugünkü bakanlar gibidirler.</a:t>
          </a:r>
        </a:p>
      </dgm:t>
    </dgm:pt>
    <dgm:pt modelId="{1D1039B5-A9C6-4F43-8134-3E94AE45645F}" type="parTrans" cxnId="{28B8D555-CD05-4E47-A1D6-17A349C40310}">
      <dgm:prSet/>
      <dgm:spPr/>
      <dgm:t>
        <a:bodyPr/>
        <a:lstStyle/>
        <a:p>
          <a:endParaRPr lang="tr-TR"/>
        </a:p>
      </dgm:t>
    </dgm:pt>
    <dgm:pt modelId="{AA40E9C7-41A8-4E68-81D2-60439DC46B12}" type="sibTrans" cxnId="{28B8D555-CD05-4E47-A1D6-17A349C40310}">
      <dgm:prSet/>
      <dgm:spPr/>
      <dgm:t>
        <a:bodyPr/>
        <a:lstStyle/>
        <a:p>
          <a:endParaRPr lang="tr-TR"/>
        </a:p>
      </dgm:t>
    </dgm:pt>
    <dgm:pt modelId="{E6165FDE-F0FA-43DA-B7EF-4243FA8EB21B}">
      <dgm:prSet/>
      <dgm:spPr/>
      <dgm:t>
        <a:bodyPr/>
        <a:lstStyle/>
        <a:p>
          <a:r>
            <a:rPr lang="tr-TR"/>
            <a:t>YENİÇERİ AĞASI: Başkenti ve padişahı korumakla görevli yeniçerilerin başında bulunan günümüz emniyet müdürü pozisyonudur.</a:t>
          </a:r>
        </a:p>
      </dgm:t>
    </dgm:pt>
    <dgm:pt modelId="{1CF2B99E-AE29-4F0C-A55B-AF4B9A7629F0}" type="parTrans" cxnId="{AF0B5697-E312-4239-B789-33A3C895FD85}">
      <dgm:prSet/>
      <dgm:spPr/>
      <dgm:t>
        <a:bodyPr/>
        <a:lstStyle/>
        <a:p>
          <a:endParaRPr lang="tr-TR"/>
        </a:p>
      </dgm:t>
    </dgm:pt>
    <dgm:pt modelId="{FE05610E-B4F9-478C-A0F0-973882240FA1}" type="sibTrans" cxnId="{AF0B5697-E312-4239-B789-33A3C895FD85}">
      <dgm:prSet/>
      <dgm:spPr/>
      <dgm:t>
        <a:bodyPr/>
        <a:lstStyle/>
        <a:p>
          <a:endParaRPr lang="tr-TR"/>
        </a:p>
      </dgm:t>
    </dgm:pt>
    <dgm:pt modelId="{106C9325-7320-4AEC-A50D-3EF1BC291DDE}">
      <dgm:prSet custT="1"/>
      <dgm:spPr/>
      <dgm:t>
        <a:bodyPr/>
        <a:lstStyle/>
        <a:p>
          <a:r>
            <a:rPr lang="tr-TR" sz="2400" dirty="0"/>
            <a:t>KAPTAN-I DERYA: Deniz kuvvetleri komutanıdır. Seferde değilse toplantılara katılır.</a:t>
          </a:r>
        </a:p>
      </dgm:t>
    </dgm:pt>
    <dgm:pt modelId="{A1F95C3D-0C34-4DE4-939E-924913EA0B0C}" type="parTrans" cxnId="{13905EAC-54C4-4946-AB63-C1AB30D295C4}">
      <dgm:prSet/>
      <dgm:spPr/>
      <dgm:t>
        <a:bodyPr/>
        <a:lstStyle/>
        <a:p>
          <a:endParaRPr lang="tr-TR"/>
        </a:p>
      </dgm:t>
    </dgm:pt>
    <dgm:pt modelId="{9610348D-BEC3-4A17-B125-29048044B223}" type="sibTrans" cxnId="{13905EAC-54C4-4946-AB63-C1AB30D295C4}">
      <dgm:prSet/>
      <dgm:spPr/>
      <dgm:t>
        <a:bodyPr/>
        <a:lstStyle/>
        <a:p>
          <a:endParaRPr lang="tr-TR"/>
        </a:p>
      </dgm:t>
    </dgm:pt>
    <dgm:pt modelId="{06EB2D66-6665-4CFA-B142-E7797E91EB9E}" type="pres">
      <dgm:prSet presAssocID="{698FC1A2-B378-419F-AEBC-96C01B4EBD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D174E8B-3E1A-4F3E-9125-A053FB5554F9}" type="pres">
      <dgm:prSet presAssocID="{C016EA49-A7B3-4F20-82B3-264735F3F9D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B481811-FC72-46A8-8FB0-60B645FFBDA8}" type="pres">
      <dgm:prSet presAssocID="{E236A2A7-D10A-4360-9CEF-6A8475A17F1B}" presName="spacer" presStyleCnt="0"/>
      <dgm:spPr/>
    </dgm:pt>
    <dgm:pt modelId="{42BA87CF-14DE-48E8-A4C0-72169122A4FD}" type="pres">
      <dgm:prSet presAssocID="{1A1D18FE-0F41-4D66-9D5E-115FB6910768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A7BBA1E-C93C-4553-B926-26A15F77CD41}" type="pres">
      <dgm:prSet presAssocID="{AA40E9C7-41A8-4E68-81D2-60439DC46B12}" presName="spacer" presStyleCnt="0"/>
      <dgm:spPr/>
    </dgm:pt>
    <dgm:pt modelId="{9FE072E3-4C39-4254-8DB3-528CA7CC61F7}" type="pres">
      <dgm:prSet presAssocID="{E6165FDE-F0FA-43DA-B7EF-4243FA8EB21B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73AE3E3-F755-44EE-9083-BDAEE6705871}" type="pres">
      <dgm:prSet presAssocID="{FE05610E-B4F9-478C-A0F0-973882240FA1}" presName="spacer" presStyleCnt="0"/>
      <dgm:spPr/>
    </dgm:pt>
    <dgm:pt modelId="{FF65CD40-42AE-4532-AB67-168F1F4D2207}" type="pres">
      <dgm:prSet presAssocID="{106C9325-7320-4AEC-A50D-3EF1BC291DD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255305D-E289-4BEC-872C-F695C2BF3CA8}" type="presOf" srcId="{C016EA49-A7B3-4F20-82B3-264735F3F9D5}" destId="{2D174E8B-3E1A-4F3E-9125-A053FB5554F9}" srcOrd="0" destOrd="0" presId="urn:microsoft.com/office/officeart/2005/8/layout/vList2"/>
    <dgm:cxn modelId="{723AA745-9A4B-47E8-978A-E786A4644EF9}" type="presOf" srcId="{E6165FDE-F0FA-43DA-B7EF-4243FA8EB21B}" destId="{9FE072E3-4C39-4254-8DB3-528CA7CC61F7}" srcOrd="0" destOrd="0" presId="urn:microsoft.com/office/officeart/2005/8/layout/vList2"/>
    <dgm:cxn modelId="{13905EAC-54C4-4946-AB63-C1AB30D295C4}" srcId="{698FC1A2-B378-419F-AEBC-96C01B4EBD5B}" destId="{106C9325-7320-4AEC-A50D-3EF1BC291DDE}" srcOrd="3" destOrd="0" parTransId="{A1F95C3D-0C34-4DE4-939E-924913EA0B0C}" sibTransId="{9610348D-BEC3-4A17-B125-29048044B223}"/>
    <dgm:cxn modelId="{28B8D555-CD05-4E47-A1D6-17A349C40310}" srcId="{698FC1A2-B378-419F-AEBC-96C01B4EBD5B}" destId="{1A1D18FE-0F41-4D66-9D5E-115FB6910768}" srcOrd="1" destOrd="0" parTransId="{1D1039B5-A9C6-4F43-8134-3E94AE45645F}" sibTransId="{AA40E9C7-41A8-4E68-81D2-60439DC46B12}"/>
    <dgm:cxn modelId="{AF0B5697-E312-4239-B789-33A3C895FD85}" srcId="{698FC1A2-B378-419F-AEBC-96C01B4EBD5B}" destId="{E6165FDE-F0FA-43DA-B7EF-4243FA8EB21B}" srcOrd="2" destOrd="0" parTransId="{1CF2B99E-AE29-4F0C-A55B-AF4B9A7629F0}" sibTransId="{FE05610E-B4F9-478C-A0F0-973882240FA1}"/>
    <dgm:cxn modelId="{90641582-F55B-4985-9D8F-755FE583CFBF}" type="presOf" srcId="{106C9325-7320-4AEC-A50D-3EF1BC291DDE}" destId="{FF65CD40-42AE-4532-AB67-168F1F4D2207}" srcOrd="0" destOrd="0" presId="urn:microsoft.com/office/officeart/2005/8/layout/vList2"/>
    <dgm:cxn modelId="{3BC1B159-16D6-4446-913E-B4391765E831}" type="presOf" srcId="{1A1D18FE-0F41-4D66-9D5E-115FB6910768}" destId="{42BA87CF-14DE-48E8-A4C0-72169122A4FD}" srcOrd="0" destOrd="0" presId="urn:microsoft.com/office/officeart/2005/8/layout/vList2"/>
    <dgm:cxn modelId="{5B6FC5FA-3EA3-454E-B1EE-6BB18C9FE14B}" type="presOf" srcId="{698FC1A2-B378-419F-AEBC-96C01B4EBD5B}" destId="{06EB2D66-6665-4CFA-B142-E7797E91EB9E}" srcOrd="0" destOrd="0" presId="urn:microsoft.com/office/officeart/2005/8/layout/vList2"/>
    <dgm:cxn modelId="{B4104FB9-EF3C-4D49-B7F0-3F112BBB4F50}" srcId="{698FC1A2-B378-419F-AEBC-96C01B4EBD5B}" destId="{C016EA49-A7B3-4F20-82B3-264735F3F9D5}" srcOrd="0" destOrd="0" parTransId="{D1C8EF55-F340-4D7A-A5D6-8B00B4C986D0}" sibTransId="{E236A2A7-D10A-4360-9CEF-6A8475A17F1B}"/>
    <dgm:cxn modelId="{F5B96E6E-5A9A-4640-9A47-F81EC7882801}" type="presParOf" srcId="{06EB2D66-6665-4CFA-B142-E7797E91EB9E}" destId="{2D174E8B-3E1A-4F3E-9125-A053FB5554F9}" srcOrd="0" destOrd="0" presId="urn:microsoft.com/office/officeart/2005/8/layout/vList2"/>
    <dgm:cxn modelId="{D3EE7405-CD0F-496C-B2D7-163A97965D0D}" type="presParOf" srcId="{06EB2D66-6665-4CFA-B142-E7797E91EB9E}" destId="{7B481811-FC72-46A8-8FB0-60B645FFBDA8}" srcOrd="1" destOrd="0" presId="urn:microsoft.com/office/officeart/2005/8/layout/vList2"/>
    <dgm:cxn modelId="{B19C9A84-182E-469F-BA27-A9514EEFF0C9}" type="presParOf" srcId="{06EB2D66-6665-4CFA-B142-E7797E91EB9E}" destId="{42BA87CF-14DE-48E8-A4C0-72169122A4FD}" srcOrd="2" destOrd="0" presId="urn:microsoft.com/office/officeart/2005/8/layout/vList2"/>
    <dgm:cxn modelId="{30D40C71-0182-4999-9FCA-3E284991CFC9}" type="presParOf" srcId="{06EB2D66-6665-4CFA-B142-E7797E91EB9E}" destId="{5A7BBA1E-C93C-4553-B926-26A15F77CD41}" srcOrd="3" destOrd="0" presId="urn:microsoft.com/office/officeart/2005/8/layout/vList2"/>
    <dgm:cxn modelId="{8D33727F-4EA6-49CC-BCF6-FD455E93AD17}" type="presParOf" srcId="{06EB2D66-6665-4CFA-B142-E7797E91EB9E}" destId="{9FE072E3-4C39-4254-8DB3-528CA7CC61F7}" srcOrd="4" destOrd="0" presId="urn:microsoft.com/office/officeart/2005/8/layout/vList2"/>
    <dgm:cxn modelId="{35F07584-BAE3-4C44-B0A0-B4DDCE3F0D11}" type="presParOf" srcId="{06EB2D66-6665-4CFA-B142-E7797E91EB9E}" destId="{D73AE3E3-F755-44EE-9083-BDAEE6705871}" srcOrd="5" destOrd="0" presId="urn:microsoft.com/office/officeart/2005/8/layout/vList2"/>
    <dgm:cxn modelId="{34D4AA0C-700B-4809-9580-8A59CAF1E814}" type="presParOf" srcId="{06EB2D66-6665-4CFA-B142-E7797E91EB9E}" destId="{FF65CD40-42AE-4532-AB67-168F1F4D220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17.xml><?xml version="1.0" encoding="utf-8"?>
<dgm:dataModel xmlns:dgm="http://schemas.openxmlformats.org/drawingml/2006/diagram" xmlns:a="http://schemas.openxmlformats.org/drawingml/2006/main">
  <dgm:ptLst>
    <dgm:pt modelId="{391DBBCF-7C00-4765-8645-AC2881601211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33B67FA3-9357-49E3-BDB5-C9A7D96BA413}">
      <dgm:prSet custT="1"/>
      <dgm:spPr/>
      <dgm:t>
        <a:bodyPr/>
        <a:lstStyle/>
        <a:p>
          <a:endParaRPr lang="tr-TR" sz="3200" dirty="0"/>
        </a:p>
        <a:p>
          <a:r>
            <a:rPr lang="tr-TR" sz="3200" dirty="0"/>
            <a:t>DİVANU HÜMAYUN GÖREVLİLERİ</a:t>
          </a:r>
          <a:br>
            <a:rPr lang="tr-TR" sz="3200" dirty="0"/>
          </a:br>
          <a:endParaRPr lang="tr-TR" sz="3200" dirty="0"/>
        </a:p>
      </dgm:t>
    </dgm:pt>
    <dgm:pt modelId="{7894E670-4427-46CB-849D-6E4D2F176015}" type="parTrans" cxnId="{6FDAB0E4-F358-43B3-B3C6-C9178B4A9C86}">
      <dgm:prSet/>
      <dgm:spPr/>
      <dgm:t>
        <a:bodyPr/>
        <a:lstStyle/>
        <a:p>
          <a:endParaRPr lang="tr-TR"/>
        </a:p>
      </dgm:t>
    </dgm:pt>
    <dgm:pt modelId="{E0A8C17A-4C01-44D4-B003-041EB0E11799}" type="sibTrans" cxnId="{6FDAB0E4-F358-43B3-B3C6-C9178B4A9C86}">
      <dgm:prSet/>
      <dgm:spPr/>
      <dgm:t>
        <a:bodyPr/>
        <a:lstStyle/>
        <a:p>
          <a:endParaRPr lang="tr-TR"/>
        </a:p>
      </dgm:t>
    </dgm:pt>
    <dgm:pt modelId="{4EDCF4AF-F6E0-4E7B-9825-01695B0EFEBF}" type="pres">
      <dgm:prSet presAssocID="{391DBBCF-7C00-4765-8645-AC288160121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38C27F5-F636-4696-B8E9-15EF67C0724A}" type="pres">
      <dgm:prSet presAssocID="{33B67FA3-9357-49E3-BDB5-C9A7D96BA413}" presName="parentText" presStyleLbl="node1" presStyleIdx="0" presStyleCnt="1" custScaleY="157097" custLinFactNeighborX="-7685" custLinFactNeighborY="-653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2F3FC70-EDFE-42C8-BBF9-D6A69CC0DB24}" type="presOf" srcId="{391DBBCF-7C00-4765-8645-AC2881601211}" destId="{4EDCF4AF-F6E0-4E7B-9825-01695B0EFEBF}" srcOrd="0" destOrd="0" presId="urn:microsoft.com/office/officeart/2005/8/layout/vList2"/>
    <dgm:cxn modelId="{6FDAB0E4-F358-43B3-B3C6-C9178B4A9C86}" srcId="{391DBBCF-7C00-4765-8645-AC2881601211}" destId="{33B67FA3-9357-49E3-BDB5-C9A7D96BA413}" srcOrd="0" destOrd="0" parTransId="{7894E670-4427-46CB-849D-6E4D2F176015}" sibTransId="{E0A8C17A-4C01-44D4-B003-041EB0E11799}"/>
    <dgm:cxn modelId="{95C74ECC-9362-4C34-9F34-DC4D431387D0}" type="presOf" srcId="{33B67FA3-9357-49E3-BDB5-C9A7D96BA413}" destId="{438C27F5-F636-4696-B8E9-15EF67C0724A}" srcOrd="0" destOrd="0" presId="urn:microsoft.com/office/officeart/2005/8/layout/vList2"/>
    <dgm:cxn modelId="{4505C555-6927-4DD4-A7BC-B412950AB978}" type="presParOf" srcId="{4EDCF4AF-F6E0-4E7B-9825-01695B0EFEBF}" destId="{438C27F5-F636-4696-B8E9-15EF67C0724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8.xml><?xml version="1.0" encoding="utf-8"?>
<dgm:dataModel xmlns:dgm="http://schemas.openxmlformats.org/drawingml/2006/diagram" xmlns:a="http://schemas.openxmlformats.org/drawingml/2006/main">
  <dgm:ptLst>
    <dgm:pt modelId="{21F6CB75-10F2-46E4-AD6A-B56F197198F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19BF953D-35AD-41B2-9372-EF5F96FA778D}">
      <dgm:prSet/>
      <dgm:spPr/>
      <dgm:t>
        <a:bodyPr/>
        <a:lstStyle/>
        <a:p>
          <a:r>
            <a:rPr lang="tr-TR"/>
            <a:t>ŞEYHÜLİSLAM:Divanda alınan kararların dine uygunluğunu fetvayla karara bağlar.</a:t>
          </a:r>
        </a:p>
      </dgm:t>
    </dgm:pt>
    <dgm:pt modelId="{84D635E4-0D8B-4F3F-85FD-8EDD284D8CD3}" type="parTrans" cxnId="{F96E66EC-ED46-4C24-877F-FB54A59E7E43}">
      <dgm:prSet/>
      <dgm:spPr/>
      <dgm:t>
        <a:bodyPr/>
        <a:lstStyle/>
        <a:p>
          <a:endParaRPr lang="tr-TR"/>
        </a:p>
      </dgm:t>
    </dgm:pt>
    <dgm:pt modelId="{F394903B-55B4-4B6A-8752-C36919C95C77}" type="sibTrans" cxnId="{F96E66EC-ED46-4C24-877F-FB54A59E7E43}">
      <dgm:prSet/>
      <dgm:spPr/>
      <dgm:t>
        <a:bodyPr/>
        <a:lstStyle/>
        <a:p>
          <a:endParaRPr lang="tr-TR"/>
        </a:p>
      </dgm:t>
    </dgm:pt>
    <dgm:pt modelId="{1554746E-FD4A-4254-B5F1-EDD74F43E83C}">
      <dgm:prSet/>
      <dgm:spPr/>
      <dgm:t>
        <a:bodyPr/>
        <a:lstStyle/>
        <a:p>
          <a:r>
            <a:rPr lang="tr-TR" dirty="0"/>
            <a:t>KAZASKER: Medrese hocalarının atamasını  yapar ve Divanda görüşülen çok büyük davalara bakar. Adalet ve Milli eğitim bakanına denk gelir.</a:t>
          </a:r>
        </a:p>
      </dgm:t>
    </dgm:pt>
    <dgm:pt modelId="{7F98FC78-D0E6-4216-A0E1-F10148A9FF8B}" type="parTrans" cxnId="{98CBEB45-4A40-4FC1-910C-76CCA133196B}">
      <dgm:prSet/>
      <dgm:spPr/>
      <dgm:t>
        <a:bodyPr/>
        <a:lstStyle/>
        <a:p>
          <a:endParaRPr lang="tr-TR"/>
        </a:p>
      </dgm:t>
    </dgm:pt>
    <dgm:pt modelId="{6EC9D698-04A8-4516-888A-E71959C43F59}" type="sibTrans" cxnId="{98CBEB45-4A40-4FC1-910C-76CCA133196B}">
      <dgm:prSet/>
      <dgm:spPr/>
      <dgm:t>
        <a:bodyPr/>
        <a:lstStyle/>
        <a:p>
          <a:endParaRPr lang="tr-TR"/>
        </a:p>
      </dgm:t>
    </dgm:pt>
    <dgm:pt modelId="{75767CC6-BCE9-48C7-BF69-E9DA44421681}">
      <dgm:prSet/>
      <dgm:spPr/>
      <dgm:t>
        <a:bodyPr/>
        <a:lstStyle/>
        <a:p>
          <a:r>
            <a:rPr lang="tr-TR"/>
            <a:t>DEFTERDAR: Devletin gelir gider ve bütçesinden sorumlu kişidir. Günümüz Maliye bakanı pozisyonudur.</a:t>
          </a:r>
        </a:p>
      </dgm:t>
    </dgm:pt>
    <dgm:pt modelId="{596C2AE9-D268-404C-8714-07D39A7BB74B}" type="parTrans" cxnId="{E45DFCA6-FEA7-49CC-8297-618A5D5BB372}">
      <dgm:prSet/>
      <dgm:spPr/>
      <dgm:t>
        <a:bodyPr/>
        <a:lstStyle/>
        <a:p>
          <a:endParaRPr lang="tr-TR"/>
        </a:p>
      </dgm:t>
    </dgm:pt>
    <dgm:pt modelId="{8C7362E3-B241-42DE-BD7E-36F48CB8645C}" type="sibTrans" cxnId="{E45DFCA6-FEA7-49CC-8297-618A5D5BB372}">
      <dgm:prSet/>
      <dgm:spPr/>
      <dgm:t>
        <a:bodyPr/>
        <a:lstStyle/>
        <a:p>
          <a:endParaRPr lang="tr-TR"/>
        </a:p>
      </dgm:t>
    </dgm:pt>
    <dgm:pt modelId="{A43EE682-FE68-43BB-8C31-96DC8C7902DA}" type="pres">
      <dgm:prSet presAssocID="{21F6CB75-10F2-46E4-AD6A-B56F197198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E416B33-082B-4B5B-9789-B9FDD75446E0}" type="pres">
      <dgm:prSet presAssocID="{19BF953D-35AD-41B2-9372-EF5F96FA778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0741FB7-9750-46E4-95B6-394201AA46B5}" type="pres">
      <dgm:prSet presAssocID="{F394903B-55B4-4B6A-8752-C36919C95C77}" presName="spacer" presStyleCnt="0"/>
      <dgm:spPr/>
    </dgm:pt>
    <dgm:pt modelId="{132A28AA-3BF8-4253-907C-712C039A75C4}" type="pres">
      <dgm:prSet presAssocID="{1554746E-FD4A-4254-B5F1-EDD74F43E83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B727BF8-F2C8-46B4-AF79-03F9B1E19490}" type="pres">
      <dgm:prSet presAssocID="{6EC9D698-04A8-4516-888A-E71959C43F59}" presName="spacer" presStyleCnt="0"/>
      <dgm:spPr/>
    </dgm:pt>
    <dgm:pt modelId="{53007429-333A-4166-BE39-5C22FFD8E7DB}" type="pres">
      <dgm:prSet presAssocID="{75767CC6-BCE9-48C7-BF69-E9DA4442168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45DFCA6-FEA7-49CC-8297-618A5D5BB372}" srcId="{21F6CB75-10F2-46E4-AD6A-B56F197198F1}" destId="{75767CC6-BCE9-48C7-BF69-E9DA44421681}" srcOrd="2" destOrd="0" parTransId="{596C2AE9-D268-404C-8714-07D39A7BB74B}" sibTransId="{8C7362E3-B241-42DE-BD7E-36F48CB8645C}"/>
    <dgm:cxn modelId="{22F3372F-0FFA-4093-86ED-C7B55A97E757}" type="presOf" srcId="{75767CC6-BCE9-48C7-BF69-E9DA44421681}" destId="{53007429-333A-4166-BE39-5C22FFD8E7DB}" srcOrd="0" destOrd="0" presId="urn:microsoft.com/office/officeart/2005/8/layout/vList2"/>
    <dgm:cxn modelId="{CF43565B-0041-4873-8F36-2303869DA89E}" type="presOf" srcId="{21F6CB75-10F2-46E4-AD6A-B56F197198F1}" destId="{A43EE682-FE68-43BB-8C31-96DC8C7902DA}" srcOrd="0" destOrd="0" presId="urn:microsoft.com/office/officeart/2005/8/layout/vList2"/>
    <dgm:cxn modelId="{98CBEB45-4A40-4FC1-910C-76CCA133196B}" srcId="{21F6CB75-10F2-46E4-AD6A-B56F197198F1}" destId="{1554746E-FD4A-4254-B5F1-EDD74F43E83C}" srcOrd="1" destOrd="0" parTransId="{7F98FC78-D0E6-4216-A0E1-F10148A9FF8B}" sibTransId="{6EC9D698-04A8-4516-888A-E71959C43F59}"/>
    <dgm:cxn modelId="{7A914411-D174-4392-9135-775ED54E1928}" type="presOf" srcId="{1554746E-FD4A-4254-B5F1-EDD74F43E83C}" destId="{132A28AA-3BF8-4253-907C-712C039A75C4}" srcOrd="0" destOrd="0" presId="urn:microsoft.com/office/officeart/2005/8/layout/vList2"/>
    <dgm:cxn modelId="{F96E66EC-ED46-4C24-877F-FB54A59E7E43}" srcId="{21F6CB75-10F2-46E4-AD6A-B56F197198F1}" destId="{19BF953D-35AD-41B2-9372-EF5F96FA778D}" srcOrd="0" destOrd="0" parTransId="{84D635E4-0D8B-4F3F-85FD-8EDD284D8CD3}" sibTransId="{F394903B-55B4-4B6A-8752-C36919C95C77}"/>
    <dgm:cxn modelId="{D41CB453-75FD-44C4-8360-70E384F8091C}" type="presOf" srcId="{19BF953D-35AD-41B2-9372-EF5F96FA778D}" destId="{EE416B33-082B-4B5B-9789-B9FDD75446E0}" srcOrd="0" destOrd="0" presId="urn:microsoft.com/office/officeart/2005/8/layout/vList2"/>
    <dgm:cxn modelId="{3E4A487D-BC73-4A00-8AE0-B7204ED96341}" type="presParOf" srcId="{A43EE682-FE68-43BB-8C31-96DC8C7902DA}" destId="{EE416B33-082B-4B5B-9789-B9FDD75446E0}" srcOrd="0" destOrd="0" presId="urn:microsoft.com/office/officeart/2005/8/layout/vList2"/>
    <dgm:cxn modelId="{6271BB7E-D796-4439-ADA5-F6597BF9EB37}" type="presParOf" srcId="{A43EE682-FE68-43BB-8C31-96DC8C7902DA}" destId="{60741FB7-9750-46E4-95B6-394201AA46B5}" srcOrd="1" destOrd="0" presId="urn:microsoft.com/office/officeart/2005/8/layout/vList2"/>
    <dgm:cxn modelId="{984DD0FB-F5B0-4864-BB34-BD65E4652993}" type="presParOf" srcId="{A43EE682-FE68-43BB-8C31-96DC8C7902DA}" destId="{132A28AA-3BF8-4253-907C-712C039A75C4}" srcOrd="2" destOrd="0" presId="urn:microsoft.com/office/officeart/2005/8/layout/vList2"/>
    <dgm:cxn modelId="{ED34D53A-72D7-4656-B0FC-CF2C694787EE}" type="presParOf" srcId="{A43EE682-FE68-43BB-8C31-96DC8C7902DA}" destId="{8B727BF8-F2C8-46B4-AF79-03F9B1E19490}" srcOrd="3" destOrd="0" presId="urn:microsoft.com/office/officeart/2005/8/layout/vList2"/>
    <dgm:cxn modelId="{3A4F1FF3-B786-4582-A771-1DAC09E21779}" type="presParOf" srcId="{A43EE682-FE68-43BB-8C31-96DC8C7902DA}" destId="{53007429-333A-4166-BE39-5C22FFD8E7D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19.xml><?xml version="1.0" encoding="utf-8"?>
<dgm:dataModel xmlns:dgm="http://schemas.openxmlformats.org/drawingml/2006/diagram" xmlns:a="http://schemas.openxmlformats.org/drawingml/2006/main">
  <dgm:ptLst>
    <dgm:pt modelId="{B6A6929E-606E-440D-BF80-327FB1AAE3C3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43D9BEDE-6B1A-419E-8C5B-B518827E041D}">
      <dgm:prSet/>
      <dgm:spPr/>
      <dgm:t>
        <a:bodyPr/>
        <a:lstStyle/>
        <a:p>
          <a:r>
            <a:rPr lang="tr-TR" dirty="0"/>
            <a:t>DİVANU HÜMAYUN GÖREVLİLERİ</a:t>
          </a:r>
        </a:p>
      </dgm:t>
    </dgm:pt>
    <dgm:pt modelId="{F590013B-D1B8-49B1-89EC-BD15DB739037}" type="parTrans" cxnId="{1345F8F1-BF67-4ACE-AA81-9CA1AB98F85E}">
      <dgm:prSet/>
      <dgm:spPr/>
      <dgm:t>
        <a:bodyPr/>
        <a:lstStyle/>
        <a:p>
          <a:endParaRPr lang="tr-TR"/>
        </a:p>
      </dgm:t>
    </dgm:pt>
    <dgm:pt modelId="{2BB650FA-5D86-49B2-881F-B79A98B92AA3}" type="sibTrans" cxnId="{1345F8F1-BF67-4ACE-AA81-9CA1AB98F85E}">
      <dgm:prSet/>
      <dgm:spPr/>
      <dgm:t>
        <a:bodyPr/>
        <a:lstStyle/>
        <a:p>
          <a:endParaRPr lang="tr-TR"/>
        </a:p>
      </dgm:t>
    </dgm:pt>
    <dgm:pt modelId="{B8C81954-1827-4C99-B91D-CA0F70BC19D9}" type="pres">
      <dgm:prSet presAssocID="{B6A6929E-606E-440D-BF80-327FB1AAE3C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19BA250-CF9C-4349-8B1C-38140A7D1B30}" type="pres">
      <dgm:prSet presAssocID="{43D9BEDE-6B1A-419E-8C5B-B518827E041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19B3DCE-6762-47BD-98F3-87A97D93199E}" type="presOf" srcId="{B6A6929E-606E-440D-BF80-327FB1AAE3C3}" destId="{B8C81954-1827-4C99-B91D-CA0F70BC19D9}" srcOrd="0" destOrd="0" presId="urn:microsoft.com/office/officeart/2005/8/layout/vList2"/>
    <dgm:cxn modelId="{E9E3DE26-6597-4416-862C-8623FDE633B7}" type="presOf" srcId="{43D9BEDE-6B1A-419E-8C5B-B518827E041D}" destId="{319BA250-CF9C-4349-8B1C-38140A7D1B30}" srcOrd="0" destOrd="0" presId="urn:microsoft.com/office/officeart/2005/8/layout/vList2"/>
    <dgm:cxn modelId="{1345F8F1-BF67-4ACE-AA81-9CA1AB98F85E}" srcId="{B6A6929E-606E-440D-BF80-327FB1AAE3C3}" destId="{43D9BEDE-6B1A-419E-8C5B-B518827E041D}" srcOrd="0" destOrd="0" parTransId="{F590013B-D1B8-49B1-89EC-BD15DB739037}" sibTransId="{2BB650FA-5D86-49B2-881F-B79A98B92AA3}"/>
    <dgm:cxn modelId="{E6F610F4-C821-46D4-B5BC-45EC14723F80}" type="presParOf" srcId="{B8C81954-1827-4C99-B91D-CA0F70BC19D9}" destId="{319BA250-CF9C-4349-8B1C-38140A7D1B3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C662224-CC30-425D-9823-930A0D70F3DF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E3F3F4BB-A97E-42E3-8CD2-E115AD4C7BAF}">
      <dgm:prSet/>
      <dgm:spPr/>
      <dgm:t>
        <a:bodyPr/>
        <a:lstStyle/>
        <a:p>
          <a:r>
            <a:rPr lang="tr-TR" dirty="0"/>
            <a:t>Malazgirt Savaşı’ndan sonra Anadolu’da hızlı bir şekilde Türkleşme ve fetihler yaşanmıştır.</a:t>
          </a:r>
        </a:p>
      </dgm:t>
    </dgm:pt>
    <dgm:pt modelId="{1EC68400-F6A5-4475-B552-993628FE8692}" type="parTrans" cxnId="{7DED497C-F9FB-406A-8221-02A05E5E8483}">
      <dgm:prSet/>
      <dgm:spPr/>
      <dgm:t>
        <a:bodyPr/>
        <a:lstStyle/>
        <a:p>
          <a:endParaRPr lang="tr-TR"/>
        </a:p>
      </dgm:t>
    </dgm:pt>
    <dgm:pt modelId="{8A12D416-45EA-48F3-AB3C-F55BA99FD495}" type="sibTrans" cxnId="{7DED497C-F9FB-406A-8221-02A05E5E8483}">
      <dgm:prSet/>
      <dgm:spPr/>
      <dgm:t>
        <a:bodyPr/>
        <a:lstStyle/>
        <a:p>
          <a:endParaRPr lang="tr-TR"/>
        </a:p>
      </dgm:t>
    </dgm:pt>
    <dgm:pt modelId="{BF8D3865-C60A-4B72-9D10-F586E4020BCC}">
      <dgm:prSet/>
      <dgm:spPr/>
      <dgm:t>
        <a:bodyPr/>
        <a:lstStyle/>
        <a:p>
          <a:r>
            <a:rPr lang="tr-TR" dirty="0"/>
            <a:t>MALAZGİRT Savaşı'ndan sonra ALPARSLAN Anadolu'nun fethine katılan komutanlara fethettikleri yerlerde Selçuklu Devletine bağlı beylikler kurması  için izin vermiştir.</a:t>
          </a:r>
        </a:p>
      </dgm:t>
    </dgm:pt>
    <dgm:pt modelId="{7BFAF57D-B272-43E7-A353-F095ED70BACF}" type="parTrans" cxnId="{3E181E8C-8D8D-4060-8D46-455393766408}">
      <dgm:prSet/>
      <dgm:spPr/>
      <dgm:t>
        <a:bodyPr/>
        <a:lstStyle/>
        <a:p>
          <a:endParaRPr lang="tr-TR"/>
        </a:p>
      </dgm:t>
    </dgm:pt>
    <dgm:pt modelId="{7CFD92A7-0C15-4565-9E75-9940F2A50A61}" type="sibTrans" cxnId="{3E181E8C-8D8D-4060-8D46-455393766408}">
      <dgm:prSet/>
      <dgm:spPr/>
      <dgm:t>
        <a:bodyPr/>
        <a:lstStyle/>
        <a:p>
          <a:endParaRPr lang="tr-TR"/>
        </a:p>
      </dgm:t>
    </dgm:pt>
    <dgm:pt modelId="{729E5B0C-D4E5-44A8-A994-77F1367B07A1}">
      <dgm:prSet/>
      <dgm:spPr/>
      <dgm:t>
        <a:bodyPr/>
        <a:lstStyle/>
        <a:p>
          <a:r>
            <a:rPr lang="tr-TR"/>
            <a:t>Bu durum Anadolu'nun hızlı bir şekilde Türkleşmesini sağlamıştır</a:t>
          </a:r>
        </a:p>
      </dgm:t>
    </dgm:pt>
    <dgm:pt modelId="{B13E41A8-757C-4590-9719-89A5456A525A}" type="parTrans" cxnId="{ABDC0018-29BB-4950-9B74-0A36EF010116}">
      <dgm:prSet/>
      <dgm:spPr/>
      <dgm:t>
        <a:bodyPr/>
        <a:lstStyle/>
        <a:p>
          <a:endParaRPr lang="tr-TR"/>
        </a:p>
      </dgm:t>
    </dgm:pt>
    <dgm:pt modelId="{A0DF1ACC-D20E-4303-A517-5A52EBD1F6E6}" type="sibTrans" cxnId="{ABDC0018-29BB-4950-9B74-0A36EF010116}">
      <dgm:prSet/>
      <dgm:spPr/>
      <dgm:t>
        <a:bodyPr/>
        <a:lstStyle/>
        <a:p>
          <a:endParaRPr lang="tr-TR"/>
        </a:p>
      </dgm:t>
    </dgm:pt>
    <dgm:pt modelId="{45076974-BBCF-4DE6-A6C6-CF2D71617BBD}" type="pres">
      <dgm:prSet presAssocID="{8C662224-CC30-425D-9823-930A0D70F3D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B7EBB91-B12E-4FD6-A800-219E79DCAA6C}" type="pres">
      <dgm:prSet presAssocID="{E3F3F4BB-A97E-42E3-8CD2-E115AD4C7BA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4C4F073-5ABD-4C3C-9AB5-CD5511C72168}" type="pres">
      <dgm:prSet presAssocID="{8A12D416-45EA-48F3-AB3C-F55BA99FD495}" presName="spacer" presStyleCnt="0"/>
      <dgm:spPr/>
    </dgm:pt>
    <dgm:pt modelId="{80246759-DA5E-4693-AAD9-CEE59E828C12}" type="pres">
      <dgm:prSet presAssocID="{BF8D3865-C60A-4B72-9D10-F586E4020BC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6486915-FFC5-4538-9FBB-A65ED2D7E6C1}" type="pres">
      <dgm:prSet presAssocID="{7CFD92A7-0C15-4565-9E75-9940F2A50A61}" presName="spacer" presStyleCnt="0"/>
      <dgm:spPr/>
    </dgm:pt>
    <dgm:pt modelId="{E4CFA87C-D70A-466A-9401-7C7032C564BB}" type="pres">
      <dgm:prSet presAssocID="{729E5B0C-D4E5-44A8-A994-77F1367B07A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ECB633B-52E5-44B3-BBB5-0BA590D0ED7D}" type="presOf" srcId="{729E5B0C-D4E5-44A8-A994-77F1367B07A1}" destId="{E4CFA87C-D70A-466A-9401-7C7032C564BB}" srcOrd="0" destOrd="0" presId="urn:microsoft.com/office/officeart/2005/8/layout/vList2"/>
    <dgm:cxn modelId="{3E181E8C-8D8D-4060-8D46-455393766408}" srcId="{8C662224-CC30-425D-9823-930A0D70F3DF}" destId="{BF8D3865-C60A-4B72-9D10-F586E4020BCC}" srcOrd="1" destOrd="0" parTransId="{7BFAF57D-B272-43E7-A353-F095ED70BACF}" sibTransId="{7CFD92A7-0C15-4565-9E75-9940F2A50A61}"/>
    <dgm:cxn modelId="{A69B1122-C8E6-45E3-880B-10FA94302F47}" type="presOf" srcId="{8C662224-CC30-425D-9823-930A0D70F3DF}" destId="{45076974-BBCF-4DE6-A6C6-CF2D71617BBD}" srcOrd="0" destOrd="0" presId="urn:microsoft.com/office/officeart/2005/8/layout/vList2"/>
    <dgm:cxn modelId="{7DED497C-F9FB-406A-8221-02A05E5E8483}" srcId="{8C662224-CC30-425D-9823-930A0D70F3DF}" destId="{E3F3F4BB-A97E-42E3-8CD2-E115AD4C7BAF}" srcOrd="0" destOrd="0" parTransId="{1EC68400-F6A5-4475-B552-993628FE8692}" sibTransId="{8A12D416-45EA-48F3-AB3C-F55BA99FD495}"/>
    <dgm:cxn modelId="{F1D18696-74AB-481B-A512-E0072C370533}" type="presOf" srcId="{E3F3F4BB-A97E-42E3-8CD2-E115AD4C7BAF}" destId="{4B7EBB91-B12E-4FD6-A800-219E79DCAA6C}" srcOrd="0" destOrd="0" presId="urn:microsoft.com/office/officeart/2005/8/layout/vList2"/>
    <dgm:cxn modelId="{69DF43F2-BFB1-4ACC-BD64-7BF7BE8A9A1E}" type="presOf" srcId="{BF8D3865-C60A-4B72-9D10-F586E4020BCC}" destId="{80246759-DA5E-4693-AAD9-CEE59E828C12}" srcOrd="0" destOrd="0" presId="urn:microsoft.com/office/officeart/2005/8/layout/vList2"/>
    <dgm:cxn modelId="{ABDC0018-29BB-4950-9B74-0A36EF010116}" srcId="{8C662224-CC30-425D-9823-930A0D70F3DF}" destId="{729E5B0C-D4E5-44A8-A994-77F1367B07A1}" srcOrd="2" destOrd="0" parTransId="{B13E41A8-757C-4590-9719-89A5456A525A}" sibTransId="{A0DF1ACC-D20E-4303-A517-5A52EBD1F6E6}"/>
    <dgm:cxn modelId="{493F3F7E-BC3D-4ECE-B50E-9AC0CE8F8B29}" type="presParOf" srcId="{45076974-BBCF-4DE6-A6C6-CF2D71617BBD}" destId="{4B7EBB91-B12E-4FD6-A800-219E79DCAA6C}" srcOrd="0" destOrd="0" presId="urn:microsoft.com/office/officeart/2005/8/layout/vList2"/>
    <dgm:cxn modelId="{AD945B29-A52F-4B97-AC8F-37243B50361D}" type="presParOf" srcId="{45076974-BBCF-4DE6-A6C6-CF2D71617BBD}" destId="{34C4F073-5ABD-4C3C-9AB5-CD5511C72168}" srcOrd="1" destOrd="0" presId="urn:microsoft.com/office/officeart/2005/8/layout/vList2"/>
    <dgm:cxn modelId="{EF902559-8B19-40B7-B18B-A473A1561A53}" type="presParOf" srcId="{45076974-BBCF-4DE6-A6C6-CF2D71617BBD}" destId="{80246759-DA5E-4693-AAD9-CEE59E828C12}" srcOrd="2" destOrd="0" presId="urn:microsoft.com/office/officeart/2005/8/layout/vList2"/>
    <dgm:cxn modelId="{34F78FE5-E13A-4F05-90B2-E59C75E3005A}" type="presParOf" srcId="{45076974-BBCF-4DE6-A6C6-CF2D71617BBD}" destId="{26486915-FFC5-4538-9FBB-A65ED2D7E6C1}" srcOrd="3" destOrd="0" presId="urn:microsoft.com/office/officeart/2005/8/layout/vList2"/>
    <dgm:cxn modelId="{BCD4845A-1971-4626-BA82-3628EA8A13C8}" type="presParOf" srcId="{45076974-BBCF-4DE6-A6C6-CF2D71617BBD}" destId="{E4CFA87C-D70A-466A-9401-7C7032C564B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20.xml><?xml version="1.0" encoding="utf-8"?>
<dgm:dataModel xmlns:dgm="http://schemas.openxmlformats.org/drawingml/2006/diagram" xmlns:a="http://schemas.openxmlformats.org/drawingml/2006/main">
  <dgm:ptLst>
    <dgm:pt modelId="{C59B7EC0-9494-42B0-AA05-5EABD1828BDF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82156E6C-D635-4368-A785-D05FE4644A1E}">
      <dgm:prSet/>
      <dgm:spPr/>
      <dgm:t>
        <a:bodyPr/>
        <a:lstStyle/>
        <a:p>
          <a:r>
            <a:rPr lang="tr-TR" dirty="0"/>
            <a:t>NİŞANCI: Yeni fethedilen yerleri tahrir defterine geçer ve padişah fermanlarına tuğra çeker. Dışişleri bakanı gibidir.</a:t>
          </a:r>
        </a:p>
      </dgm:t>
    </dgm:pt>
    <dgm:pt modelId="{8CE6378E-CFD5-4683-AF3C-0F7094BC61D8}" type="parTrans" cxnId="{E0739F32-2F15-4994-BC7F-465A35F99873}">
      <dgm:prSet/>
      <dgm:spPr/>
      <dgm:t>
        <a:bodyPr/>
        <a:lstStyle/>
        <a:p>
          <a:endParaRPr lang="tr-TR"/>
        </a:p>
      </dgm:t>
    </dgm:pt>
    <dgm:pt modelId="{4AACD92C-B85D-4A31-A0F0-D6CD1205A5FD}" type="sibTrans" cxnId="{E0739F32-2F15-4994-BC7F-465A35F99873}">
      <dgm:prSet/>
      <dgm:spPr/>
      <dgm:t>
        <a:bodyPr/>
        <a:lstStyle/>
        <a:p>
          <a:endParaRPr lang="tr-TR"/>
        </a:p>
      </dgm:t>
    </dgm:pt>
    <dgm:pt modelId="{98227CB0-C922-4FF9-8DFD-30F0D4D2BAC8}">
      <dgm:prSet/>
      <dgm:spPr/>
      <dgm:t>
        <a:bodyPr/>
        <a:lstStyle/>
        <a:p>
          <a:r>
            <a:rPr lang="tr-TR"/>
            <a:t>REİSÜLKÜTTAP: Devlet sınırlarının genişlemesi sonrasında devlet yazışmalarını düzenlemek için görev almıştır</a:t>
          </a:r>
        </a:p>
      </dgm:t>
    </dgm:pt>
    <dgm:pt modelId="{384461FC-2798-4775-AE91-BD48EC41F605}" type="parTrans" cxnId="{52ED805C-2912-4117-8C66-50DA8814E312}">
      <dgm:prSet/>
      <dgm:spPr/>
      <dgm:t>
        <a:bodyPr/>
        <a:lstStyle/>
        <a:p>
          <a:endParaRPr lang="tr-TR"/>
        </a:p>
      </dgm:t>
    </dgm:pt>
    <dgm:pt modelId="{6D9249A1-97A8-4432-A182-4C159245EEBC}" type="sibTrans" cxnId="{52ED805C-2912-4117-8C66-50DA8814E312}">
      <dgm:prSet/>
      <dgm:spPr/>
      <dgm:t>
        <a:bodyPr/>
        <a:lstStyle/>
        <a:p>
          <a:endParaRPr lang="tr-TR"/>
        </a:p>
      </dgm:t>
    </dgm:pt>
    <dgm:pt modelId="{6B3D0E38-EDBA-4139-8156-F74679A654C0}" type="pres">
      <dgm:prSet presAssocID="{C59B7EC0-9494-42B0-AA05-5EABD1828BD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477F3B2-22DC-4D22-8DE9-0D120B303CBC}" type="pres">
      <dgm:prSet presAssocID="{82156E6C-D635-4368-A785-D05FE4644A1E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0F225B2-8756-4DAA-B2A1-981EED61244D}" type="pres">
      <dgm:prSet presAssocID="{4AACD92C-B85D-4A31-A0F0-D6CD1205A5FD}" presName="spacer" presStyleCnt="0"/>
      <dgm:spPr/>
    </dgm:pt>
    <dgm:pt modelId="{8284395E-91A4-45DD-BD15-5016DB9F9FDA}" type="pres">
      <dgm:prSet presAssocID="{98227CB0-C922-4FF9-8DFD-30F0D4D2BAC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07F479F-FBDD-4136-A6AB-2BB2CF68D06C}" type="presOf" srcId="{82156E6C-D635-4368-A785-D05FE4644A1E}" destId="{C477F3B2-22DC-4D22-8DE9-0D120B303CBC}" srcOrd="0" destOrd="0" presId="urn:microsoft.com/office/officeart/2005/8/layout/vList2"/>
    <dgm:cxn modelId="{A005E4CA-15B6-4005-84DC-5E1AC54EFB03}" type="presOf" srcId="{98227CB0-C922-4FF9-8DFD-30F0D4D2BAC8}" destId="{8284395E-91A4-45DD-BD15-5016DB9F9FDA}" srcOrd="0" destOrd="0" presId="urn:microsoft.com/office/officeart/2005/8/layout/vList2"/>
    <dgm:cxn modelId="{A002F27F-D7F7-43ED-927C-3FCF352A53BB}" type="presOf" srcId="{C59B7EC0-9494-42B0-AA05-5EABD1828BDF}" destId="{6B3D0E38-EDBA-4139-8156-F74679A654C0}" srcOrd="0" destOrd="0" presId="urn:microsoft.com/office/officeart/2005/8/layout/vList2"/>
    <dgm:cxn modelId="{52ED805C-2912-4117-8C66-50DA8814E312}" srcId="{C59B7EC0-9494-42B0-AA05-5EABD1828BDF}" destId="{98227CB0-C922-4FF9-8DFD-30F0D4D2BAC8}" srcOrd="1" destOrd="0" parTransId="{384461FC-2798-4775-AE91-BD48EC41F605}" sibTransId="{6D9249A1-97A8-4432-A182-4C159245EEBC}"/>
    <dgm:cxn modelId="{E0739F32-2F15-4994-BC7F-465A35F99873}" srcId="{C59B7EC0-9494-42B0-AA05-5EABD1828BDF}" destId="{82156E6C-D635-4368-A785-D05FE4644A1E}" srcOrd="0" destOrd="0" parTransId="{8CE6378E-CFD5-4683-AF3C-0F7094BC61D8}" sibTransId="{4AACD92C-B85D-4A31-A0F0-D6CD1205A5FD}"/>
    <dgm:cxn modelId="{F126EC48-657B-4AD4-A48F-0753BE8CD8BD}" type="presParOf" srcId="{6B3D0E38-EDBA-4139-8156-F74679A654C0}" destId="{C477F3B2-22DC-4D22-8DE9-0D120B303CBC}" srcOrd="0" destOrd="0" presId="urn:microsoft.com/office/officeart/2005/8/layout/vList2"/>
    <dgm:cxn modelId="{BABB0DFC-D560-465A-9419-AF671B789785}" type="presParOf" srcId="{6B3D0E38-EDBA-4139-8156-F74679A654C0}" destId="{E0F225B2-8756-4DAA-B2A1-981EED61244D}" srcOrd="1" destOrd="0" presId="urn:microsoft.com/office/officeart/2005/8/layout/vList2"/>
    <dgm:cxn modelId="{41D71DB2-C692-4658-B8B8-90767FF235DD}" type="presParOf" srcId="{6B3D0E38-EDBA-4139-8156-F74679A654C0}" destId="{8284395E-91A4-45DD-BD15-5016DB9F9FDA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21.xml><?xml version="1.0" encoding="utf-8"?>
<dgm:dataModel xmlns:dgm="http://schemas.openxmlformats.org/drawingml/2006/diagram" xmlns:a="http://schemas.openxmlformats.org/drawingml/2006/main">
  <dgm:ptLst>
    <dgm:pt modelId="{0C1E468C-FECA-41C3-B248-3E75BABC4987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72F8DF93-455C-48E0-B820-8162A7BAF6DD}">
      <dgm:prSet/>
      <dgm:spPr/>
      <dgm:t>
        <a:bodyPr/>
        <a:lstStyle/>
        <a:p>
          <a:r>
            <a:rPr lang="tr-TR" dirty="0"/>
            <a:t>OSMANLIDA MİLLET SİSTEMİ</a:t>
          </a:r>
        </a:p>
      </dgm:t>
    </dgm:pt>
    <dgm:pt modelId="{F6E01A4A-F649-45B6-BADB-B6BE884B8E9A}" type="parTrans" cxnId="{0DC526C7-990A-4F25-9A3D-9271AAC03329}">
      <dgm:prSet/>
      <dgm:spPr/>
      <dgm:t>
        <a:bodyPr/>
        <a:lstStyle/>
        <a:p>
          <a:endParaRPr lang="tr-TR"/>
        </a:p>
      </dgm:t>
    </dgm:pt>
    <dgm:pt modelId="{3C4FF95A-1EAA-4D4A-ACDE-CDE80B8A45D1}" type="sibTrans" cxnId="{0DC526C7-990A-4F25-9A3D-9271AAC03329}">
      <dgm:prSet/>
      <dgm:spPr/>
      <dgm:t>
        <a:bodyPr/>
        <a:lstStyle/>
        <a:p>
          <a:endParaRPr lang="tr-TR"/>
        </a:p>
      </dgm:t>
    </dgm:pt>
    <dgm:pt modelId="{87FAD76D-5B50-427C-B963-EC0281BD5040}" type="pres">
      <dgm:prSet presAssocID="{0C1E468C-FECA-41C3-B248-3E75BABC498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8DF0AE8-F0B3-4591-8D1A-4733300D5EF3}" type="pres">
      <dgm:prSet presAssocID="{72F8DF93-455C-48E0-B820-8162A7BAF6D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DC526C7-990A-4F25-9A3D-9271AAC03329}" srcId="{0C1E468C-FECA-41C3-B248-3E75BABC4987}" destId="{72F8DF93-455C-48E0-B820-8162A7BAF6DD}" srcOrd="0" destOrd="0" parTransId="{F6E01A4A-F649-45B6-BADB-B6BE884B8E9A}" sibTransId="{3C4FF95A-1EAA-4D4A-ACDE-CDE80B8A45D1}"/>
    <dgm:cxn modelId="{44260BD1-2E43-4C15-AFC4-6BFA910D7EF7}" type="presOf" srcId="{72F8DF93-455C-48E0-B820-8162A7BAF6DD}" destId="{48DF0AE8-F0B3-4591-8D1A-4733300D5EF3}" srcOrd="0" destOrd="0" presId="urn:microsoft.com/office/officeart/2005/8/layout/vList2"/>
    <dgm:cxn modelId="{4BD6B8EC-8C70-4874-B322-171B8E83E270}" type="presOf" srcId="{0C1E468C-FECA-41C3-B248-3E75BABC4987}" destId="{87FAD76D-5B50-427C-B963-EC0281BD5040}" srcOrd="0" destOrd="0" presId="urn:microsoft.com/office/officeart/2005/8/layout/vList2"/>
    <dgm:cxn modelId="{8FB6C383-7AA3-4EEF-BF75-DD002F85E821}" type="presParOf" srcId="{87FAD76D-5B50-427C-B963-EC0281BD5040}" destId="{48DF0AE8-F0B3-4591-8D1A-4733300D5EF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2.xml><?xml version="1.0" encoding="utf-8"?>
<dgm:dataModel xmlns:dgm="http://schemas.openxmlformats.org/drawingml/2006/diagram" xmlns:a="http://schemas.openxmlformats.org/drawingml/2006/main">
  <dgm:ptLst>
    <dgm:pt modelId="{D4F29595-A7C4-4E7E-B047-2721EA666E90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8F2BD3DF-0477-40AD-9931-7F54D326508C}">
      <dgm:prSet custT="1"/>
      <dgm:spPr/>
      <dgm:t>
        <a:bodyPr/>
        <a:lstStyle/>
        <a:p>
          <a:r>
            <a:rPr lang="tr-TR" sz="2000" dirty="0"/>
            <a:t>Osmanlı Devletinde fethedilen yerlerle beraber nüfus sayısı artmış ve milletlerin bir arada yaşaması durumu ortaya çıkmıştır.</a:t>
          </a:r>
        </a:p>
      </dgm:t>
    </dgm:pt>
    <dgm:pt modelId="{EF850FA4-85E3-4BCE-9441-B48BEC96A068}" type="parTrans" cxnId="{8AFE7B01-4C6D-4864-B1C7-D08EED68902C}">
      <dgm:prSet/>
      <dgm:spPr/>
      <dgm:t>
        <a:bodyPr/>
        <a:lstStyle/>
        <a:p>
          <a:endParaRPr lang="tr-TR"/>
        </a:p>
      </dgm:t>
    </dgm:pt>
    <dgm:pt modelId="{1C4AF938-0FCA-4615-98F8-207535DA7B84}" type="sibTrans" cxnId="{8AFE7B01-4C6D-4864-B1C7-D08EED68902C}">
      <dgm:prSet/>
      <dgm:spPr/>
      <dgm:t>
        <a:bodyPr/>
        <a:lstStyle/>
        <a:p>
          <a:endParaRPr lang="tr-TR"/>
        </a:p>
      </dgm:t>
    </dgm:pt>
    <dgm:pt modelId="{D782A210-F1C0-4DF6-95CA-708BBFD701E2}">
      <dgm:prSet custT="1"/>
      <dgm:spPr/>
      <dgm:t>
        <a:bodyPr/>
        <a:lstStyle/>
        <a:p>
          <a:r>
            <a:rPr lang="tr-TR" sz="2000" dirty="0"/>
            <a:t>Osmanlı, devlet yönetiminde hoşgörü politikasını benimsemiş ve bütün milletler yüzyıllarca hoşgörü ve birbirlerine her türlü saygıyı duyarak bir arada yaşamışlardır.</a:t>
          </a:r>
        </a:p>
      </dgm:t>
    </dgm:pt>
    <dgm:pt modelId="{D87E737C-603D-4C51-BF1F-A16250B87474}" type="parTrans" cxnId="{A674B163-0BE2-43DF-A70B-CBDDEE4C8CCA}">
      <dgm:prSet/>
      <dgm:spPr/>
      <dgm:t>
        <a:bodyPr/>
        <a:lstStyle/>
        <a:p>
          <a:endParaRPr lang="tr-TR"/>
        </a:p>
      </dgm:t>
    </dgm:pt>
    <dgm:pt modelId="{7AC47EF4-712E-4769-B052-56F3FE9129D0}" type="sibTrans" cxnId="{A674B163-0BE2-43DF-A70B-CBDDEE4C8CCA}">
      <dgm:prSet/>
      <dgm:spPr/>
      <dgm:t>
        <a:bodyPr/>
        <a:lstStyle/>
        <a:p>
          <a:endParaRPr lang="tr-TR"/>
        </a:p>
      </dgm:t>
    </dgm:pt>
    <dgm:pt modelId="{6414B266-075F-4352-8943-D234AB1F4E51}">
      <dgm:prSet custT="1"/>
      <dgm:spPr/>
      <dgm:t>
        <a:bodyPr/>
        <a:lstStyle/>
        <a:p>
          <a:r>
            <a:rPr lang="tr-TR" sz="2000" dirty="0"/>
            <a:t>Rumlar, Bulgarlar, Sırplar, Pomaklar, Hırvatlar, </a:t>
          </a:r>
          <a:r>
            <a:rPr lang="tr-TR" sz="2000" dirty="0" err="1"/>
            <a:t>Karadağlılar,Boşnaklar,Arnavutlar,Araplar,Ermeniler,Macarlar</a:t>
          </a:r>
          <a:r>
            <a:rPr lang="tr-TR" sz="2000" dirty="0"/>
            <a:t>, Lehler, Romenler ,Yahudiler ve birçok millet bir arada yaşamışlardır.</a:t>
          </a:r>
        </a:p>
      </dgm:t>
    </dgm:pt>
    <dgm:pt modelId="{04627D4B-B14D-49E0-AFC2-7A6DD2B7B66F}" type="parTrans" cxnId="{778BB7B9-3A3D-4C91-9650-AAA62DDDDB5D}">
      <dgm:prSet/>
      <dgm:spPr/>
      <dgm:t>
        <a:bodyPr/>
        <a:lstStyle/>
        <a:p>
          <a:endParaRPr lang="tr-TR"/>
        </a:p>
      </dgm:t>
    </dgm:pt>
    <dgm:pt modelId="{E3C1B138-88AA-46EC-8EBF-64A1ECD0D98A}" type="sibTrans" cxnId="{778BB7B9-3A3D-4C91-9650-AAA62DDDDB5D}">
      <dgm:prSet/>
      <dgm:spPr/>
      <dgm:t>
        <a:bodyPr/>
        <a:lstStyle/>
        <a:p>
          <a:endParaRPr lang="tr-TR"/>
        </a:p>
      </dgm:t>
    </dgm:pt>
    <dgm:pt modelId="{E66BADAC-BAE4-4816-AFAF-92F30C91EF3E}" type="pres">
      <dgm:prSet presAssocID="{D4F29595-A7C4-4E7E-B047-2721EA666E9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70FA18E-B5D9-4A64-8A87-58ADA5303C61}" type="pres">
      <dgm:prSet presAssocID="{8F2BD3DF-0477-40AD-9931-7F54D326508C}" presName="parentText" presStyleLbl="node1" presStyleIdx="0" presStyleCnt="3" custScaleY="8465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C38252F-E240-4670-9F23-EDCD5CA07D18}" type="pres">
      <dgm:prSet presAssocID="{1C4AF938-0FCA-4615-98F8-207535DA7B84}" presName="spacer" presStyleCnt="0"/>
      <dgm:spPr/>
    </dgm:pt>
    <dgm:pt modelId="{DD86BC98-0A3A-40FB-8E7D-5D9E82F0651B}" type="pres">
      <dgm:prSet presAssocID="{D782A210-F1C0-4DF6-95CA-708BBFD701E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9B64102-BCB0-4163-B48E-E9C722B4E964}" type="pres">
      <dgm:prSet presAssocID="{7AC47EF4-712E-4769-B052-56F3FE9129D0}" presName="spacer" presStyleCnt="0"/>
      <dgm:spPr/>
    </dgm:pt>
    <dgm:pt modelId="{6CD187AA-D8E5-4F12-9292-961CFBA9D92C}" type="pres">
      <dgm:prSet presAssocID="{6414B266-075F-4352-8943-D234AB1F4E5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78BB7B9-3A3D-4C91-9650-AAA62DDDDB5D}" srcId="{D4F29595-A7C4-4E7E-B047-2721EA666E90}" destId="{6414B266-075F-4352-8943-D234AB1F4E51}" srcOrd="2" destOrd="0" parTransId="{04627D4B-B14D-49E0-AFC2-7A6DD2B7B66F}" sibTransId="{E3C1B138-88AA-46EC-8EBF-64A1ECD0D98A}"/>
    <dgm:cxn modelId="{B54D1FAE-C84C-43CA-A9E0-C749E11977C6}" type="presOf" srcId="{6414B266-075F-4352-8943-D234AB1F4E51}" destId="{6CD187AA-D8E5-4F12-9292-961CFBA9D92C}" srcOrd="0" destOrd="0" presId="urn:microsoft.com/office/officeart/2005/8/layout/vList2"/>
    <dgm:cxn modelId="{8AFE7B01-4C6D-4864-B1C7-D08EED68902C}" srcId="{D4F29595-A7C4-4E7E-B047-2721EA666E90}" destId="{8F2BD3DF-0477-40AD-9931-7F54D326508C}" srcOrd="0" destOrd="0" parTransId="{EF850FA4-85E3-4BCE-9441-B48BEC96A068}" sibTransId="{1C4AF938-0FCA-4615-98F8-207535DA7B84}"/>
    <dgm:cxn modelId="{AB38F3BD-2CED-49CA-A4CB-803B26943C1A}" type="presOf" srcId="{D782A210-F1C0-4DF6-95CA-708BBFD701E2}" destId="{DD86BC98-0A3A-40FB-8E7D-5D9E82F0651B}" srcOrd="0" destOrd="0" presId="urn:microsoft.com/office/officeart/2005/8/layout/vList2"/>
    <dgm:cxn modelId="{A674B163-0BE2-43DF-A70B-CBDDEE4C8CCA}" srcId="{D4F29595-A7C4-4E7E-B047-2721EA666E90}" destId="{D782A210-F1C0-4DF6-95CA-708BBFD701E2}" srcOrd="1" destOrd="0" parTransId="{D87E737C-603D-4C51-BF1F-A16250B87474}" sibTransId="{7AC47EF4-712E-4769-B052-56F3FE9129D0}"/>
    <dgm:cxn modelId="{7F811E33-11BC-4BB9-A9E0-8926F87D7CAF}" type="presOf" srcId="{8F2BD3DF-0477-40AD-9931-7F54D326508C}" destId="{770FA18E-B5D9-4A64-8A87-58ADA5303C61}" srcOrd="0" destOrd="0" presId="urn:microsoft.com/office/officeart/2005/8/layout/vList2"/>
    <dgm:cxn modelId="{0A9F355A-EE23-4C06-A072-9A9BC8C41AF3}" type="presOf" srcId="{D4F29595-A7C4-4E7E-B047-2721EA666E90}" destId="{E66BADAC-BAE4-4816-AFAF-92F30C91EF3E}" srcOrd="0" destOrd="0" presId="urn:microsoft.com/office/officeart/2005/8/layout/vList2"/>
    <dgm:cxn modelId="{A504334F-5DBC-4919-AC9E-92546AE79851}" type="presParOf" srcId="{E66BADAC-BAE4-4816-AFAF-92F30C91EF3E}" destId="{770FA18E-B5D9-4A64-8A87-58ADA5303C61}" srcOrd="0" destOrd="0" presId="urn:microsoft.com/office/officeart/2005/8/layout/vList2"/>
    <dgm:cxn modelId="{5E3C9779-CF4C-4D08-A111-D527F242F14A}" type="presParOf" srcId="{E66BADAC-BAE4-4816-AFAF-92F30C91EF3E}" destId="{9C38252F-E240-4670-9F23-EDCD5CA07D18}" srcOrd="1" destOrd="0" presId="urn:microsoft.com/office/officeart/2005/8/layout/vList2"/>
    <dgm:cxn modelId="{A016B142-A96E-4A52-B41F-4D74D054979F}" type="presParOf" srcId="{E66BADAC-BAE4-4816-AFAF-92F30C91EF3E}" destId="{DD86BC98-0A3A-40FB-8E7D-5D9E82F0651B}" srcOrd="2" destOrd="0" presId="urn:microsoft.com/office/officeart/2005/8/layout/vList2"/>
    <dgm:cxn modelId="{464BDA3C-90AE-4EC8-A8C3-402B95F9EAA3}" type="presParOf" srcId="{E66BADAC-BAE4-4816-AFAF-92F30C91EF3E}" destId="{59B64102-BCB0-4163-B48E-E9C722B4E964}" srcOrd="3" destOrd="0" presId="urn:microsoft.com/office/officeart/2005/8/layout/vList2"/>
    <dgm:cxn modelId="{DBEC7275-6315-496D-A83D-EECFC8814E04}" type="presParOf" srcId="{E66BADAC-BAE4-4816-AFAF-92F30C91EF3E}" destId="{6CD187AA-D8E5-4F12-9292-961CFBA9D92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23.xml><?xml version="1.0" encoding="utf-8"?>
<dgm:dataModel xmlns:dgm="http://schemas.openxmlformats.org/drawingml/2006/diagram" xmlns:a="http://schemas.openxmlformats.org/drawingml/2006/main">
  <dgm:ptLst>
    <dgm:pt modelId="{DC84010D-F02A-42F9-9D91-B1F3A7F68BD8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5CC26A5B-52A5-4CBF-AE3E-104CA4D1299E}">
      <dgm:prSet/>
      <dgm:spPr/>
      <dgm:t>
        <a:bodyPr/>
        <a:lstStyle/>
        <a:p>
          <a:r>
            <a:rPr lang="tr-TR" dirty="0"/>
            <a:t>OSMANLIDA MİLLET SİSTEMİ</a:t>
          </a:r>
        </a:p>
      </dgm:t>
    </dgm:pt>
    <dgm:pt modelId="{CD4E70D8-1538-46CA-8369-A9834B0D983B}" type="parTrans" cxnId="{6E634A71-26A8-4F87-8724-1476FA4FD8EB}">
      <dgm:prSet/>
      <dgm:spPr/>
      <dgm:t>
        <a:bodyPr/>
        <a:lstStyle/>
        <a:p>
          <a:endParaRPr lang="tr-TR"/>
        </a:p>
      </dgm:t>
    </dgm:pt>
    <dgm:pt modelId="{4A65FE36-8F53-48BF-9148-B99308442649}" type="sibTrans" cxnId="{6E634A71-26A8-4F87-8724-1476FA4FD8EB}">
      <dgm:prSet/>
      <dgm:spPr/>
      <dgm:t>
        <a:bodyPr/>
        <a:lstStyle/>
        <a:p>
          <a:endParaRPr lang="tr-TR"/>
        </a:p>
      </dgm:t>
    </dgm:pt>
    <dgm:pt modelId="{FA190D49-6E64-4D77-B97E-55F666D5E0B7}" type="pres">
      <dgm:prSet presAssocID="{DC84010D-F02A-42F9-9D91-B1F3A7F68B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85E249C-7440-4A49-8E9B-436DC4DBC276}" type="pres">
      <dgm:prSet presAssocID="{5CC26A5B-52A5-4CBF-AE3E-104CA4D1299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8F6EC93-F018-4A63-B491-1491BDF624EF}" type="presOf" srcId="{DC84010D-F02A-42F9-9D91-B1F3A7F68BD8}" destId="{FA190D49-6E64-4D77-B97E-55F666D5E0B7}" srcOrd="0" destOrd="0" presId="urn:microsoft.com/office/officeart/2005/8/layout/vList2"/>
    <dgm:cxn modelId="{6E634A71-26A8-4F87-8724-1476FA4FD8EB}" srcId="{DC84010D-F02A-42F9-9D91-B1F3A7F68BD8}" destId="{5CC26A5B-52A5-4CBF-AE3E-104CA4D1299E}" srcOrd="0" destOrd="0" parTransId="{CD4E70D8-1538-46CA-8369-A9834B0D983B}" sibTransId="{4A65FE36-8F53-48BF-9148-B99308442649}"/>
    <dgm:cxn modelId="{DE450FBA-5E1C-4889-AEA4-B200E314A252}" type="presOf" srcId="{5CC26A5B-52A5-4CBF-AE3E-104CA4D1299E}" destId="{585E249C-7440-4A49-8E9B-436DC4DBC276}" srcOrd="0" destOrd="0" presId="urn:microsoft.com/office/officeart/2005/8/layout/vList2"/>
    <dgm:cxn modelId="{C5169D69-143A-4731-BFAE-42E686597DFF}" type="presParOf" srcId="{FA190D49-6E64-4D77-B97E-55F666D5E0B7}" destId="{585E249C-7440-4A49-8E9B-436DC4DBC27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4.xml><?xml version="1.0" encoding="utf-8"?>
<dgm:dataModel xmlns:dgm="http://schemas.openxmlformats.org/drawingml/2006/diagram" xmlns:a="http://schemas.openxmlformats.org/drawingml/2006/main">
  <dgm:ptLst>
    <dgm:pt modelId="{38779514-B481-489E-AB3D-35E4C38270B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08A20C8F-198F-494E-9669-D3CE679BE1D4}">
      <dgm:prSet/>
      <dgm:spPr/>
      <dgm:t>
        <a:bodyPr/>
        <a:lstStyle/>
        <a:p>
          <a:r>
            <a:rPr lang="tr-TR" dirty="0"/>
            <a:t>Osmanlı milletinin huzur içinde yaşaması için dini ihtiyaçlarına destek olunmuş ve aralarında yaşanan meseleler kendi dinlerinin hukukuna göre çözülmeye çalışılmıştır.</a:t>
          </a:r>
        </a:p>
      </dgm:t>
    </dgm:pt>
    <dgm:pt modelId="{DBC2F168-15AC-458D-91F9-A9F4FCD46CE2}" type="parTrans" cxnId="{9AED4504-C8B4-41BE-A92C-CD5CF68251F5}">
      <dgm:prSet/>
      <dgm:spPr/>
      <dgm:t>
        <a:bodyPr/>
        <a:lstStyle/>
        <a:p>
          <a:endParaRPr lang="tr-TR"/>
        </a:p>
      </dgm:t>
    </dgm:pt>
    <dgm:pt modelId="{909419CE-B594-472D-9AF6-EB22FB5C1A5C}" type="sibTrans" cxnId="{9AED4504-C8B4-41BE-A92C-CD5CF68251F5}">
      <dgm:prSet/>
      <dgm:spPr/>
      <dgm:t>
        <a:bodyPr/>
        <a:lstStyle/>
        <a:p>
          <a:endParaRPr lang="tr-TR"/>
        </a:p>
      </dgm:t>
    </dgm:pt>
    <dgm:pt modelId="{8D31ACC6-7C70-4B0A-BE1C-A6F738CCE615}">
      <dgm:prSet/>
      <dgm:spPr/>
      <dgm:t>
        <a:bodyPr/>
        <a:lstStyle/>
        <a:p>
          <a:r>
            <a:rPr lang="tr-TR" dirty="0"/>
            <a:t>Her din mensubu evlenme,boşanma,miras gibi konularda kendi inanışlarına göre hareket edebilir; ayrıca eğitim, din ve adalet konularında  kendi kurumlarını oluşturabilirdi.</a:t>
          </a:r>
        </a:p>
      </dgm:t>
    </dgm:pt>
    <dgm:pt modelId="{32D2858F-BBBF-4C37-8C2D-6160CE5A2C67}" type="parTrans" cxnId="{BA522D1B-57F4-42D5-9D99-5E1D017E0C58}">
      <dgm:prSet/>
      <dgm:spPr/>
      <dgm:t>
        <a:bodyPr/>
        <a:lstStyle/>
        <a:p>
          <a:endParaRPr lang="tr-TR"/>
        </a:p>
      </dgm:t>
    </dgm:pt>
    <dgm:pt modelId="{36EB440F-2017-4661-8FE0-43AC369B7302}" type="sibTrans" cxnId="{BA522D1B-57F4-42D5-9D99-5E1D017E0C58}">
      <dgm:prSet/>
      <dgm:spPr/>
      <dgm:t>
        <a:bodyPr/>
        <a:lstStyle/>
        <a:p>
          <a:endParaRPr lang="tr-TR"/>
        </a:p>
      </dgm:t>
    </dgm:pt>
    <dgm:pt modelId="{7667523C-22AE-4019-9128-11B20ED597E2}" type="pres">
      <dgm:prSet presAssocID="{38779514-B481-489E-AB3D-35E4C38270B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36E5F5D-EA1A-44DA-AC5E-FA8017F9D340}" type="pres">
      <dgm:prSet presAssocID="{08A20C8F-198F-494E-9669-D3CE679BE1D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B647300-2A51-43CE-8A7C-571A791B486D}" type="pres">
      <dgm:prSet presAssocID="{909419CE-B594-472D-9AF6-EB22FB5C1A5C}" presName="spacer" presStyleCnt="0"/>
      <dgm:spPr/>
    </dgm:pt>
    <dgm:pt modelId="{094466DE-4F07-42C1-AF68-D61EE5FAAC3C}" type="pres">
      <dgm:prSet presAssocID="{8D31ACC6-7C70-4B0A-BE1C-A6F738CCE615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998DD3B-E85F-439A-A948-877FBCA7FA64}" type="presOf" srcId="{08A20C8F-198F-494E-9669-D3CE679BE1D4}" destId="{436E5F5D-EA1A-44DA-AC5E-FA8017F9D340}" srcOrd="0" destOrd="0" presId="urn:microsoft.com/office/officeart/2005/8/layout/vList2"/>
    <dgm:cxn modelId="{F754791B-19DE-421A-A598-A15FB08D0507}" type="presOf" srcId="{8D31ACC6-7C70-4B0A-BE1C-A6F738CCE615}" destId="{094466DE-4F07-42C1-AF68-D61EE5FAAC3C}" srcOrd="0" destOrd="0" presId="urn:microsoft.com/office/officeart/2005/8/layout/vList2"/>
    <dgm:cxn modelId="{BA522D1B-57F4-42D5-9D99-5E1D017E0C58}" srcId="{38779514-B481-489E-AB3D-35E4C38270B1}" destId="{8D31ACC6-7C70-4B0A-BE1C-A6F738CCE615}" srcOrd="1" destOrd="0" parTransId="{32D2858F-BBBF-4C37-8C2D-6160CE5A2C67}" sibTransId="{36EB440F-2017-4661-8FE0-43AC369B7302}"/>
    <dgm:cxn modelId="{9AED4504-C8B4-41BE-A92C-CD5CF68251F5}" srcId="{38779514-B481-489E-AB3D-35E4C38270B1}" destId="{08A20C8F-198F-494E-9669-D3CE679BE1D4}" srcOrd="0" destOrd="0" parTransId="{DBC2F168-15AC-458D-91F9-A9F4FCD46CE2}" sibTransId="{909419CE-B594-472D-9AF6-EB22FB5C1A5C}"/>
    <dgm:cxn modelId="{8F03CE5A-4D99-4561-9B6D-A62D3F3736A3}" type="presOf" srcId="{38779514-B481-489E-AB3D-35E4C38270B1}" destId="{7667523C-22AE-4019-9128-11B20ED597E2}" srcOrd="0" destOrd="0" presId="urn:microsoft.com/office/officeart/2005/8/layout/vList2"/>
    <dgm:cxn modelId="{192C012F-7255-40F4-8093-D5C3962ADA58}" type="presParOf" srcId="{7667523C-22AE-4019-9128-11B20ED597E2}" destId="{436E5F5D-EA1A-44DA-AC5E-FA8017F9D340}" srcOrd="0" destOrd="0" presId="urn:microsoft.com/office/officeart/2005/8/layout/vList2"/>
    <dgm:cxn modelId="{574506A9-AC48-40C1-AB99-9F3D94B3DD14}" type="presParOf" srcId="{7667523C-22AE-4019-9128-11B20ED597E2}" destId="{5B647300-2A51-43CE-8A7C-571A791B486D}" srcOrd="1" destOrd="0" presId="urn:microsoft.com/office/officeart/2005/8/layout/vList2"/>
    <dgm:cxn modelId="{D4551532-5A4D-42FE-A3C3-76FF9D36B429}" type="presParOf" srcId="{7667523C-22AE-4019-9128-11B20ED597E2}" destId="{094466DE-4F07-42C1-AF68-D61EE5FAAC3C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25.xml><?xml version="1.0" encoding="utf-8"?>
<dgm:dataModel xmlns:dgm="http://schemas.openxmlformats.org/drawingml/2006/diagram" xmlns:a="http://schemas.openxmlformats.org/drawingml/2006/main">
  <dgm:ptLst>
    <dgm:pt modelId="{516C234B-F347-4846-8689-5141FD2DA0F8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087DAFDC-C24A-4918-A000-305B8D46BC04}">
      <dgm:prSet custT="1"/>
      <dgm:spPr/>
      <dgm:t>
        <a:bodyPr/>
        <a:lstStyle/>
        <a:p>
          <a:pPr algn="ctr"/>
          <a:r>
            <a:rPr lang="tr-TR" sz="4400" dirty="0"/>
            <a:t>OSMANLI DEVLETİNDE HOŞGÖRÜ</a:t>
          </a:r>
        </a:p>
      </dgm:t>
    </dgm:pt>
    <dgm:pt modelId="{A830C492-B1AC-4B3F-A666-9AB6869AF700}" type="parTrans" cxnId="{E48E1DF3-1F0B-4049-AFE6-FC90C3ED1403}">
      <dgm:prSet/>
      <dgm:spPr/>
      <dgm:t>
        <a:bodyPr/>
        <a:lstStyle/>
        <a:p>
          <a:endParaRPr lang="tr-TR"/>
        </a:p>
      </dgm:t>
    </dgm:pt>
    <dgm:pt modelId="{9114C5B8-2DC7-4F81-B424-C64BB48B7C13}" type="sibTrans" cxnId="{E48E1DF3-1F0B-4049-AFE6-FC90C3ED1403}">
      <dgm:prSet/>
      <dgm:spPr/>
      <dgm:t>
        <a:bodyPr/>
        <a:lstStyle/>
        <a:p>
          <a:endParaRPr lang="tr-TR"/>
        </a:p>
      </dgm:t>
    </dgm:pt>
    <dgm:pt modelId="{22C42F79-D22F-4847-80F0-949798D00805}" type="pres">
      <dgm:prSet presAssocID="{516C234B-F347-4846-8689-5141FD2DA0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E57254E-27FA-405F-A5C7-3811682CB98C}" type="pres">
      <dgm:prSet presAssocID="{087DAFDC-C24A-4918-A000-305B8D46BC0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74EA333-1DE5-43D3-9D80-D062FE00C160}" type="presOf" srcId="{087DAFDC-C24A-4918-A000-305B8D46BC04}" destId="{7E57254E-27FA-405F-A5C7-3811682CB98C}" srcOrd="0" destOrd="0" presId="urn:microsoft.com/office/officeart/2005/8/layout/vList2"/>
    <dgm:cxn modelId="{171B8333-D56F-4AEE-9E37-A2BD55D9CBAB}" type="presOf" srcId="{516C234B-F347-4846-8689-5141FD2DA0F8}" destId="{22C42F79-D22F-4847-80F0-949798D00805}" srcOrd="0" destOrd="0" presId="urn:microsoft.com/office/officeart/2005/8/layout/vList2"/>
    <dgm:cxn modelId="{E48E1DF3-1F0B-4049-AFE6-FC90C3ED1403}" srcId="{516C234B-F347-4846-8689-5141FD2DA0F8}" destId="{087DAFDC-C24A-4918-A000-305B8D46BC04}" srcOrd="0" destOrd="0" parTransId="{A830C492-B1AC-4B3F-A666-9AB6869AF700}" sibTransId="{9114C5B8-2DC7-4F81-B424-C64BB48B7C13}"/>
    <dgm:cxn modelId="{FFCBA175-7EA0-4B57-9194-0A2BDB163639}" type="presParOf" srcId="{22C42F79-D22F-4847-80F0-949798D00805}" destId="{7E57254E-27FA-405F-A5C7-3811682CB98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6.xml><?xml version="1.0" encoding="utf-8"?>
<dgm:dataModel xmlns:dgm="http://schemas.openxmlformats.org/drawingml/2006/diagram" xmlns:a="http://schemas.openxmlformats.org/drawingml/2006/main">
  <dgm:ptLst>
    <dgm:pt modelId="{4020BFA2-F5D7-4D10-A7A1-0E576B4A05E0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F544A309-7B9D-45B7-B5E1-AC28AF4E5036}">
      <dgm:prSet/>
      <dgm:spPr/>
      <dgm:t>
        <a:bodyPr/>
        <a:lstStyle/>
        <a:p>
          <a:r>
            <a:rPr lang="tr-TR" dirty="0"/>
            <a:t>Osmanlı Devletinde fethedilen yerlerde en çok dikkat çeken durum OSMANLI HOŞGÖRÜSÜ olmuştur.</a:t>
          </a:r>
        </a:p>
      </dgm:t>
    </dgm:pt>
    <dgm:pt modelId="{3B0B9429-6AF5-4CD0-A438-491C264700EC}" type="parTrans" cxnId="{E5718425-FDDD-4C04-AF92-2D4DD800DFCB}">
      <dgm:prSet/>
      <dgm:spPr/>
      <dgm:t>
        <a:bodyPr/>
        <a:lstStyle/>
        <a:p>
          <a:endParaRPr lang="tr-TR"/>
        </a:p>
      </dgm:t>
    </dgm:pt>
    <dgm:pt modelId="{32A4C7AA-D31F-40D0-B1DB-70C0261F4E2A}" type="sibTrans" cxnId="{E5718425-FDDD-4C04-AF92-2D4DD800DFCB}">
      <dgm:prSet/>
      <dgm:spPr/>
      <dgm:t>
        <a:bodyPr/>
        <a:lstStyle/>
        <a:p>
          <a:endParaRPr lang="tr-TR"/>
        </a:p>
      </dgm:t>
    </dgm:pt>
    <dgm:pt modelId="{A068BBA2-C3CC-48CE-BEA0-0A39752B9726}">
      <dgm:prSet/>
      <dgm:spPr/>
      <dgm:t>
        <a:bodyPr/>
        <a:lstStyle/>
        <a:p>
          <a:r>
            <a:rPr lang="tr-TR"/>
            <a:t>Milletlerin tamamı Osmanlı topraklarında yaşarken Osmanlı milleti olarak görülmüş ve hepsine dini ve kültürel konularda yaşam kolaylığı sağlanmıştır.</a:t>
          </a:r>
        </a:p>
      </dgm:t>
    </dgm:pt>
    <dgm:pt modelId="{6682BE9A-E5EF-4E99-97A2-6CC3D215D46B}" type="parTrans" cxnId="{E091B3D4-96E5-4EA9-80FF-0DAEFB17A963}">
      <dgm:prSet/>
      <dgm:spPr/>
      <dgm:t>
        <a:bodyPr/>
        <a:lstStyle/>
        <a:p>
          <a:endParaRPr lang="tr-TR"/>
        </a:p>
      </dgm:t>
    </dgm:pt>
    <dgm:pt modelId="{9EA249AC-9464-40DA-9984-3299C6396EB7}" type="sibTrans" cxnId="{E091B3D4-96E5-4EA9-80FF-0DAEFB17A963}">
      <dgm:prSet/>
      <dgm:spPr/>
      <dgm:t>
        <a:bodyPr/>
        <a:lstStyle/>
        <a:p>
          <a:endParaRPr lang="tr-TR"/>
        </a:p>
      </dgm:t>
    </dgm:pt>
    <dgm:pt modelId="{291F3F94-076E-4463-812B-D7F775E202FB}" type="pres">
      <dgm:prSet presAssocID="{4020BFA2-F5D7-4D10-A7A1-0E576B4A05E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4EB8550-A1BD-49DA-A9A4-585C12F216D5}" type="pres">
      <dgm:prSet presAssocID="{F544A309-7B9D-45B7-B5E1-AC28AF4E5036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C1C752C-8708-44B2-A92F-2F454F5A1608}" type="pres">
      <dgm:prSet presAssocID="{32A4C7AA-D31F-40D0-B1DB-70C0261F4E2A}" presName="spacer" presStyleCnt="0"/>
      <dgm:spPr/>
    </dgm:pt>
    <dgm:pt modelId="{0AE89064-9A69-42EC-919D-3633BFEAD0BE}" type="pres">
      <dgm:prSet presAssocID="{A068BBA2-C3CC-48CE-BEA0-0A39752B972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091B3D4-96E5-4EA9-80FF-0DAEFB17A963}" srcId="{4020BFA2-F5D7-4D10-A7A1-0E576B4A05E0}" destId="{A068BBA2-C3CC-48CE-BEA0-0A39752B9726}" srcOrd="1" destOrd="0" parTransId="{6682BE9A-E5EF-4E99-97A2-6CC3D215D46B}" sibTransId="{9EA249AC-9464-40DA-9984-3299C6396EB7}"/>
    <dgm:cxn modelId="{031B6765-B2BA-4ADF-8BBA-90D7EAE3F891}" type="presOf" srcId="{F544A309-7B9D-45B7-B5E1-AC28AF4E5036}" destId="{D4EB8550-A1BD-49DA-A9A4-585C12F216D5}" srcOrd="0" destOrd="0" presId="urn:microsoft.com/office/officeart/2005/8/layout/vList2"/>
    <dgm:cxn modelId="{99A1B5C5-1376-4498-9E11-F1EA3BEDDACC}" type="presOf" srcId="{4020BFA2-F5D7-4D10-A7A1-0E576B4A05E0}" destId="{291F3F94-076E-4463-812B-D7F775E202FB}" srcOrd="0" destOrd="0" presId="urn:microsoft.com/office/officeart/2005/8/layout/vList2"/>
    <dgm:cxn modelId="{D9D5758B-B25D-49DF-AA43-9268089EF992}" type="presOf" srcId="{A068BBA2-C3CC-48CE-BEA0-0A39752B9726}" destId="{0AE89064-9A69-42EC-919D-3633BFEAD0BE}" srcOrd="0" destOrd="0" presId="urn:microsoft.com/office/officeart/2005/8/layout/vList2"/>
    <dgm:cxn modelId="{E5718425-FDDD-4C04-AF92-2D4DD800DFCB}" srcId="{4020BFA2-F5D7-4D10-A7A1-0E576B4A05E0}" destId="{F544A309-7B9D-45B7-B5E1-AC28AF4E5036}" srcOrd="0" destOrd="0" parTransId="{3B0B9429-6AF5-4CD0-A438-491C264700EC}" sibTransId="{32A4C7AA-D31F-40D0-B1DB-70C0261F4E2A}"/>
    <dgm:cxn modelId="{DA369D0C-E7EB-4F50-98F5-05DB23E7F286}" type="presParOf" srcId="{291F3F94-076E-4463-812B-D7F775E202FB}" destId="{D4EB8550-A1BD-49DA-A9A4-585C12F216D5}" srcOrd="0" destOrd="0" presId="urn:microsoft.com/office/officeart/2005/8/layout/vList2"/>
    <dgm:cxn modelId="{26EED78C-46A8-43B9-97AA-5F1139FDB370}" type="presParOf" srcId="{291F3F94-076E-4463-812B-D7F775E202FB}" destId="{BC1C752C-8708-44B2-A92F-2F454F5A1608}" srcOrd="1" destOrd="0" presId="urn:microsoft.com/office/officeart/2005/8/layout/vList2"/>
    <dgm:cxn modelId="{F600CC26-1038-4D44-936F-2CD08F9FD17F}" type="presParOf" srcId="{291F3F94-076E-4463-812B-D7F775E202FB}" destId="{0AE89064-9A69-42EC-919D-3633BFEAD0B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27.xml><?xml version="1.0" encoding="utf-8"?>
<dgm:dataModel xmlns:dgm="http://schemas.openxmlformats.org/drawingml/2006/diagram" xmlns:a="http://schemas.openxmlformats.org/drawingml/2006/main">
  <dgm:ptLst>
    <dgm:pt modelId="{192A929E-2678-4108-A6AB-7064FEC3184C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D9E0D164-4676-4F23-A398-743B6EA54940}">
      <dgm:prSet/>
      <dgm:spPr/>
      <dgm:t>
        <a:bodyPr/>
        <a:lstStyle/>
        <a:p>
          <a:r>
            <a:rPr lang="tr-TR" dirty="0"/>
            <a:t>OSMANLIDA ŞEHİR HAYATI</a:t>
          </a:r>
        </a:p>
      </dgm:t>
    </dgm:pt>
    <dgm:pt modelId="{1938BE9E-01EE-4807-8689-FBEEE731D763}" type="parTrans" cxnId="{F04D7B70-9FAC-4DE3-A9BF-09D8EC1A9F94}">
      <dgm:prSet/>
      <dgm:spPr/>
      <dgm:t>
        <a:bodyPr/>
        <a:lstStyle/>
        <a:p>
          <a:endParaRPr lang="tr-TR"/>
        </a:p>
      </dgm:t>
    </dgm:pt>
    <dgm:pt modelId="{DCCA3C0C-285B-42CF-91E5-6CA9964B0356}" type="sibTrans" cxnId="{F04D7B70-9FAC-4DE3-A9BF-09D8EC1A9F94}">
      <dgm:prSet/>
      <dgm:spPr/>
      <dgm:t>
        <a:bodyPr/>
        <a:lstStyle/>
        <a:p>
          <a:endParaRPr lang="tr-TR"/>
        </a:p>
      </dgm:t>
    </dgm:pt>
    <dgm:pt modelId="{4F54CB97-EA7F-4295-AB80-C11468F96587}" type="pres">
      <dgm:prSet presAssocID="{192A929E-2678-4108-A6AB-7064FEC3184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4F112D6-495C-4388-84F8-8B33B88EC119}" type="pres">
      <dgm:prSet presAssocID="{D9E0D164-4676-4F23-A398-743B6EA54940}" presName="parentText" presStyleLbl="node1" presStyleIdx="0" presStyleCnt="1" custLinFactNeighborX="-7544" custLinFactNeighborY="-1333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CFF6263-21ED-4ED6-BAC8-B9BECA4653DE}" type="presOf" srcId="{192A929E-2678-4108-A6AB-7064FEC3184C}" destId="{4F54CB97-EA7F-4295-AB80-C11468F96587}" srcOrd="0" destOrd="0" presId="urn:microsoft.com/office/officeart/2005/8/layout/vList2"/>
    <dgm:cxn modelId="{7C98742A-C82A-4517-99A0-D6C80F06223A}" type="presOf" srcId="{D9E0D164-4676-4F23-A398-743B6EA54940}" destId="{F4F112D6-495C-4388-84F8-8B33B88EC119}" srcOrd="0" destOrd="0" presId="urn:microsoft.com/office/officeart/2005/8/layout/vList2"/>
    <dgm:cxn modelId="{F04D7B70-9FAC-4DE3-A9BF-09D8EC1A9F94}" srcId="{192A929E-2678-4108-A6AB-7064FEC3184C}" destId="{D9E0D164-4676-4F23-A398-743B6EA54940}" srcOrd="0" destOrd="0" parTransId="{1938BE9E-01EE-4807-8689-FBEEE731D763}" sibTransId="{DCCA3C0C-285B-42CF-91E5-6CA9964B0356}"/>
    <dgm:cxn modelId="{14511C9F-4CF8-4469-8344-A329C9FC269A}" type="presParOf" srcId="{4F54CB97-EA7F-4295-AB80-C11468F96587}" destId="{F4F112D6-495C-4388-84F8-8B33B88EC11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28.xml><?xml version="1.0" encoding="utf-8"?>
<dgm:dataModel xmlns:dgm="http://schemas.openxmlformats.org/drawingml/2006/diagram" xmlns:a="http://schemas.openxmlformats.org/drawingml/2006/main">
  <dgm:ptLst>
    <dgm:pt modelId="{E51595B9-20E9-493B-B37E-05C7388B4B1F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7B27FB84-F0E0-4365-9526-0F681A6A6C87}">
      <dgm:prSet/>
      <dgm:spPr/>
      <dgm:t>
        <a:bodyPr/>
        <a:lstStyle/>
        <a:p>
          <a:r>
            <a:rPr lang="tr-TR" dirty="0"/>
            <a:t>Osmanlı fethettiği yerleri muhakkak mimari çalışmalarla Türk insanının yaşamına uygun hale getirirdi.</a:t>
          </a:r>
        </a:p>
      </dgm:t>
    </dgm:pt>
    <dgm:pt modelId="{D004C381-ED17-4CB0-B785-9E097053757A}" type="parTrans" cxnId="{7D8760EA-C691-4641-BE9F-856DB83B1AE1}">
      <dgm:prSet/>
      <dgm:spPr/>
      <dgm:t>
        <a:bodyPr/>
        <a:lstStyle/>
        <a:p>
          <a:endParaRPr lang="tr-TR"/>
        </a:p>
      </dgm:t>
    </dgm:pt>
    <dgm:pt modelId="{59F70559-578B-456E-9BDB-EEC2E6C2EF77}" type="sibTrans" cxnId="{7D8760EA-C691-4641-BE9F-856DB83B1AE1}">
      <dgm:prSet/>
      <dgm:spPr/>
      <dgm:t>
        <a:bodyPr/>
        <a:lstStyle/>
        <a:p>
          <a:endParaRPr lang="tr-TR"/>
        </a:p>
      </dgm:t>
    </dgm:pt>
    <dgm:pt modelId="{21A8DAF9-F1B3-40DC-A579-28EB2E9D7EE1}">
      <dgm:prSet/>
      <dgm:spPr/>
      <dgm:t>
        <a:bodyPr/>
        <a:lstStyle/>
        <a:p>
          <a:r>
            <a:rPr lang="tr-TR"/>
            <a:t>Yapılan Cami,medrese,çeşme, han, hamam, darüşşifalar, medreseler ve köprülerle insanların yaşamı mimari çalışmalarla desteklenirdi.</a:t>
          </a:r>
        </a:p>
      </dgm:t>
    </dgm:pt>
    <dgm:pt modelId="{F586F80B-6749-4D56-AC5E-25F5D814455B}" type="parTrans" cxnId="{513C04D0-845B-4067-A2EB-5A3BDAB22C53}">
      <dgm:prSet/>
      <dgm:spPr/>
      <dgm:t>
        <a:bodyPr/>
        <a:lstStyle/>
        <a:p>
          <a:endParaRPr lang="tr-TR"/>
        </a:p>
      </dgm:t>
    </dgm:pt>
    <dgm:pt modelId="{AE9B2867-9D5C-4107-9848-96ADABD4CE5D}" type="sibTrans" cxnId="{513C04D0-845B-4067-A2EB-5A3BDAB22C53}">
      <dgm:prSet/>
      <dgm:spPr/>
      <dgm:t>
        <a:bodyPr/>
        <a:lstStyle/>
        <a:p>
          <a:endParaRPr lang="tr-TR"/>
        </a:p>
      </dgm:t>
    </dgm:pt>
    <dgm:pt modelId="{E34D097A-9736-47CC-A27D-60ECD7E858E0}">
      <dgm:prSet/>
      <dgm:spPr/>
      <dgm:t>
        <a:bodyPr/>
        <a:lstStyle/>
        <a:p>
          <a:r>
            <a:rPr lang="tr-TR"/>
            <a:t>Ağırlıklı olarak ekonomi tarım ve hayvancılıkla beraber el sanatlarıyla ilgilenen esnafa dayanırdı.</a:t>
          </a:r>
        </a:p>
      </dgm:t>
    </dgm:pt>
    <dgm:pt modelId="{7A997801-B777-49D9-A2B4-341B23CC5B34}" type="parTrans" cxnId="{8F8B2FCD-451C-4EAC-96D0-3644C283C199}">
      <dgm:prSet/>
      <dgm:spPr/>
      <dgm:t>
        <a:bodyPr/>
        <a:lstStyle/>
        <a:p>
          <a:endParaRPr lang="tr-TR"/>
        </a:p>
      </dgm:t>
    </dgm:pt>
    <dgm:pt modelId="{831FA2E6-A0B5-439D-B54B-1DF55FC55BEF}" type="sibTrans" cxnId="{8F8B2FCD-451C-4EAC-96D0-3644C283C199}">
      <dgm:prSet/>
      <dgm:spPr/>
      <dgm:t>
        <a:bodyPr/>
        <a:lstStyle/>
        <a:p>
          <a:endParaRPr lang="tr-TR"/>
        </a:p>
      </dgm:t>
    </dgm:pt>
    <dgm:pt modelId="{3748992F-CE17-4B18-A41B-54FCF1E6877B}" type="pres">
      <dgm:prSet presAssocID="{E51595B9-20E9-493B-B37E-05C7388B4B1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954217E-F303-4429-BFBB-B50588FFD4D2}" type="pres">
      <dgm:prSet presAssocID="{7B27FB84-F0E0-4365-9526-0F681A6A6C8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F0B81F5-9E17-4AA5-9CA2-DB648DB07CED}" type="pres">
      <dgm:prSet presAssocID="{59F70559-578B-456E-9BDB-EEC2E6C2EF77}" presName="spacer" presStyleCnt="0"/>
      <dgm:spPr/>
    </dgm:pt>
    <dgm:pt modelId="{F9E9D8AA-8172-4CF8-83C0-C59E6D3AFFF9}" type="pres">
      <dgm:prSet presAssocID="{21A8DAF9-F1B3-40DC-A579-28EB2E9D7EE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5DD42D9-C754-4D1C-94EC-FE84CE871C72}" type="pres">
      <dgm:prSet presAssocID="{AE9B2867-9D5C-4107-9848-96ADABD4CE5D}" presName="spacer" presStyleCnt="0"/>
      <dgm:spPr/>
    </dgm:pt>
    <dgm:pt modelId="{F283F587-15C9-463E-8846-316A8F6EF5BC}" type="pres">
      <dgm:prSet presAssocID="{E34D097A-9736-47CC-A27D-60ECD7E858E0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22A451A-9910-4F45-82C8-E64E5C3A6D0C}" type="presOf" srcId="{7B27FB84-F0E0-4365-9526-0F681A6A6C87}" destId="{8954217E-F303-4429-BFBB-B50588FFD4D2}" srcOrd="0" destOrd="0" presId="urn:microsoft.com/office/officeart/2005/8/layout/vList2"/>
    <dgm:cxn modelId="{513C04D0-845B-4067-A2EB-5A3BDAB22C53}" srcId="{E51595B9-20E9-493B-B37E-05C7388B4B1F}" destId="{21A8DAF9-F1B3-40DC-A579-28EB2E9D7EE1}" srcOrd="1" destOrd="0" parTransId="{F586F80B-6749-4D56-AC5E-25F5D814455B}" sibTransId="{AE9B2867-9D5C-4107-9848-96ADABD4CE5D}"/>
    <dgm:cxn modelId="{7D8760EA-C691-4641-BE9F-856DB83B1AE1}" srcId="{E51595B9-20E9-493B-B37E-05C7388B4B1F}" destId="{7B27FB84-F0E0-4365-9526-0F681A6A6C87}" srcOrd="0" destOrd="0" parTransId="{D004C381-ED17-4CB0-B785-9E097053757A}" sibTransId="{59F70559-578B-456E-9BDB-EEC2E6C2EF77}"/>
    <dgm:cxn modelId="{8F8B2FCD-451C-4EAC-96D0-3644C283C199}" srcId="{E51595B9-20E9-493B-B37E-05C7388B4B1F}" destId="{E34D097A-9736-47CC-A27D-60ECD7E858E0}" srcOrd="2" destOrd="0" parTransId="{7A997801-B777-49D9-A2B4-341B23CC5B34}" sibTransId="{831FA2E6-A0B5-439D-B54B-1DF55FC55BEF}"/>
    <dgm:cxn modelId="{0DC8CA6B-841A-4E10-AB1D-87777D4B4A3D}" type="presOf" srcId="{21A8DAF9-F1B3-40DC-A579-28EB2E9D7EE1}" destId="{F9E9D8AA-8172-4CF8-83C0-C59E6D3AFFF9}" srcOrd="0" destOrd="0" presId="urn:microsoft.com/office/officeart/2005/8/layout/vList2"/>
    <dgm:cxn modelId="{128687F0-B5FD-41DD-9112-8445BDEF5D1F}" type="presOf" srcId="{E34D097A-9736-47CC-A27D-60ECD7E858E0}" destId="{F283F587-15C9-463E-8846-316A8F6EF5BC}" srcOrd="0" destOrd="0" presId="urn:microsoft.com/office/officeart/2005/8/layout/vList2"/>
    <dgm:cxn modelId="{79691540-5EB2-45F8-B5FE-9A73248A2D0B}" type="presOf" srcId="{E51595B9-20E9-493B-B37E-05C7388B4B1F}" destId="{3748992F-CE17-4B18-A41B-54FCF1E6877B}" srcOrd="0" destOrd="0" presId="urn:microsoft.com/office/officeart/2005/8/layout/vList2"/>
    <dgm:cxn modelId="{837BE1FD-EF7C-4155-8D58-B118EB85B915}" type="presParOf" srcId="{3748992F-CE17-4B18-A41B-54FCF1E6877B}" destId="{8954217E-F303-4429-BFBB-B50588FFD4D2}" srcOrd="0" destOrd="0" presId="urn:microsoft.com/office/officeart/2005/8/layout/vList2"/>
    <dgm:cxn modelId="{CC905547-80AD-4083-9371-104C6BA9BADC}" type="presParOf" srcId="{3748992F-CE17-4B18-A41B-54FCF1E6877B}" destId="{6F0B81F5-9E17-4AA5-9CA2-DB648DB07CED}" srcOrd="1" destOrd="0" presId="urn:microsoft.com/office/officeart/2005/8/layout/vList2"/>
    <dgm:cxn modelId="{0E5798C0-3C3F-47C8-8CCA-A5468C68E531}" type="presParOf" srcId="{3748992F-CE17-4B18-A41B-54FCF1E6877B}" destId="{F9E9D8AA-8172-4CF8-83C0-C59E6D3AFFF9}" srcOrd="2" destOrd="0" presId="urn:microsoft.com/office/officeart/2005/8/layout/vList2"/>
    <dgm:cxn modelId="{AC51E158-12EF-4873-8BAF-578B424B74EB}" type="presParOf" srcId="{3748992F-CE17-4B18-A41B-54FCF1E6877B}" destId="{75DD42D9-C754-4D1C-94EC-FE84CE871C72}" srcOrd="3" destOrd="0" presId="urn:microsoft.com/office/officeart/2005/8/layout/vList2"/>
    <dgm:cxn modelId="{DD9E8596-56BD-419D-AEB6-E880BDA1A318}" type="presParOf" srcId="{3748992F-CE17-4B18-A41B-54FCF1E6877B}" destId="{F283F587-15C9-463E-8846-316A8F6EF5BC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29.xml><?xml version="1.0" encoding="utf-8"?>
<dgm:dataModel xmlns:dgm="http://schemas.openxmlformats.org/drawingml/2006/diagram" xmlns:a="http://schemas.openxmlformats.org/drawingml/2006/main">
  <dgm:ptLst>
    <dgm:pt modelId="{8A17ADA1-D795-4491-B441-C4E1C591EFBC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523F8D63-D0F4-41CA-9BA9-7E8F52A0FE21}">
      <dgm:prSet/>
      <dgm:spPr/>
      <dgm:t>
        <a:bodyPr/>
        <a:lstStyle/>
        <a:p>
          <a:r>
            <a:rPr lang="tr-TR" dirty="0"/>
            <a:t>OSMANLIDA KÜLTÜR</a:t>
          </a:r>
        </a:p>
      </dgm:t>
    </dgm:pt>
    <dgm:pt modelId="{9163351D-AF01-4377-961B-02BA7B354B5B}" type="parTrans" cxnId="{7EF9B033-8D13-450C-B92B-8253E3FDE9AB}">
      <dgm:prSet/>
      <dgm:spPr/>
      <dgm:t>
        <a:bodyPr/>
        <a:lstStyle/>
        <a:p>
          <a:endParaRPr lang="tr-TR"/>
        </a:p>
      </dgm:t>
    </dgm:pt>
    <dgm:pt modelId="{55D84674-D86B-4F5E-8BA7-E0D249CF17D1}" type="sibTrans" cxnId="{7EF9B033-8D13-450C-B92B-8253E3FDE9AB}">
      <dgm:prSet/>
      <dgm:spPr/>
      <dgm:t>
        <a:bodyPr/>
        <a:lstStyle/>
        <a:p>
          <a:endParaRPr lang="tr-TR"/>
        </a:p>
      </dgm:t>
    </dgm:pt>
    <dgm:pt modelId="{36FAC143-3F8F-4A6E-BD34-6292921C7DA1}" type="pres">
      <dgm:prSet presAssocID="{8A17ADA1-D795-4491-B441-C4E1C591EFB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C6D8A7F-A202-4744-BA76-4AD903514F6B}" type="pres">
      <dgm:prSet presAssocID="{523F8D63-D0F4-41CA-9BA9-7E8F52A0FE2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EF9B033-8D13-450C-B92B-8253E3FDE9AB}" srcId="{8A17ADA1-D795-4491-B441-C4E1C591EFBC}" destId="{523F8D63-D0F4-41CA-9BA9-7E8F52A0FE21}" srcOrd="0" destOrd="0" parTransId="{9163351D-AF01-4377-961B-02BA7B354B5B}" sibTransId="{55D84674-D86B-4F5E-8BA7-E0D249CF17D1}"/>
    <dgm:cxn modelId="{07B33CBB-43C9-422A-9A35-230793A59C5B}" type="presOf" srcId="{523F8D63-D0F4-41CA-9BA9-7E8F52A0FE21}" destId="{3C6D8A7F-A202-4744-BA76-4AD903514F6B}" srcOrd="0" destOrd="0" presId="urn:microsoft.com/office/officeart/2005/8/layout/vList2"/>
    <dgm:cxn modelId="{E6F8448B-F0CA-4638-9973-4670D8B35386}" type="presOf" srcId="{8A17ADA1-D795-4491-B441-C4E1C591EFBC}" destId="{36FAC143-3F8F-4A6E-BD34-6292921C7DA1}" srcOrd="0" destOrd="0" presId="urn:microsoft.com/office/officeart/2005/8/layout/vList2"/>
    <dgm:cxn modelId="{CE583C54-98CB-408F-8F4A-95C4D8C1D123}" type="presParOf" srcId="{36FAC143-3F8F-4A6E-BD34-6292921C7DA1}" destId="{3C6D8A7F-A202-4744-BA76-4AD903514F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5A11B9AC-C319-4293-864F-564FD1399A1E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EAEADF2C-EB60-408F-B91A-E4CD907BD607}">
      <dgm:prSet/>
      <dgm:spPr/>
      <dgm:t>
        <a:bodyPr/>
        <a:lstStyle/>
        <a:p>
          <a:r>
            <a:rPr lang="tr-TR"/>
            <a:t>MALAZGİRT SAVAŞI SONRASINDA KURULAN ANADOLU TÜRK BEYLİKLERİ</a:t>
          </a:r>
        </a:p>
      </dgm:t>
    </dgm:pt>
    <dgm:pt modelId="{397BBFE3-3FE8-45EB-90D1-BDE7F2B12191}" type="parTrans" cxnId="{CB5A7ED8-DD10-40FE-8757-56CFFA8DFB68}">
      <dgm:prSet/>
      <dgm:spPr/>
      <dgm:t>
        <a:bodyPr/>
        <a:lstStyle/>
        <a:p>
          <a:endParaRPr lang="tr-TR"/>
        </a:p>
      </dgm:t>
    </dgm:pt>
    <dgm:pt modelId="{8E066C5E-D961-4CAE-B489-323841081453}" type="sibTrans" cxnId="{CB5A7ED8-DD10-40FE-8757-56CFFA8DFB68}">
      <dgm:prSet/>
      <dgm:spPr/>
      <dgm:t>
        <a:bodyPr/>
        <a:lstStyle/>
        <a:p>
          <a:endParaRPr lang="tr-TR"/>
        </a:p>
      </dgm:t>
    </dgm:pt>
    <dgm:pt modelId="{2F76A6EF-E478-4824-9E34-040723368E69}" type="pres">
      <dgm:prSet presAssocID="{5A11B9AC-C319-4293-864F-564FD1399A1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C3EE0F9-1AE6-4B80-8A51-CE4347FA8D4E}" type="pres">
      <dgm:prSet presAssocID="{EAEADF2C-EB60-408F-B91A-E4CD907BD60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9B19FEE-EB56-420F-BAB8-0DAF6B21BD14}" type="presOf" srcId="{EAEADF2C-EB60-408F-B91A-E4CD907BD607}" destId="{2C3EE0F9-1AE6-4B80-8A51-CE4347FA8D4E}" srcOrd="0" destOrd="0" presId="urn:microsoft.com/office/officeart/2005/8/layout/vList2"/>
    <dgm:cxn modelId="{E6627758-3F32-4B7D-B353-CA6A0E1788DE}" type="presOf" srcId="{5A11B9AC-C319-4293-864F-564FD1399A1E}" destId="{2F76A6EF-E478-4824-9E34-040723368E69}" srcOrd="0" destOrd="0" presId="urn:microsoft.com/office/officeart/2005/8/layout/vList2"/>
    <dgm:cxn modelId="{CB5A7ED8-DD10-40FE-8757-56CFFA8DFB68}" srcId="{5A11B9AC-C319-4293-864F-564FD1399A1E}" destId="{EAEADF2C-EB60-408F-B91A-E4CD907BD607}" srcOrd="0" destOrd="0" parTransId="{397BBFE3-3FE8-45EB-90D1-BDE7F2B12191}" sibTransId="{8E066C5E-D961-4CAE-B489-323841081453}"/>
    <dgm:cxn modelId="{176D9834-E2FE-4919-861C-6717FD8BA139}" type="presParOf" srcId="{2F76A6EF-E478-4824-9E34-040723368E69}" destId="{2C3EE0F9-1AE6-4B80-8A51-CE4347FA8D4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0.xml><?xml version="1.0" encoding="utf-8"?>
<dgm:dataModel xmlns:dgm="http://schemas.openxmlformats.org/drawingml/2006/diagram" xmlns:a="http://schemas.openxmlformats.org/drawingml/2006/main">
  <dgm:ptLst>
    <dgm:pt modelId="{C2D38A25-50FA-45CD-9975-B9A36FDA0C0B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F85E323A-3F42-49C9-8F88-64E2C3AC59C5}">
      <dgm:prSet/>
      <dgm:spPr/>
      <dgm:t>
        <a:bodyPr/>
        <a:lstStyle/>
        <a:p>
          <a:r>
            <a:rPr lang="tr-TR" dirty="0"/>
            <a:t>Türkler Orta Asya'dan itibaren güçlü bir kültürel yapıya sahiptir.</a:t>
          </a:r>
        </a:p>
      </dgm:t>
    </dgm:pt>
    <dgm:pt modelId="{9AC2968A-70B3-4186-8677-D48D5630461E}" type="parTrans" cxnId="{90CF8C99-6C80-404A-A7A1-1288F5B2BC35}">
      <dgm:prSet/>
      <dgm:spPr/>
      <dgm:t>
        <a:bodyPr/>
        <a:lstStyle/>
        <a:p>
          <a:endParaRPr lang="tr-TR"/>
        </a:p>
      </dgm:t>
    </dgm:pt>
    <dgm:pt modelId="{EE88982E-821C-4D78-9444-E6C091A347F7}" type="sibTrans" cxnId="{90CF8C99-6C80-404A-A7A1-1288F5B2BC35}">
      <dgm:prSet/>
      <dgm:spPr/>
      <dgm:t>
        <a:bodyPr/>
        <a:lstStyle/>
        <a:p>
          <a:endParaRPr lang="tr-TR"/>
        </a:p>
      </dgm:t>
    </dgm:pt>
    <dgm:pt modelId="{A77FF2A3-CBAC-46B8-A4D8-D3DF4EC7948F}">
      <dgm:prSet/>
      <dgm:spPr/>
      <dgm:t>
        <a:bodyPr/>
        <a:lstStyle/>
        <a:p>
          <a:r>
            <a:rPr lang="tr-TR"/>
            <a:t>Mimari ve el sanatlarıyla beraber müzik konusunda özellikle mehter marşlarıyla etkileyici eserler verilmiştir.</a:t>
          </a:r>
        </a:p>
      </dgm:t>
    </dgm:pt>
    <dgm:pt modelId="{0C93B0DB-505D-425E-9335-18811288C4C5}" type="parTrans" cxnId="{5A6E122A-1D91-4423-B300-644B80AC2A6E}">
      <dgm:prSet/>
      <dgm:spPr/>
      <dgm:t>
        <a:bodyPr/>
        <a:lstStyle/>
        <a:p>
          <a:endParaRPr lang="tr-TR"/>
        </a:p>
      </dgm:t>
    </dgm:pt>
    <dgm:pt modelId="{57280A66-8113-409A-916C-BB8E95624692}" type="sibTrans" cxnId="{5A6E122A-1D91-4423-B300-644B80AC2A6E}">
      <dgm:prSet/>
      <dgm:spPr/>
      <dgm:t>
        <a:bodyPr/>
        <a:lstStyle/>
        <a:p>
          <a:endParaRPr lang="tr-TR"/>
        </a:p>
      </dgm:t>
    </dgm:pt>
    <dgm:pt modelId="{E45AA245-46EF-46D5-A6FF-557D5E30177C}">
      <dgm:prSet/>
      <dgm:spPr/>
      <dgm:t>
        <a:bodyPr/>
        <a:lstStyle/>
        <a:p>
          <a:r>
            <a:rPr lang="tr-TR"/>
            <a:t>Osmanlı Devleti ,Avrupa ile ilişkilerde kültürel anlamda hem Avrupa'yı etkilemiş hem de Avrupa'dan etkilenmiştir.</a:t>
          </a:r>
        </a:p>
      </dgm:t>
    </dgm:pt>
    <dgm:pt modelId="{E76A948C-2EB7-4BEB-8266-EC788172B58B}" type="parTrans" cxnId="{8BD658EB-43DF-4429-999A-FC23901D8D55}">
      <dgm:prSet/>
      <dgm:spPr/>
      <dgm:t>
        <a:bodyPr/>
        <a:lstStyle/>
        <a:p>
          <a:endParaRPr lang="tr-TR"/>
        </a:p>
      </dgm:t>
    </dgm:pt>
    <dgm:pt modelId="{D328CE62-7264-47B3-B2D2-9E8CDDAC4DFD}" type="sibTrans" cxnId="{8BD658EB-43DF-4429-999A-FC23901D8D55}">
      <dgm:prSet/>
      <dgm:spPr/>
      <dgm:t>
        <a:bodyPr/>
        <a:lstStyle/>
        <a:p>
          <a:endParaRPr lang="tr-TR"/>
        </a:p>
      </dgm:t>
    </dgm:pt>
    <dgm:pt modelId="{F998DB3C-6FA5-4B4F-B14F-7CF658A4371E}">
      <dgm:prSet/>
      <dgm:spPr/>
      <dgm:t>
        <a:bodyPr/>
        <a:lstStyle/>
        <a:p>
          <a:r>
            <a:rPr lang="tr-TR" dirty="0"/>
            <a:t>Özellikle Türk elçilerin Avrupa'ya gidişlerinde çalınan Mehter Marşları Avrupalıların ilgisini çekmiş ve bu tarzda Avrupa'da eserler verilmeye başlanmıştır.</a:t>
          </a:r>
        </a:p>
      </dgm:t>
    </dgm:pt>
    <dgm:pt modelId="{2EBC9FA7-D56D-4109-87AB-98A3645E65F0}" type="parTrans" cxnId="{4488CDFD-6FC0-4D02-88B1-5C202463FED9}">
      <dgm:prSet/>
      <dgm:spPr/>
      <dgm:t>
        <a:bodyPr/>
        <a:lstStyle/>
        <a:p>
          <a:endParaRPr lang="tr-TR"/>
        </a:p>
      </dgm:t>
    </dgm:pt>
    <dgm:pt modelId="{4870A166-9DE7-4F04-A06A-5F833D4229BE}" type="sibTrans" cxnId="{4488CDFD-6FC0-4D02-88B1-5C202463FED9}">
      <dgm:prSet/>
      <dgm:spPr/>
      <dgm:t>
        <a:bodyPr/>
        <a:lstStyle/>
        <a:p>
          <a:endParaRPr lang="tr-TR"/>
        </a:p>
      </dgm:t>
    </dgm:pt>
    <dgm:pt modelId="{495EDAEC-36DB-4108-BEEA-A47895AB3051}" type="pres">
      <dgm:prSet presAssocID="{C2D38A25-50FA-45CD-9975-B9A36FDA0C0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EC9EBEE-8C57-4FEE-AE7A-7ED07D29C713}" type="pres">
      <dgm:prSet presAssocID="{F85E323A-3F42-49C9-8F88-64E2C3AC59C5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02EC50D-1636-4ACF-80AC-3CFDCDFCEC2A}" type="pres">
      <dgm:prSet presAssocID="{EE88982E-821C-4D78-9444-E6C091A347F7}" presName="spacer" presStyleCnt="0"/>
      <dgm:spPr/>
    </dgm:pt>
    <dgm:pt modelId="{FE5A13AE-9269-4BCC-BAF3-5CB6DE6AC924}" type="pres">
      <dgm:prSet presAssocID="{A77FF2A3-CBAC-46B8-A4D8-D3DF4EC7948F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2498763-5B57-4D50-9E7A-3C45D5C07E51}" type="pres">
      <dgm:prSet presAssocID="{57280A66-8113-409A-916C-BB8E95624692}" presName="spacer" presStyleCnt="0"/>
      <dgm:spPr/>
    </dgm:pt>
    <dgm:pt modelId="{92DB0EAF-2C07-4E63-8B28-B7562AAC16B0}" type="pres">
      <dgm:prSet presAssocID="{E45AA245-46EF-46D5-A6FF-557D5E30177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A6281DF-04C6-4204-9AC7-12711BFAA5D9}" type="pres">
      <dgm:prSet presAssocID="{D328CE62-7264-47B3-B2D2-9E8CDDAC4DFD}" presName="spacer" presStyleCnt="0"/>
      <dgm:spPr/>
    </dgm:pt>
    <dgm:pt modelId="{FAFD24D8-B6A7-4CD1-A8DF-631369A6F739}" type="pres">
      <dgm:prSet presAssocID="{F998DB3C-6FA5-4B4F-B14F-7CF658A4371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28F6D63-A476-49DC-ACAF-A7A4235D702B}" type="presOf" srcId="{A77FF2A3-CBAC-46B8-A4D8-D3DF4EC7948F}" destId="{FE5A13AE-9269-4BCC-BAF3-5CB6DE6AC924}" srcOrd="0" destOrd="0" presId="urn:microsoft.com/office/officeart/2005/8/layout/vList2"/>
    <dgm:cxn modelId="{1803B4ED-C347-42D8-8C8C-3E89B5FFB379}" type="presOf" srcId="{F85E323A-3F42-49C9-8F88-64E2C3AC59C5}" destId="{1EC9EBEE-8C57-4FEE-AE7A-7ED07D29C713}" srcOrd="0" destOrd="0" presId="urn:microsoft.com/office/officeart/2005/8/layout/vList2"/>
    <dgm:cxn modelId="{EBD9D4DF-DB87-4D02-BF46-26AE91DD84B7}" type="presOf" srcId="{E45AA245-46EF-46D5-A6FF-557D5E30177C}" destId="{92DB0EAF-2C07-4E63-8B28-B7562AAC16B0}" srcOrd="0" destOrd="0" presId="urn:microsoft.com/office/officeart/2005/8/layout/vList2"/>
    <dgm:cxn modelId="{78D2E976-EC4A-4ACC-A275-DA08448B9318}" type="presOf" srcId="{C2D38A25-50FA-45CD-9975-B9A36FDA0C0B}" destId="{495EDAEC-36DB-4108-BEEA-A47895AB3051}" srcOrd="0" destOrd="0" presId="urn:microsoft.com/office/officeart/2005/8/layout/vList2"/>
    <dgm:cxn modelId="{8BD658EB-43DF-4429-999A-FC23901D8D55}" srcId="{C2D38A25-50FA-45CD-9975-B9A36FDA0C0B}" destId="{E45AA245-46EF-46D5-A6FF-557D5E30177C}" srcOrd="2" destOrd="0" parTransId="{E76A948C-2EB7-4BEB-8266-EC788172B58B}" sibTransId="{D328CE62-7264-47B3-B2D2-9E8CDDAC4DFD}"/>
    <dgm:cxn modelId="{AB59EA24-3380-479F-B5A3-38332B593C9F}" type="presOf" srcId="{F998DB3C-6FA5-4B4F-B14F-7CF658A4371E}" destId="{FAFD24D8-B6A7-4CD1-A8DF-631369A6F739}" srcOrd="0" destOrd="0" presId="urn:microsoft.com/office/officeart/2005/8/layout/vList2"/>
    <dgm:cxn modelId="{4488CDFD-6FC0-4D02-88B1-5C202463FED9}" srcId="{C2D38A25-50FA-45CD-9975-B9A36FDA0C0B}" destId="{F998DB3C-6FA5-4B4F-B14F-7CF658A4371E}" srcOrd="3" destOrd="0" parTransId="{2EBC9FA7-D56D-4109-87AB-98A3645E65F0}" sibTransId="{4870A166-9DE7-4F04-A06A-5F833D4229BE}"/>
    <dgm:cxn modelId="{5A6E122A-1D91-4423-B300-644B80AC2A6E}" srcId="{C2D38A25-50FA-45CD-9975-B9A36FDA0C0B}" destId="{A77FF2A3-CBAC-46B8-A4D8-D3DF4EC7948F}" srcOrd="1" destOrd="0" parTransId="{0C93B0DB-505D-425E-9335-18811288C4C5}" sibTransId="{57280A66-8113-409A-916C-BB8E95624692}"/>
    <dgm:cxn modelId="{90CF8C99-6C80-404A-A7A1-1288F5B2BC35}" srcId="{C2D38A25-50FA-45CD-9975-B9A36FDA0C0B}" destId="{F85E323A-3F42-49C9-8F88-64E2C3AC59C5}" srcOrd="0" destOrd="0" parTransId="{9AC2968A-70B3-4186-8677-D48D5630461E}" sibTransId="{EE88982E-821C-4D78-9444-E6C091A347F7}"/>
    <dgm:cxn modelId="{DCAC99A2-7BDA-415F-95BA-BCBB10D49403}" type="presParOf" srcId="{495EDAEC-36DB-4108-BEEA-A47895AB3051}" destId="{1EC9EBEE-8C57-4FEE-AE7A-7ED07D29C713}" srcOrd="0" destOrd="0" presId="urn:microsoft.com/office/officeart/2005/8/layout/vList2"/>
    <dgm:cxn modelId="{BB7996CB-5A24-43F1-B0BB-574BE85AD6C4}" type="presParOf" srcId="{495EDAEC-36DB-4108-BEEA-A47895AB3051}" destId="{C02EC50D-1636-4ACF-80AC-3CFDCDFCEC2A}" srcOrd="1" destOrd="0" presId="urn:microsoft.com/office/officeart/2005/8/layout/vList2"/>
    <dgm:cxn modelId="{6B8B40EA-0DDD-4852-81F7-576BCA939D91}" type="presParOf" srcId="{495EDAEC-36DB-4108-BEEA-A47895AB3051}" destId="{FE5A13AE-9269-4BCC-BAF3-5CB6DE6AC924}" srcOrd="2" destOrd="0" presId="urn:microsoft.com/office/officeart/2005/8/layout/vList2"/>
    <dgm:cxn modelId="{AD96EA5D-6685-4112-B5F8-579FB8D58636}" type="presParOf" srcId="{495EDAEC-36DB-4108-BEEA-A47895AB3051}" destId="{52498763-5B57-4D50-9E7A-3C45D5C07E51}" srcOrd="3" destOrd="0" presId="urn:microsoft.com/office/officeart/2005/8/layout/vList2"/>
    <dgm:cxn modelId="{A4F877D6-8CC8-4A6F-BBCC-D46BC89D23BE}" type="presParOf" srcId="{495EDAEC-36DB-4108-BEEA-A47895AB3051}" destId="{92DB0EAF-2C07-4E63-8B28-B7562AAC16B0}" srcOrd="4" destOrd="0" presId="urn:microsoft.com/office/officeart/2005/8/layout/vList2"/>
    <dgm:cxn modelId="{D686130D-BD5E-46AB-8851-B284E089949C}" type="presParOf" srcId="{495EDAEC-36DB-4108-BEEA-A47895AB3051}" destId="{3A6281DF-04C6-4204-9AC7-12711BFAA5D9}" srcOrd="5" destOrd="0" presId="urn:microsoft.com/office/officeart/2005/8/layout/vList2"/>
    <dgm:cxn modelId="{74A58C06-FE0E-4486-81F7-276139876DC4}" type="presParOf" srcId="{495EDAEC-36DB-4108-BEEA-A47895AB3051}" destId="{FAFD24D8-B6A7-4CD1-A8DF-631369A6F73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31.xml><?xml version="1.0" encoding="utf-8"?>
<dgm:dataModel xmlns:dgm="http://schemas.openxmlformats.org/drawingml/2006/diagram" xmlns:a="http://schemas.openxmlformats.org/drawingml/2006/main">
  <dgm:ptLst>
    <dgm:pt modelId="{21B3B672-DFE8-4CA7-8FF5-961AE7FAEE44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9A767A28-2DA3-43F4-8F4E-F6F8BA301C0F}">
      <dgm:prSet/>
      <dgm:spPr/>
      <dgm:t>
        <a:bodyPr/>
        <a:lstStyle/>
        <a:p>
          <a:r>
            <a:rPr lang="tr-TR" dirty="0"/>
            <a:t>LALE DEVRİ(1718-1730)</a:t>
          </a:r>
        </a:p>
      </dgm:t>
    </dgm:pt>
    <dgm:pt modelId="{8C7A8F72-054B-4B12-B17E-A6737245676D}" type="parTrans" cxnId="{D66181BF-8DF5-4D92-AADE-738AC6CDA80E}">
      <dgm:prSet/>
      <dgm:spPr/>
      <dgm:t>
        <a:bodyPr/>
        <a:lstStyle/>
        <a:p>
          <a:endParaRPr lang="tr-TR"/>
        </a:p>
      </dgm:t>
    </dgm:pt>
    <dgm:pt modelId="{6C5218FF-2178-40AD-AB69-ABF5DD2A7270}" type="sibTrans" cxnId="{D66181BF-8DF5-4D92-AADE-738AC6CDA80E}">
      <dgm:prSet/>
      <dgm:spPr/>
      <dgm:t>
        <a:bodyPr/>
        <a:lstStyle/>
        <a:p>
          <a:endParaRPr lang="tr-TR"/>
        </a:p>
      </dgm:t>
    </dgm:pt>
    <dgm:pt modelId="{70249A3E-3870-4CC1-8056-742BFB983FA3}" type="pres">
      <dgm:prSet presAssocID="{21B3B672-DFE8-4CA7-8FF5-961AE7FAEE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017EF8A-9344-4951-948C-52720CFF9DA0}" type="pres">
      <dgm:prSet presAssocID="{9A767A28-2DA3-43F4-8F4E-F6F8BA301C0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01AE034-E060-419C-B971-E2DE3DFFEF95}" type="presOf" srcId="{9A767A28-2DA3-43F4-8F4E-F6F8BA301C0F}" destId="{A017EF8A-9344-4951-948C-52720CFF9DA0}" srcOrd="0" destOrd="0" presId="urn:microsoft.com/office/officeart/2005/8/layout/vList2"/>
    <dgm:cxn modelId="{D66181BF-8DF5-4D92-AADE-738AC6CDA80E}" srcId="{21B3B672-DFE8-4CA7-8FF5-961AE7FAEE44}" destId="{9A767A28-2DA3-43F4-8F4E-F6F8BA301C0F}" srcOrd="0" destOrd="0" parTransId="{8C7A8F72-054B-4B12-B17E-A6737245676D}" sibTransId="{6C5218FF-2178-40AD-AB69-ABF5DD2A7270}"/>
    <dgm:cxn modelId="{098D1D39-0B0D-461D-9BB9-5D9F3EB22B00}" type="presOf" srcId="{21B3B672-DFE8-4CA7-8FF5-961AE7FAEE44}" destId="{70249A3E-3870-4CC1-8056-742BFB983FA3}" srcOrd="0" destOrd="0" presId="urn:microsoft.com/office/officeart/2005/8/layout/vList2"/>
    <dgm:cxn modelId="{E59FE1F2-00E6-473B-8174-37773D06C986}" type="presParOf" srcId="{70249A3E-3870-4CC1-8056-742BFB983FA3}" destId="{A017EF8A-9344-4951-948C-52720CFF9DA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2.xml><?xml version="1.0" encoding="utf-8"?>
<dgm:dataModel xmlns:dgm="http://schemas.openxmlformats.org/drawingml/2006/diagram" xmlns:a="http://schemas.openxmlformats.org/drawingml/2006/main">
  <dgm:ptLst>
    <dgm:pt modelId="{76B28DD2-B1C7-4D6A-B4CB-BC38CB62C1F1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63C4B062-F11D-487F-A7B1-8F811DFD9BB9}">
      <dgm:prSet/>
      <dgm:spPr/>
      <dgm:t>
        <a:bodyPr/>
        <a:lstStyle/>
        <a:p>
          <a:r>
            <a:rPr lang="tr-TR" dirty="0"/>
            <a:t>1718 Pasarofça anlaşmasından 1730’daki Patrona Halil isyanına kadar devam eden sürece Osmanlı Tarihinde LALE DEVRİ denir.</a:t>
          </a:r>
        </a:p>
      </dgm:t>
    </dgm:pt>
    <dgm:pt modelId="{4BFFDFEA-DB3A-436A-8376-55B781D1B754}" type="parTrans" cxnId="{F5B3CDB1-D01A-4AB1-8947-E6683622CCDB}">
      <dgm:prSet/>
      <dgm:spPr/>
      <dgm:t>
        <a:bodyPr/>
        <a:lstStyle/>
        <a:p>
          <a:endParaRPr lang="tr-TR"/>
        </a:p>
      </dgm:t>
    </dgm:pt>
    <dgm:pt modelId="{F273C552-5174-4483-BDA5-C05C98517D43}" type="sibTrans" cxnId="{F5B3CDB1-D01A-4AB1-8947-E6683622CCDB}">
      <dgm:prSet/>
      <dgm:spPr/>
      <dgm:t>
        <a:bodyPr/>
        <a:lstStyle/>
        <a:p>
          <a:endParaRPr lang="tr-TR"/>
        </a:p>
      </dgm:t>
    </dgm:pt>
    <dgm:pt modelId="{A7F0EF50-683E-47CB-B7B0-531DC67DEE5C}">
      <dgm:prSet/>
      <dgm:spPr/>
      <dgm:t>
        <a:bodyPr/>
        <a:lstStyle/>
        <a:p>
          <a:r>
            <a:rPr lang="tr-TR" dirty="0"/>
            <a:t>Bu dönemde Osmanlı Devleti , birçok alanda yenilikler yapmaya çalışmış ve bu yenilikler yapılırken Avrupa örnek alınmıştır.</a:t>
          </a:r>
        </a:p>
      </dgm:t>
    </dgm:pt>
    <dgm:pt modelId="{71B15855-24E7-493C-B815-35ABF8E3942D}" type="parTrans" cxnId="{6E92BDB6-CC17-4A08-A209-C72FDACA226B}">
      <dgm:prSet/>
      <dgm:spPr/>
      <dgm:t>
        <a:bodyPr/>
        <a:lstStyle/>
        <a:p>
          <a:endParaRPr lang="tr-TR"/>
        </a:p>
      </dgm:t>
    </dgm:pt>
    <dgm:pt modelId="{8D361609-43DE-40CB-8BF7-8A92A1DF12A9}" type="sibTrans" cxnId="{6E92BDB6-CC17-4A08-A209-C72FDACA226B}">
      <dgm:prSet/>
      <dgm:spPr/>
      <dgm:t>
        <a:bodyPr/>
        <a:lstStyle/>
        <a:p>
          <a:endParaRPr lang="tr-TR"/>
        </a:p>
      </dgm:t>
    </dgm:pt>
    <dgm:pt modelId="{8EC376FE-7756-4D91-B4B6-B66020201BA4}">
      <dgm:prSet/>
      <dgm:spPr/>
      <dgm:t>
        <a:bodyPr/>
        <a:lstStyle/>
        <a:p>
          <a:r>
            <a:rPr lang="tr-TR"/>
            <a:t>Lale Devrinde zevk ve sefaya düşkünlük olduğu iddası olmuş olsa da aslında devlet kendini toparlamaya ve Avrupayı bilimsel ve teknik alanda takip etmeye çalışmıştır</a:t>
          </a:r>
        </a:p>
      </dgm:t>
    </dgm:pt>
    <dgm:pt modelId="{6DFE7235-9FA3-4ECE-86BD-CFDA74335BF6}" type="parTrans" cxnId="{D53820A8-BFBA-471E-8857-A70920373703}">
      <dgm:prSet/>
      <dgm:spPr/>
      <dgm:t>
        <a:bodyPr/>
        <a:lstStyle/>
        <a:p>
          <a:endParaRPr lang="tr-TR"/>
        </a:p>
      </dgm:t>
    </dgm:pt>
    <dgm:pt modelId="{6134495A-944B-4F14-A8B5-4D6054ECC9DC}" type="sibTrans" cxnId="{D53820A8-BFBA-471E-8857-A70920373703}">
      <dgm:prSet/>
      <dgm:spPr/>
      <dgm:t>
        <a:bodyPr/>
        <a:lstStyle/>
        <a:p>
          <a:endParaRPr lang="tr-TR"/>
        </a:p>
      </dgm:t>
    </dgm:pt>
    <dgm:pt modelId="{224E0CC4-0126-4ECC-A459-67F5CD7A4D5C}" type="pres">
      <dgm:prSet presAssocID="{76B28DD2-B1C7-4D6A-B4CB-BC38CB62C1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A400E80-0687-4B2F-83FE-6959A9BCF302}" type="pres">
      <dgm:prSet presAssocID="{63C4B062-F11D-487F-A7B1-8F811DFD9BB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5CBCF4B-4883-41B3-B981-540B5A54FA40}" type="pres">
      <dgm:prSet presAssocID="{F273C552-5174-4483-BDA5-C05C98517D43}" presName="spacer" presStyleCnt="0"/>
      <dgm:spPr/>
    </dgm:pt>
    <dgm:pt modelId="{DD05458C-CF0F-4476-BBA0-9D822BE63AA6}" type="pres">
      <dgm:prSet presAssocID="{A7F0EF50-683E-47CB-B7B0-531DC67DEE5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09E8344-F862-4281-A4D9-B1CEC5F694B2}" type="pres">
      <dgm:prSet presAssocID="{8D361609-43DE-40CB-8BF7-8A92A1DF12A9}" presName="spacer" presStyleCnt="0"/>
      <dgm:spPr/>
    </dgm:pt>
    <dgm:pt modelId="{253A9341-E219-4015-B72F-E49F0DB3BFD8}" type="pres">
      <dgm:prSet presAssocID="{8EC376FE-7756-4D91-B4B6-B66020201BA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5B3CDB1-D01A-4AB1-8947-E6683622CCDB}" srcId="{76B28DD2-B1C7-4D6A-B4CB-BC38CB62C1F1}" destId="{63C4B062-F11D-487F-A7B1-8F811DFD9BB9}" srcOrd="0" destOrd="0" parTransId="{4BFFDFEA-DB3A-436A-8376-55B781D1B754}" sibTransId="{F273C552-5174-4483-BDA5-C05C98517D43}"/>
    <dgm:cxn modelId="{F8F6B41C-5A05-43E5-A559-9F03FCCE6F96}" type="presOf" srcId="{76B28DD2-B1C7-4D6A-B4CB-BC38CB62C1F1}" destId="{224E0CC4-0126-4ECC-A459-67F5CD7A4D5C}" srcOrd="0" destOrd="0" presId="urn:microsoft.com/office/officeart/2005/8/layout/vList2"/>
    <dgm:cxn modelId="{7DEE88F2-406A-4897-9385-2378220AD8CA}" type="presOf" srcId="{63C4B062-F11D-487F-A7B1-8F811DFD9BB9}" destId="{5A400E80-0687-4B2F-83FE-6959A9BCF302}" srcOrd="0" destOrd="0" presId="urn:microsoft.com/office/officeart/2005/8/layout/vList2"/>
    <dgm:cxn modelId="{1B0A2E6D-E7F1-406E-AF97-7B5EF4942CF8}" type="presOf" srcId="{8EC376FE-7756-4D91-B4B6-B66020201BA4}" destId="{253A9341-E219-4015-B72F-E49F0DB3BFD8}" srcOrd="0" destOrd="0" presId="urn:microsoft.com/office/officeart/2005/8/layout/vList2"/>
    <dgm:cxn modelId="{D53820A8-BFBA-471E-8857-A70920373703}" srcId="{76B28DD2-B1C7-4D6A-B4CB-BC38CB62C1F1}" destId="{8EC376FE-7756-4D91-B4B6-B66020201BA4}" srcOrd="2" destOrd="0" parTransId="{6DFE7235-9FA3-4ECE-86BD-CFDA74335BF6}" sibTransId="{6134495A-944B-4F14-A8B5-4D6054ECC9DC}"/>
    <dgm:cxn modelId="{AFBD1370-103D-4F67-89D7-DEC596C3C409}" type="presOf" srcId="{A7F0EF50-683E-47CB-B7B0-531DC67DEE5C}" destId="{DD05458C-CF0F-4476-BBA0-9D822BE63AA6}" srcOrd="0" destOrd="0" presId="urn:microsoft.com/office/officeart/2005/8/layout/vList2"/>
    <dgm:cxn modelId="{6E92BDB6-CC17-4A08-A209-C72FDACA226B}" srcId="{76B28DD2-B1C7-4D6A-B4CB-BC38CB62C1F1}" destId="{A7F0EF50-683E-47CB-B7B0-531DC67DEE5C}" srcOrd="1" destOrd="0" parTransId="{71B15855-24E7-493C-B815-35ABF8E3942D}" sibTransId="{8D361609-43DE-40CB-8BF7-8A92A1DF12A9}"/>
    <dgm:cxn modelId="{C1132B4E-C8AD-4587-8EBD-5C1EC84DD1EB}" type="presParOf" srcId="{224E0CC4-0126-4ECC-A459-67F5CD7A4D5C}" destId="{5A400E80-0687-4B2F-83FE-6959A9BCF302}" srcOrd="0" destOrd="0" presId="urn:microsoft.com/office/officeart/2005/8/layout/vList2"/>
    <dgm:cxn modelId="{1A454E4A-7ED7-4001-9A34-BDD66BB84F4E}" type="presParOf" srcId="{224E0CC4-0126-4ECC-A459-67F5CD7A4D5C}" destId="{A5CBCF4B-4883-41B3-B981-540B5A54FA40}" srcOrd="1" destOrd="0" presId="urn:microsoft.com/office/officeart/2005/8/layout/vList2"/>
    <dgm:cxn modelId="{826CBE68-66B0-4899-B834-E128F4FE2352}" type="presParOf" srcId="{224E0CC4-0126-4ECC-A459-67F5CD7A4D5C}" destId="{DD05458C-CF0F-4476-BBA0-9D822BE63AA6}" srcOrd="2" destOrd="0" presId="urn:microsoft.com/office/officeart/2005/8/layout/vList2"/>
    <dgm:cxn modelId="{063DAD2C-8397-40B9-8CF0-9E8BBEAA2C6A}" type="presParOf" srcId="{224E0CC4-0126-4ECC-A459-67F5CD7A4D5C}" destId="{109E8344-F862-4281-A4D9-B1CEC5F694B2}" srcOrd="3" destOrd="0" presId="urn:microsoft.com/office/officeart/2005/8/layout/vList2"/>
    <dgm:cxn modelId="{481717DE-1FEA-4FEC-AA3B-B0C1761945B5}" type="presParOf" srcId="{224E0CC4-0126-4ECC-A459-67F5CD7A4D5C}" destId="{253A9341-E219-4015-B72F-E49F0DB3BFD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33.xml><?xml version="1.0" encoding="utf-8"?>
<dgm:dataModel xmlns:dgm="http://schemas.openxmlformats.org/drawingml/2006/diagram" xmlns:a="http://schemas.openxmlformats.org/drawingml/2006/main">
  <dgm:ptLst>
    <dgm:pt modelId="{FFB12AE6-C382-410F-A07C-9FABD571ED2C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78E0BF2C-97CD-4AF4-81AC-9E0C91CC981D}">
      <dgm:prSet/>
      <dgm:spPr/>
      <dgm:t>
        <a:bodyPr/>
        <a:lstStyle/>
        <a:p>
          <a:r>
            <a:rPr lang="tr-TR" dirty="0"/>
            <a:t>LALE DEVRİ YENİLİKLERİ</a:t>
          </a:r>
        </a:p>
      </dgm:t>
    </dgm:pt>
    <dgm:pt modelId="{4CEA8F17-6747-4070-903B-A388C6C9490B}" type="parTrans" cxnId="{3C9F5F46-84EB-40E4-9865-390F86DECE5F}">
      <dgm:prSet/>
      <dgm:spPr/>
      <dgm:t>
        <a:bodyPr/>
        <a:lstStyle/>
        <a:p>
          <a:endParaRPr lang="tr-TR"/>
        </a:p>
      </dgm:t>
    </dgm:pt>
    <dgm:pt modelId="{3353A720-DEE1-4832-A27F-BB20D201BC3B}" type="sibTrans" cxnId="{3C9F5F46-84EB-40E4-9865-390F86DECE5F}">
      <dgm:prSet/>
      <dgm:spPr/>
      <dgm:t>
        <a:bodyPr/>
        <a:lstStyle/>
        <a:p>
          <a:endParaRPr lang="tr-TR"/>
        </a:p>
      </dgm:t>
    </dgm:pt>
    <dgm:pt modelId="{3C1CC489-CDF3-496F-B840-D224F46CB7AA}" type="pres">
      <dgm:prSet presAssocID="{FFB12AE6-C382-410F-A07C-9FABD571ED2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CFE8382-1B4C-4277-B637-D251DA6A58DD}" type="pres">
      <dgm:prSet presAssocID="{78E0BF2C-97CD-4AF4-81AC-9E0C91CC981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C9F5F46-84EB-40E4-9865-390F86DECE5F}" srcId="{FFB12AE6-C382-410F-A07C-9FABD571ED2C}" destId="{78E0BF2C-97CD-4AF4-81AC-9E0C91CC981D}" srcOrd="0" destOrd="0" parTransId="{4CEA8F17-6747-4070-903B-A388C6C9490B}" sibTransId="{3353A720-DEE1-4832-A27F-BB20D201BC3B}"/>
    <dgm:cxn modelId="{FE913606-E0FC-4DA9-A0BE-69D999EA0947}" type="presOf" srcId="{FFB12AE6-C382-410F-A07C-9FABD571ED2C}" destId="{3C1CC489-CDF3-496F-B840-D224F46CB7AA}" srcOrd="0" destOrd="0" presId="urn:microsoft.com/office/officeart/2005/8/layout/vList2"/>
    <dgm:cxn modelId="{952AFFFA-4884-4A5C-B606-66697D28CA16}" type="presOf" srcId="{78E0BF2C-97CD-4AF4-81AC-9E0C91CC981D}" destId="{1CFE8382-1B4C-4277-B637-D251DA6A58DD}" srcOrd="0" destOrd="0" presId="urn:microsoft.com/office/officeart/2005/8/layout/vList2"/>
    <dgm:cxn modelId="{3DD631D4-12AF-40FB-9915-7F433C16824C}" type="presParOf" srcId="{3C1CC489-CDF3-496F-B840-D224F46CB7AA}" destId="{1CFE8382-1B4C-4277-B637-D251DA6A58D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4.xml><?xml version="1.0" encoding="utf-8"?>
<dgm:dataModel xmlns:dgm="http://schemas.openxmlformats.org/drawingml/2006/diagram" xmlns:a="http://schemas.openxmlformats.org/drawingml/2006/main">
  <dgm:ptLst>
    <dgm:pt modelId="{A5E379B4-5E4A-4325-9201-B7A4E0D5C856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4680A5F3-9191-4207-8CDB-17F35D8872BB}">
      <dgm:prSet/>
      <dgm:spPr/>
      <dgm:t>
        <a:bodyPr/>
        <a:lstStyle/>
        <a:p>
          <a:r>
            <a:rPr lang="tr-TR" dirty="0"/>
            <a:t>İlk kez Türk matbaası </a:t>
          </a:r>
          <a:r>
            <a:rPr lang="tr-TR" dirty="0" err="1"/>
            <a:t>Sayit</a:t>
          </a:r>
          <a:r>
            <a:rPr lang="tr-TR" dirty="0"/>
            <a:t> Efendi ve İbrahim Müteferrika tarafından getirilmiştir.( Kuranı Kerim basılması yasaklanarak Matbaa kullanılmıştır.)-ilk basılan eser VANKULU LUGATI olmuştur</a:t>
          </a:r>
        </a:p>
      </dgm:t>
    </dgm:pt>
    <dgm:pt modelId="{F687DD27-7BC0-4EB7-BD2B-C50F05512BEC}" type="parTrans" cxnId="{537DE91D-C78A-4C6F-95CF-8786CDEBE708}">
      <dgm:prSet/>
      <dgm:spPr/>
      <dgm:t>
        <a:bodyPr/>
        <a:lstStyle/>
        <a:p>
          <a:endParaRPr lang="tr-TR"/>
        </a:p>
      </dgm:t>
    </dgm:pt>
    <dgm:pt modelId="{CB1BD3F2-77C0-4441-BA00-9F465A37C0DF}" type="sibTrans" cxnId="{537DE91D-C78A-4C6F-95CF-8786CDEBE708}">
      <dgm:prSet/>
      <dgm:spPr/>
      <dgm:t>
        <a:bodyPr/>
        <a:lstStyle/>
        <a:p>
          <a:endParaRPr lang="tr-TR"/>
        </a:p>
      </dgm:t>
    </dgm:pt>
    <dgm:pt modelId="{E2E89AFF-6ED3-489A-A39D-E1D83014EFEE}">
      <dgm:prSet/>
      <dgm:spPr/>
      <dgm:t>
        <a:bodyPr/>
        <a:lstStyle/>
        <a:p>
          <a:r>
            <a:rPr lang="tr-TR" dirty="0"/>
            <a:t>Avrupa'daki gelişmeleri takip etmek amacıyla Avrupa başkentlerinde elçilikler açılmıştır.</a:t>
          </a:r>
        </a:p>
      </dgm:t>
    </dgm:pt>
    <dgm:pt modelId="{75191FB2-6A01-4C4B-89D3-5D5BE8F20AF0}" type="parTrans" cxnId="{AFF101AE-3915-4051-A99D-4C7CD03EBFA1}">
      <dgm:prSet/>
      <dgm:spPr/>
      <dgm:t>
        <a:bodyPr/>
        <a:lstStyle/>
        <a:p>
          <a:endParaRPr lang="tr-TR"/>
        </a:p>
      </dgm:t>
    </dgm:pt>
    <dgm:pt modelId="{5842B188-5197-4248-B040-F90B5E240AFA}" type="sibTrans" cxnId="{AFF101AE-3915-4051-A99D-4C7CD03EBFA1}">
      <dgm:prSet/>
      <dgm:spPr/>
      <dgm:t>
        <a:bodyPr/>
        <a:lstStyle/>
        <a:p>
          <a:endParaRPr lang="tr-TR"/>
        </a:p>
      </dgm:t>
    </dgm:pt>
    <dgm:pt modelId="{19FD50E5-1A5E-474B-9B8B-A7AAE2191CBC}">
      <dgm:prSet/>
      <dgm:spPr/>
      <dgm:t>
        <a:bodyPr/>
        <a:lstStyle/>
        <a:p>
          <a:r>
            <a:rPr lang="tr-TR" dirty="0"/>
            <a:t>Yalova'da kağıt fabrikası açılmıştır.</a:t>
          </a:r>
        </a:p>
      </dgm:t>
    </dgm:pt>
    <dgm:pt modelId="{B35D1328-7F78-4791-BDA0-197022337B58}" type="parTrans" cxnId="{3556B93C-5804-4D89-8FF8-AE5EC15CC3BA}">
      <dgm:prSet/>
      <dgm:spPr/>
      <dgm:t>
        <a:bodyPr/>
        <a:lstStyle/>
        <a:p>
          <a:endParaRPr lang="tr-TR"/>
        </a:p>
      </dgm:t>
    </dgm:pt>
    <dgm:pt modelId="{155AFF9B-8AC9-4FF8-9D57-81187BD16766}" type="sibTrans" cxnId="{3556B93C-5804-4D89-8FF8-AE5EC15CC3BA}">
      <dgm:prSet/>
      <dgm:spPr/>
      <dgm:t>
        <a:bodyPr/>
        <a:lstStyle/>
        <a:p>
          <a:endParaRPr lang="tr-TR"/>
        </a:p>
      </dgm:t>
    </dgm:pt>
    <dgm:pt modelId="{C5C92362-C8A5-414C-B764-B8DCDA975DBC}">
      <dgm:prSet/>
      <dgm:spPr/>
      <dgm:t>
        <a:bodyPr/>
        <a:lstStyle/>
        <a:p>
          <a:r>
            <a:rPr lang="tr-TR"/>
            <a:t>Batı dillerinde ki bilimsel eserler Türkçeye tercüme edilmiştir.</a:t>
          </a:r>
        </a:p>
      </dgm:t>
    </dgm:pt>
    <dgm:pt modelId="{475E2A3F-C3C3-43E5-80A4-7DCF91B4505A}" type="parTrans" cxnId="{DC53254D-6F60-4851-BE25-D52FA0374C0F}">
      <dgm:prSet/>
      <dgm:spPr/>
      <dgm:t>
        <a:bodyPr/>
        <a:lstStyle/>
        <a:p>
          <a:endParaRPr lang="tr-TR"/>
        </a:p>
      </dgm:t>
    </dgm:pt>
    <dgm:pt modelId="{B8AE963D-D9DF-4F6D-8106-802C22278FA1}" type="sibTrans" cxnId="{DC53254D-6F60-4851-BE25-D52FA0374C0F}">
      <dgm:prSet/>
      <dgm:spPr/>
      <dgm:t>
        <a:bodyPr/>
        <a:lstStyle/>
        <a:p>
          <a:endParaRPr lang="tr-TR"/>
        </a:p>
      </dgm:t>
    </dgm:pt>
    <dgm:pt modelId="{ED236913-1A6C-4CBE-8B4F-D935475F049A}" type="pres">
      <dgm:prSet presAssocID="{A5E379B4-5E4A-4325-9201-B7A4E0D5C8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9D8D8E0-14DC-433D-97C4-565F5F42E786}" type="pres">
      <dgm:prSet presAssocID="{4680A5F3-9191-4207-8CDB-17F35D8872BB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E73FCE2-6BB0-4BB2-8D0E-746FC37F4A63}" type="pres">
      <dgm:prSet presAssocID="{CB1BD3F2-77C0-4441-BA00-9F465A37C0DF}" presName="spacer" presStyleCnt="0"/>
      <dgm:spPr/>
    </dgm:pt>
    <dgm:pt modelId="{D09CBA4A-A4DA-42D3-913B-6E546981F009}" type="pres">
      <dgm:prSet presAssocID="{E2E89AFF-6ED3-489A-A39D-E1D83014EFEE}" presName="parentText" presStyleLbl="node1" presStyleIdx="1" presStyleCnt="4" custScaleY="7083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569AEEA-142F-4BD9-A7A8-92C58249DDE1}" type="pres">
      <dgm:prSet presAssocID="{5842B188-5197-4248-B040-F90B5E240AFA}" presName="spacer" presStyleCnt="0"/>
      <dgm:spPr/>
    </dgm:pt>
    <dgm:pt modelId="{8B49472A-B3FC-45E6-BDCF-4E29BC3EE760}" type="pres">
      <dgm:prSet presAssocID="{19FD50E5-1A5E-474B-9B8B-A7AAE2191CBC}" presName="parentText" presStyleLbl="node1" presStyleIdx="2" presStyleCnt="4" custScaleY="6132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E5D1F15-30BC-43DE-860F-621209B42176}" type="pres">
      <dgm:prSet presAssocID="{155AFF9B-8AC9-4FF8-9D57-81187BD16766}" presName="spacer" presStyleCnt="0"/>
      <dgm:spPr/>
    </dgm:pt>
    <dgm:pt modelId="{EF92E67C-1349-4675-9491-54062FA02336}" type="pres">
      <dgm:prSet presAssocID="{C5C92362-C8A5-414C-B764-B8DCDA975DBC}" presName="parentText" presStyleLbl="node1" presStyleIdx="3" presStyleCnt="4" custScaleY="4835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37DE91D-C78A-4C6F-95CF-8786CDEBE708}" srcId="{A5E379B4-5E4A-4325-9201-B7A4E0D5C856}" destId="{4680A5F3-9191-4207-8CDB-17F35D8872BB}" srcOrd="0" destOrd="0" parTransId="{F687DD27-7BC0-4EB7-BD2B-C50F05512BEC}" sibTransId="{CB1BD3F2-77C0-4441-BA00-9F465A37C0DF}"/>
    <dgm:cxn modelId="{CEF3B43F-C7E6-4949-8F6F-3F6CF63F54FA}" type="presOf" srcId="{19FD50E5-1A5E-474B-9B8B-A7AAE2191CBC}" destId="{8B49472A-B3FC-45E6-BDCF-4E29BC3EE760}" srcOrd="0" destOrd="0" presId="urn:microsoft.com/office/officeart/2005/8/layout/vList2"/>
    <dgm:cxn modelId="{B55F0DB6-006F-4FBD-BFAE-144EFF43E9FD}" type="presOf" srcId="{4680A5F3-9191-4207-8CDB-17F35D8872BB}" destId="{99D8D8E0-14DC-433D-97C4-565F5F42E786}" srcOrd="0" destOrd="0" presId="urn:microsoft.com/office/officeart/2005/8/layout/vList2"/>
    <dgm:cxn modelId="{AFF101AE-3915-4051-A99D-4C7CD03EBFA1}" srcId="{A5E379B4-5E4A-4325-9201-B7A4E0D5C856}" destId="{E2E89AFF-6ED3-489A-A39D-E1D83014EFEE}" srcOrd="1" destOrd="0" parTransId="{75191FB2-6A01-4C4B-89D3-5D5BE8F20AF0}" sibTransId="{5842B188-5197-4248-B040-F90B5E240AFA}"/>
    <dgm:cxn modelId="{B89ECF54-8D82-445B-9825-1F006C80AF1E}" type="presOf" srcId="{A5E379B4-5E4A-4325-9201-B7A4E0D5C856}" destId="{ED236913-1A6C-4CBE-8B4F-D935475F049A}" srcOrd="0" destOrd="0" presId="urn:microsoft.com/office/officeart/2005/8/layout/vList2"/>
    <dgm:cxn modelId="{3556B93C-5804-4D89-8FF8-AE5EC15CC3BA}" srcId="{A5E379B4-5E4A-4325-9201-B7A4E0D5C856}" destId="{19FD50E5-1A5E-474B-9B8B-A7AAE2191CBC}" srcOrd="2" destOrd="0" parTransId="{B35D1328-7F78-4791-BDA0-197022337B58}" sibTransId="{155AFF9B-8AC9-4FF8-9D57-81187BD16766}"/>
    <dgm:cxn modelId="{4D47D372-9AEE-4CC6-8A28-328346AB68C0}" type="presOf" srcId="{E2E89AFF-6ED3-489A-A39D-E1D83014EFEE}" destId="{D09CBA4A-A4DA-42D3-913B-6E546981F009}" srcOrd="0" destOrd="0" presId="urn:microsoft.com/office/officeart/2005/8/layout/vList2"/>
    <dgm:cxn modelId="{C126B2EA-AF0D-4473-8487-24B1D37D658E}" type="presOf" srcId="{C5C92362-C8A5-414C-B764-B8DCDA975DBC}" destId="{EF92E67C-1349-4675-9491-54062FA02336}" srcOrd="0" destOrd="0" presId="urn:microsoft.com/office/officeart/2005/8/layout/vList2"/>
    <dgm:cxn modelId="{DC53254D-6F60-4851-BE25-D52FA0374C0F}" srcId="{A5E379B4-5E4A-4325-9201-B7A4E0D5C856}" destId="{C5C92362-C8A5-414C-B764-B8DCDA975DBC}" srcOrd="3" destOrd="0" parTransId="{475E2A3F-C3C3-43E5-80A4-7DCF91B4505A}" sibTransId="{B8AE963D-D9DF-4F6D-8106-802C22278FA1}"/>
    <dgm:cxn modelId="{607B0B4A-7D62-47CE-A73B-9AADF38731CB}" type="presParOf" srcId="{ED236913-1A6C-4CBE-8B4F-D935475F049A}" destId="{99D8D8E0-14DC-433D-97C4-565F5F42E786}" srcOrd="0" destOrd="0" presId="urn:microsoft.com/office/officeart/2005/8/layout/vList2"/>
    <dgm:cxn modelId="{37FD7971-47D9-4125-A432-8594FAF2C8E7}" type="presParOf" srcId="{ED236913-1A6C-4CBE-8B4F-D935475F049A}" destId="{9E73FCE2-6BB0-4BB2-8D0E-746FC37F4A63}" srcOrd="1" destOrd="0" presId="urn:microsoft.com/office/officeart/2005/8/layout/vList2"/>
    <dgm:cxn modelId="{AF3E2EEB-D4E6-42FB-84BA-2671346021CA}" type="presParOf" srcId="{ED236913-1A6C-4CBE-8B4F-D935475F049A}" destId="{D09CBA4A-A4DA-42D3-913B-6E546981F009}" srcOrd="2" destOrd="0" presId="urn:microsoft.com/office/officeart/2005/8/layout/vList2"/>
    <dgm:cxn modelId="{44A87622-7F36-44B8-996D-E103A6960CB2}" type="presParOf" srcId="{ED236913-1A6C-4CBE-8B4F-D935475F049A}" destId="{B569AEEA-142F-4BD9-A7A8-92C58249DDE1}" srcOrd="3" destOrd="0" presId="urn:microsoft.com/office/officeart/2005/8/layout/vList2"/>
    <dgm:cxn modelId="{AA71D35A-5357-4444-82F1-2E35777EBB06}" type="presParOf" srcId="{ED236913-1A6C-4CBE-8B4F-D935475F049A}" destId="{8B49472A-B3FC-45E6-BDCF-4E29BC3EE760}" srcOrd="4" destOrd="0" presId="urn:microsoft.com/office/officeart/2005/8/layout/vList2"/>
    <dgm:cxn modelId="{E588381A-061E-4FFB-AF10-18E98F0DDE86}" type="presParOf" srcId="{ED236913-1A6C-4CBE-8B4F-D935475F049A}" destId="{FE5D1F15-30BC-43DE-860F-621209B42176}" srcOrd="5" destOrd="0" presId="urn:microsoft.com/office/officeart/2005/8/layout/vList2"/>
    <dgm:cxn modelId="{C466FE85-EA0A-415D-86AC-F16A51BDE30D}" type="presParOf" srcId="{ED236913-1A6C-4CBE-8B4F-D935475F049A}" destId="{EF92E67C-1349-4675-9491-54062FA0233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35.xml><?xml version="1.0" encoding="utf-8"?>
<dgm:dataModel xmlns:dgm="http://schemas.openxmlformats.org/drawingml/2006/diagram" xmlns:a="http://schemas.openxmlformats.org/drawingml/2006/main">
  <dgm:ptLst>
    <dgm:pt modelId="{2E3D8E41-52C6-46D6-B05E-F27F4D689CA3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8C44CA41-2191-4997-8124-4CFA4357C0B2}">
      <dgm:prSet/>
      <dgm:spPr/>
      <dgm:t>
        <a:bodyPr/>
        <a:lstStyle/>
        <a:p>
          <a:r>
            <a:rPr lang="tr-TR" dirty="0"/>
            <a:t>LALE DEVRİ YENİLİKLERİ</a:t>
          </a:r>
        </a:p>
      </dgm:t>
    </dgm:pt>
    <dgm:pt modelId="{1F29058B-B5AE-4FEA-885C-FD42BD167E6D}" type="parTrans" cxnId="{1CCECB01-BC24-4B08-8A8E-E5E858BE33DC}">
      <dgm:prSet/>
      <dgm:spPr/>
      <dgm:t>
        <a:bodyPr/>
        <a:lstStyle/>
        <a:p>
          <a:endParaRPr lang="tr-TR"/>
        </a:p>
      </dgm:t>
    </dgm:pt>
    <dgm:pt modelId="{0FD9DD40-9EE7-466C-88FF-1F9799AF0917}" type="sibTrans" cxnId="{1CCECB01-BC24-4B08-8A8E-E5E858BE33DC}">
      <dgm:prSet/>
      <dgm:spPr/>
      <dgm:t>
        <a:bodyPr/>
        <a:lstStyle/>
        <a:p>
          <a:endParaRPr lang="tr-TR"/>
        </a:p>
      </dgm:t>
    </dgm:pt>
    <dgm:pt modelId="{9CBF0D7C-7B7F-4B86-B6BD-76FAC92EAC8E}" type="pres">
      <dgm:prSet presAssocID="{2E3D8E41-52C6-46D6-B05E-F27F4D689CA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56A066C-E46D-4E63-AA40-CC1821906466}" type="pres">
      <dgm:prSet presAssocID="{8C44CA41-2191-4997-8124-4CFA4357C0B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CCECB01-BC24-4B08-8A8E-E5E858BE33DC}" srcId="{2E3D8E41-52C6-46D6-B05E-F27F4D689CA3}" destId="{8C44CA41-2191-4997-8124-4CFA4357C0B2}" srcOrd="0" destOrd="0" parTransId="{1F29058B-B5AE-4FEA-885C-FD42BD167E6D}" sibTransId="{0FD9DD40-9EE7-466C-88FF-1F9799AF0917}"/>
    <dgm:cxn modelId="{00F05474-C433-4B71-BBEF-DC4FE4BF30AF}" type="presOf" srcId="{2E3D8E41-52C6-46D6-B05E-F27F4D689CA3}" destId="{9CBF0D7C-7B7F-4B86-B6BD-76FAC92EAC8E}" srcOrd="0" destOrd="0" presId="urn:microsoft.com/office/officeart/2005/8/layout/vList2"/>
    <dgm:cxn modelId="{9265B0F9-A113-4814-9646-EA113774D744}" type="presOf" srcId="{8C44CA41-2191-4997-8124-4CFA4357C0B2}" destId="{256A066C-E46D-4E63-AA40-CC1821906466}" srcOrd="0" destOrd="0" presId="urn:microsoft.com/office/officeart/2005/8/layout/vList2"/>
    <dgm:cxn modelId="{30943189-0FE2-42DC-957F-5BA9B4E532B5}" type="presParOf" srcId="{9CBF0D7C-7B7F-4B86-B6BD-76FAC92EAC8E}" destId="{256A066C-E46D-4E63-AA40-CC182190646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6.xml><?xml version="1.0" encoding="utf-8"?>
<dgm:dataModel xmlns:dgm="http://schemas.openxmlformats.org/drawingml/2006/diagram" xmlns:a="http://schemas.openxmlformats.org/drawingml/2006/main">
  <dgm:ptLst>
    <dgm:pt modelId="{1D626A40-FA3B-4FDF-8B08-D8D754D03148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91D3AEB7-D368-4F26-93AC-E498F3C868AB}">
      <dgm:prSet/>
      <dgm:spPr/>
      <dgm:t>
        <a:bodyPr/>
        <a:lstStyle/>
        <a:p>
          <a:r>
            <a:rPr lang="tr-TR"/>
            <a:t>Barok ve Rokoko tarzı binalar inşaa edilmiştir.</a:t>
          </a:r>
        </a:p>
      </dgm:t>
    </dgm:pt>
    <dgm:pt modelId="{83F16462-EA76-407F-9AE7-32C2AE209169}" type="parTrans" cxnId="{9B285021-5F65-4525-AF8C-9BA6A0FE2D10}">
      <dgm:prSet/>
      <dgm:spPr/>
      <dgm:t>
        <a:bodyPr/>
        <a:lstStyle/>
        <a:p>
          <a:endParaRPr lang="tr-TR"/>
        </a:p>
      </dgm:t>
    </dgm:pt>
    <dgm:pt modelId="{DAEE8753-C501-461D-927E-218EFF65DC07}" type="sibTrans" cxnId="{9B285021-5F65-4525-AF8C-9BA6A0FE2D10}">
      <dgm:prSet/>
      <dgm:spPr/>
      <dgm:t>
        <a:bodyPr/>
        <a:lstStyle/>
        <a:p>
          <a:endParaRPr lang="tr-TR"/>
        </a:p>
      </dgm:t>
    </dgm:pt>
    <dgm:pt modelId="{8271B199-5BCD-409B-905F-F9D3687878D3}">
      <dgm:prSet/>
      <dgm:spPr/>
      <dgm:t>
        <a:bodyPr/>
        <a:lstStyle/>
        <a:p>
          <a:r>
            <a:rPr lang="tr-TR"/>
            <a:t>İlk kez sağlık alanında çiçek aşısı uygulanmıştır.</a:t>
          </a:r>
        </a:p>
      </dgm:t>
    </dgm:pt>
    <dgm:pt modelId="{CB06DAEB-3D1D-4D82-A537-46D4FDA0FEE3}" type="parTrans" cxnId="{12834989-C0C3-447A-B075-17D7AF2419D7}">
      <dgm:prSet/>
      <dgm:spPr/>
      <dgm:t>
        <a:bodyPr/>
        <a:lstStyle/>
        <a:p>
          <a:endParaRPr lang="tr-TR"/>
        </a:p>
      </dgm:t>
    </dgm:pt>
    <dgm:pt modelId="{D0A832BB-AC92-4A93-8544-B67838433C80}" type="sibTrans" cxnId="{12834989-C0C3-447A-B075-17D7AF2419D7}">
      <dgm:prSet/>
      <dgm:spPr/>
      <dgm:t>
        <a:bodyPr/>
        <a:lstStyle/>
        <a:p>
          <a:endParaRPr lang="tr-TR"/>
        </a:p>
      </dgm:t>
    </dgm:pt>
    <dgm:pt modelId="{054B105B-05B2-4BFA-8B6E-726B7E1FC3CE}">
      <dgm:prSet/>
      <dgm:spPr/>
      <dgm:t>
        <a:bodyPr/>
        <a:lstStyle/>
        <a:p>
          <a:r>
            <a:rPr lang="tr-TR" dirty="0"/>
            <a:t>Minyatür ve Çinin sanatlarında çalışmalar yapılmış, çini fabrikaları açılmıştır.</a:t>
          </a:r>
        </a:p>
      </dgm:t>
    </dgm:pt>
    <dgm:pt modelId="{16BB444E-0571-4133-A7EB-8032A7DA3C1C}" type="parTrans" cxnId="{3C96F8AC-081C-46A9-B01E-9C3F809311B8}">
      <dgm:prSet/>
      <dgm:spPr/>
      <dgm:t>
        <a:bodyPr/>
        <a:lstStyle/>
        <a:p>
          <a:endParaRPr lang="tr-TR"/>
        </a:p>
      </dgm:t>
    </dgm:pt>
    <dgm:pt modelId="{7D6B7585-708C-4CEA-8092-6829A753B1AB}" type="sibTrans" cxnId="{3C96F8AC-081C-46A9-B01E-9C3F809311B8}">
      <dgm:prSet/>
      <dgm:spPr/>
      <dgm:t>
        <a:bodyPr/>
        <a:lstStyle/>
        <a:p>
          <a:endParaRPr lang="tr-TR"/>
        </a:p>
      </dgm:t>
    </dgm:pt>
    <dgm:pt modelId="{648875BF-9F86-4029-876C-8D5B4746B63C}">
      <dgm:prSet/>
      <dgm:spPr/>
      <dgm:t>
        <a:bodyPr/>
        <a:lstStyle/>
        <a:p>
          <a:r>
            <a:rPr lang="tr-TR"/>
            <a:t>İstanbul’da itfaiye teşkilatı kurulmuştur.</a:t>
          </a:r>
        </a:p>
      </dgm:t>
    </dgm:pt>
    <dgm:pt modelId="{65A6D474-C0CF-4AE4-9B51-92D159EEC408}" type="parTrans" cxnId="{D0C4A87D-024E-4920-9EAC-3E01B496137D}">
      <dgm:prSet/>
      <dgm:spPr/>
      <dgm:t>
        <a:bodyPr/>
        <a:lstStyle/>
        <a:p>
          <a:endParaRPr lang="tr-TR"/>
        </a:p>
      </dgm:t>
    </dgm:pt>
    <dgm:pt modelId="{BF13CCFE-5893-4E46-B7D1-08581DA892B7}" type="sibTrans" cxnId="{D0C4A87D-024E-4920-9EAC-3E01B496137D}">
      <dgm:prSet/>
      <dgm:spPr/>
      <dgm:t>
        <a:bodyPr/>
        <a:lstStyle/>
        <a:p>
          <a:endParaRPr lang="tr-TR"/>
        </a:p>
      </dgm:t>
    </dgm:pt>
    <dgm:pt modelId="{6D5339D7-7CCC-4292-824E-AA1384C27521}">
      <dgm:prSet/>
      <dgm:spPr/>
      <dgm:t>
        <a:bodyPr/>
        <a:lstStyle/>
        <a:p>
          <a:r>
            <a:rPr lang="tr-TR"/>
            <a:t>İstanbul'da çeşitli saraylar yapılarak Devletin gücü gösterilmek istenmiştir</a:t>
          </a:r>
        </a:p>
      </dgm:t>
    </dgm:pt>
    <dgm:pt modelId="{99CB7EA9-0AE0-44E1-A4C2-695A3CD5B635}" type="parTrans" cxnId="{8F3C6C33-2C8B-4B35-9A04-C47DAC1583FF}">
      <dgm:prSet/>
      <dgm:spPr/>
      <dgm:t>
        <a:bodyPr/>
        <a:lstStyle/>
        <a:p>
          <a:endParaRPr lang="tr-TR"/>
        </a:p>
      </dgm:t>
    </dgm:pt>
    <dgm:pt modelId="{2C35DE9C-B472-4157-9797-B9589ACCA0E7}" type="sibTrans" cxnId="{8F3C6C33-2C8B-4B35-9A04-C47DAC1583FF}">
      <dgm:prSet/>
      <dgm:spPr/>
      <dgm:t>
        <a:bodyPr/>
        <a:lstStyle/>
        <a:p>
          <a:endParaRPr lang="tr-TR"/>
        </a:p>
      </dgm:t>
    </dgm:pt>
    <dgm:pt modelId="{7A7A04B8-E0CF-4DA8-B080-410678D33B1E}" type="pres">
      <dgm:prSet presAssocID="{1D626A40-FA3B-4FDF-8B08-D8D754D0314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B2DF518-433C-4E3F-A173-D5DCF914C5DC}" type="pres">
      <dgm:prSet presAssocID="{91D3AEB7-D368-4F26-93AC-E498F3C868AB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1748C18-1B86-488D-B8B4-30A4E2074ACB}" type="pres">
      <dgm:prSet presAssocID="{DAEE8753-C501-461D-927E-218EFF65DC07}" presName="spacer" presStyleCnt="0"/>
      <dgm:spPr/>
    </dgm:pt>
    <dgm:pt modelId="{858736FE-3090-481C-9DAC-407B03FBF05C}" type="pres">
      <dgm:prSet presAssocID="{8271B199-5BCD-409B-905F-F9D3687878D3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9F93942-B7DE-479A-80A1-A42A5C75FC10}" type="pres">
      <dgm:prSet presAssocID="{D0A832BB-AC92-4A93-8544-B67838433C80}" presName="spacer" presStyleCnt="0"/>
      <dgm:spPr/>
    </dgm:pt>
    <dgm:pt modelId="{F9C7D472-0AD1-4C46-BC9F-D5DF5B5B742B}" type="pres">
      <dgm:prSet presAssocID="{054B105B-05B2-4BFA-8B6E-726B7E1FC3CE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5C82C53-4BD7-47D2-8D63-11D07B51F8A3}" type="pres">
      <dgm:prSet presAssocID="{7D6B7585-708C-4CEA-8092-6829A753B1AB}" presName="spacer" presStyleCnt="0"/>
      <dgm:spPr/>
    </dgm:pt>
    <dgm:pt modelId="{9572D52C-90D2-498F-9D27-805D486454CE}" type="pres">
      <dgm:prSet presAssocID="{648875BF-9F86-4029-876C-8D5B4746B63C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F5949CF-D9A9-4673-8AC6-4B52D4E1A54B}" type="pres">
      <dgm:prSet presAssocID="{BF13CCFE-5893-4E46-B7D1-08581DA892B7}" presName="spacer" presStyleCnt="0"/>
      <dgm:spPr/>
    </dgm:pt>
    <dgm:pt modelId="{E926D09C-D5C1-4173-8BAD-26EC6FACF1FA}" type="pres">
      <dgm:prSet presAssocID="{6D5339D7-7CCC-4292-824E-AA1384C27521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A13C512-8B2E-42FB-AE78-54C614039799}" type="presOf" srcId="{8271B199-5BCD-409B-905F-F9D3687878D3}" destId="{858736FE-3090-481C-9DAC-407B03FBF05C}" srcOrd="0" destOrd="0" presId="urn:microsoft.com/office/officeart/2005/8/layout/vList2"/>
    <dgm:cxn modelId="{A9807B3D-09E5-4E02-8B65-E596F52BAA7C}" type="presOf" srcId="{054B105B-05B2-4BFA-8B6E-726B7E1FC3CE}" destId="{F9C7D472-0AD1-4C46-BC9F-D5DF5B5B742B}" srcOrd="0" destOrd="0" presId="urn:microsoft.com/office/officeart/2005/8/layout/vList2"/>
    <dgm:cxn modelId="{D0C4A87D-024E-4920-9EAC-3E01B496137D}" srcId="{1D626A40-FA3B-4FDF-8B08-D8D754D03148}" destId="{648875BF-9F86-4029-876C-8D5B4746B63C}" srcOrd="3" destOrd="0" parTransId="{65A6D474-C0CF-4AE4-9B51-92D159EEC408}" sibTransId="{BF13CCFE-5893-4E46-B7D1-08581DA892B7}"/>
    <dgm:cxn modelId="{7EAA33EE-7BF2-494D-90B5-4F9EDA89A5FC}" type="presOf" srcId="{6D5339D7-7CCC-4292-824E-AA1384C27521}" destId="{E926D09C-D5C1-4173-8BAD-26EC6FACF1FA}" srcOrd="0" destOrd="0" presId="urn:microsoft.com/office/officeart/2005/8/layout/vList2"/>
    <dgm:cxn modelId="{7AABC930-D3BD-4455-BEB1-3776463BB5CD}" type="presOf" srcId="{91D3AEB7-D368-4F26-93AC-E498F3C868AB}" destId="{5B2DF518-433C-4E3F-A173-D5DCF914C5DC}" srcOrd="0" destOrd="0" presId="urn:microsoft.com/office/officeart/2005/8/layout/vList2"/>
    <dgm:cxn modelId="{9B285021-5F65-4525-AF8C-9BA6A0FE2D10}" srcId="{1D626A40-FA3B-4FDF-8B08-D8D754D03148}" destId="{91D3AEB7-D368-4F26-93AC-E498F3C868AB}" srcOrd="0" destOrd="0" parTransId="{83F16462-EA76-407F-9AE7-32C2AE209169}" sibTransId="{DAEE8753-C501-461D-927E-218EFF65DC07}"/>
    <dgm:cxn modelId="{8F3C6C33-2C8B-4B35-9A04-C47DAC1583FF}" srcId="{1D626A40-FA3B-4FDF-8B08-D8D754D03148}" destId="{6D5339D7-7CCC-4292-824E-AA1384C27521}" srcOrd="4" destOrd="0" parTransId="{99CB7EA9-0AE0-44E1-A4C2-695A3CD5B635}" sibTransId="{2C35DE9C-B472-4157-9797-B9589ACCA0E7}"/>
    <dgm:cxn modelId="{12834989-C0C3-447A-B075-17D7AF2419D7}" srcId="{1D626A40-FA3B-4FDF-8B08-D8D754D03148}" destId="{8271B199-5BCD-409B-905F-F9D3687878D3}" srcOrd="1" destOrd="0" parTransId="{CB06DAEB-3D1D-4D82-A537-46D4FDA0FEE3}" sibTransId="{D0A832BB-AC92-4A93-8544-B67838433C80}"/>
    <dgm:cxn modelId="{CC95E0E4-3DF6-4892-AC2E-0F9BCF8F83FA}" type="presOf" srcId="{648875BF-9F86-4029-876C-8D5B4746B63C}" destId="{9572D52C-90D2-498F-9D27-805D486454CE}" srcOrd="0" destOrd="0" presId="urn:microsoft.com/office/officeart/2005/8/layout/vList2"/>
    <dgm:cxn modelId="{56FECC2E-06FF-4040-AA40-154D6C75943C}" type="presOf" srcId="{1D626A40-FA3B-4FDF-8B08-D8D754D03148}" destId="{7A7A04B8-E0CF-4DA8-B080-410678D33B1E}" srcOrd="0" destOrd="0" presId="urn:microsoft.com/office/officeart/2005/8/layout/vList2"/>
    <dgm:cxn modelId="{3C96F8AC-081C-46A9-B01E-9C3F809311B8}" srcId="{1D626A40-FA3B-4FDF-8B08-D8D754D03148}" destId="{054B105B-05B2-4BFA-8B6E-726B7E1FC3CE}" srcOrd="2" destOrd="0" parTransId="{16BB444E-0571-4133-A7EB-8032A7DA3C1C}" sibTransId="{7D6B7585-708C-4CEA-8092-6829A753B1AB}"/>
    <dgm:cxn modelId="{C667B767-7892-4C3E-8C69-B6D66FF54926}" type="presParOf" srcId="{7A7A04B8-E0CF-4DA8-B080-410678D33B1E}" destId="{5B2DF518-433C-4E3F-A173-D5DCF914C5DC}" srcOrd="0" destOrd="0" presId="urn:microsoft.com/office/officeart/2005/8/layout/vList2"/>
    <dgm:cxn modelId="{6955199D-FD94-491A-B510-DFE7E2D1D8C6}" type="presParOf" srcId="{7A7A04B8-E0CF-4DA8-B080-410678D33B1E}" destId="{F1748C18-1B86-488D-B8B4-30A4E2074ACB}" srcOrd="1" destOrd="0" presId="urn:microsoft.com/office/officeart/2005/8/layout/vList2"/>
    <dgm:cxn modelId="{4BC4AA5B-FBAE-4FB4-810E-21AB35929383}" type="presParOf" srcId="{7A7A04B8-E0CF-4DA8-B080-410678D33B1E}" destId="{858736FE-3090-481C-9DAC-407B03FBF05C}" srcOrd="2" destOrd="0" presId="urn:microsoft.com/office/officeart/2005/8/layout/vList2"/>
    <dgm:cxn modelId="{87BEAA5E-8534-4EAD-89A7-F79B0A85DC7C}" type="presParOf" srcId="{7A7A04B8-E0CF-4DA8-B080-410678D33B1E}" destId="{A9F93942-B7DE-479A-80A1-A42A5C75FC10}" srcOrd="3" destOrd="0" presId="urn:microsoft.com/office/officeart/2005/8/layout/vList2"/>
    <dgm:cxn modelId="{63C1158D-528C-457F-A6BC-E386FFD25BC1}" type="presParOf" srcId="{7A7A04B8-E0CF-4DA8-B080-410678D33B1E}" destId="{F9C7D472-0AD1-4C46-BC9F-D5DF5B5B742B}" srcOrd="4" destOrd="0" presId="urn:microsoft.com/office/officeart/2005/8/layout/vList2"/>
    <dgm:cxn modelId="{B8BA5B1E-4186-4475-BDB2-CACA906B3A3F}" type="presParOf" srcId="{7A7A04B8-E0CF-4DA8-B080-410678D33B1E}" destId="{75C82C53-4BD7-47D2-8D63-11D07B51F8A3}" srcOrd="5" destOrd="0" presId="urn:microsoft.com/office/officeart/2005/8/layout/vList2"/>
    <dgm:cxn modelId="{860071DC-6CA4-4E99-A8B8-26F422A4F57B}" type="presParOf" srcId="{7A7A04B8-E0CF-4DA8-B080-410678D33B1E}" destId="{9572D52C-90D2-498F-9D27-805D486454CE}" srcOrd="6" destOrd="0" presId="urn:microsoft.com/office/officeart/2005/8/layout/vList2"/>
    <dgm:cxn modelId="{9C233EDC-B17A-4B3F-8FDC-0946C931269C}" type="presParOf" srcId="{7A7A04B8-E0CF-4DA8-B080-410678D33B1E}" destId="{FF5949CF-D9A9-4673-8AC6-4B52D4E1A54B}" srcOrd="7" destOrd="0" presId="urn:microsoft.com/office/officeart/2005/8/layout/vList2"/>
    <dgm:cxn modelId="{DB354EAF-6E2D-4248-BD59-BF1B6A8E457D}" type="presParOf" srcId="{7A7A04B8-E0CF-4DA8-B080-410678D33B1E}" destId="{E926D09C-D5C1-4173-8BAD-26EC6FACF1FA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37.xml><?xml version="1.0" encoding="utf-8"?>
<dgm:dataModel xmlns:dgm="http://schemas.openxmlformats.org/drawingml/2006/diagram" xmlns:a="http://schemas.openxmlformats.org/drawingml/2006/main">
  <dgm:ptLst>
    <dgm:pt modelId="{B372C892-6796-4088-A36B-F998EA72D699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F55256DE-442C-4124-8BB8-A602B122F6D2}">
      <dgm:prSet/>
      <dgm:spPr/>
      <dgm:t>
        <a:bodyPr/>
        <a:lstStyle/>
        <a:p>
          <a:r>
            <a:rPr lang="tr-TR" dirty="0"/>
            <a:t>III: SELİM DÖNEMİ ISLAHATLARI</a:t>
          </a:r>
        </a:p>
      </dgm:t>
    </dgm:pt>
    <dgm:pt modelId="{2E2AFD17-58BD-447B-908D-5DDB4EC1B82F}" type="parTrans" cxnId="{FE4B1E6D-7456-455D-8A6B-1A5AAFB4B896}">
      <dgm:prSet/>
      <dgm:spPr/>
      <dgm:t>
        <a:bodyPr/>
        <a:lstStyle/>
        <a:p>
          <a:endParaRPr lang="tr-TR"/>
        </a:p>
      </dgm:t>
    </dgm:pt>
    <dgm:pt modelId="{2E2260C7-9104-446B-B33E-0723BC34D75D}" type="sibTrans" cxnId="{FE4B1E6D-7456-455D-8A6B-1A5AAFB4B896}">
      <dgm:prSet/>
      <dgm:spPr/>
      <dgm:t>
        <a:bodyPr/>
        <a:lstStyle/>
        <a:p>
          <a:endParaRPr lang="tr-TR"/>
        </a:p>
      </dgm:t>
    </dgm:pt>
    <dgm:pt modelId="{C6376B8A-48E7-47BE-905A-983641394B45}" type="pres">
      <dgm:prSet presAssocID="{B372C892-6796-4088-A36B-F998EA72D69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5EE09C1-3DE8-49C3-A5E7-BFDAC9F8E1C8}" type="pres">
      <dgm:prSet presAssocID="{F55256DE-442C-4124-8BB8-A602B122F6D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54665A1-C235-4163-BDCD-1095E6D1F871}" type="presOf" srcId="{B372C892-6796-4088-A36B-F998EA72D699}" destId="{C6376B8A-48E7-47BE-905A-983641394B45}" srcOrd="0" destOrd="0" presId="urn:microsoft.com/office/officeart/2005/8/layout/vList2"/>
    <dgm:cxn modelId="{FE4B1E6D-7456-455D-8A6B-1A5AAFB4B896}" srcId="{B372C892-6796-4088-A36B-F998EA72D699}" destId="{F55256DE-442C-4124-8BB8-A602B122F6D2}" srcOrd="0" destOrd="0" parTransId="{2E2AFD17-58BD-447B-908D-5DDB4EC1B82F}" sibTransId="{2E2260C7-9104-446B-B33E-0723BC34D75D}"/>
    <dgm:cxn modelId="{7AAB63D6-2309-4D07-AE4C-4CFEF8384352}" type="presOf" srcId="{F55256DE-442C-4124-8BB8-A602B122F6D2}" destId="{E5EE09C1-3DE8-49C3-A5E7-BFDAC9F8E1C8}" srcOrd="0" destOrd="0" presId="urn:microsoft.com/office/officeart/2005/8/layout/vList2"/>
    <dgm:cxn modelId="{C48825A0-DDA1-46B5-BED5-9B4D1574CFBE}" type="presParOf" srcId="{C6376B8A-48E7-47BE-905A-983641394B45}" destId="{E5EE09C1-3DE8-49C3-A5E7-BFDAC9F8E1C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38.xml><?xml version="1.0" encoding="utf-8"?>
<dgm:dataModel xmlns:dgm="http://schemas.openxmlformats.org/drawingml/2006/diagram" xmlns:a="http://schemas.openxmlformats.org/drawingml/2006/main">
  <dgm:ptLst>
    <dgm:pt modelId="{FCACD061-5CEA-4D43-BD52-DBDA7A2E2AC1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EEBAA5F7-7F9F-4750-A45C-30423EDA041C}">
      <dgm:prSet/>
      <dgm:spPr/>
      <dgm:t>
        <a:bodyPr/>
        <a:lstStyle/>
        <a:p>
          <a:r>
            <a:rPr lang="tr-TR"/>
            <a:t>Nizamı Cedid Ordusu kurularak bu orduya ait hazine oluşturuldu(İrad-ı Cedit)</a:t>
          </a:r>
        </a:p>
      </dgm:t>
    </dgm:pt>
    <dgm:pt modelId="{FB4C63BF-8C0C-4EE2-A7C7-E05A55505D9E}" type="parTrans" cxnId="{4FF5F4C5-ED8F-4970-BF0C-F40EA8594319}">
      <dgm:prSet/>
      <dgm:spPr/>
      <dgm:t>
        <a:bodyPr/>
        <a:lstStyle/>
        <a:p>
          <a:endParaRPr lang="tr-TR"/>
        </a:p>
      </dgm:t>
    </dgm:pt>
    <dgm:pt modelId="{A75B2DFE-A324-436E-993C-71C8E5BE7448}" type="sibTrans" cxnId="{4FF5F4C5-ED8F-4970-BF0C-F40EA8594319}">
      <dgm:prSet/>
      <dgm:spPr/>
      <dgm:t>
        <a:bodyPr/>
        <a:lstStyle/>
        <a:p>
          <a:endParaRPr lang="tr-TR"/>
        </a:p>
      </dgm:t>
    </dgm:pt>
    <dgm:pt modelId="{0DEEFECA-1CA9-48BE-84FC-9A0E7AD0E9A1}">
      <dgm:prSet/>
      <dgm:spPr/>
      <dgm:t>
        <a:bodyPr/>
        <a:lstStyle/>
        <a:p>
          <a:r>
            <a:rPr lang="tr-TR" dirty="0"/>
            <a:t>Avrupa’da ilk kez kalıcı elçilikler açıldı.</a:t>
          </a:r>
        </a:p>
      </dgm:t>
    </dgm:pt>
    <dgm:pt modelId="{8D31C2DB-656C-442A-B493-394F692C4D9D}" type="parTrans" cxnId="{73D88A59-F108-4173-B55B-ECC81785B1FF}">
      <dgm:prSet/>
      <dgm:spPr/>
      <dgm:t>
        <a:bodyPr/>
        <a:lstStyle/>
        <a:p>
          <a:endParaRPr lang="tr-TR"/>
        </a:p>
      </dgm:t>
    </dgm:pt>
    <dgm:pt modelId="{EB21B72A-541B-417F-A393-C2E9E826BF2B}" type="sibTrans" cxnId="{73D88A59-F108-4173-B55B-ECC81785B1FF}">
      <dgm:prSet/>
      <dgm:spPr/>
      <dgm:t>
        <a:bodyPr/>
        <a:lstStyle/>
        <a:p>
          <a:endParaRPr lang="tr-TR"/>
        </a:p>
      </dgm:t>
    </dgm:pt>
    <dgm:pt modelId="{3DF99219-E6C5-4C92-87D5-7DF47753573E}">
      <dgm:prSet/>
      <dgm:spPr/>
      <dgm:t>
        <a:bodyPr/>
        <a:lstStyle/>
        <a:p>
          <a:r>
            <a:rPr lang="tr-TR"/>
            <a:t>İlk kez Devlet matbaası kuruldu.</a:t>
          </a:r>
        </a:p>
      </dgm:t>
    </dgm:pt>
    <dgm:pt modelId="{B4BE2A60-F9AA-4478-A3C3-DF1BA36CD6F5}" type="parTrans" cxnId="{021CF5B4-A821-4C8A-9F96-76416B413013}">
      <dgm:prSet/>
      <dgm:spPr/>
      <dgm:t>
        <a:bodyPr/>
        <a:lstStyle/>
        <a:p>
          <a:endParaRPr lang="tr-TR"/>
        </a:p>
      </dgm:t>
    </dgm:pt>
    <dgm:pt modelId="{AC81DA67-C3B3-4D54-816F-68206B0F31E5}" type="sibTrans" cxnId="{021CF5B4-A821-4C8A-9F96-76416B413013}">
      <dgm:prSet/>
      <dgm:spPr/>
      <dgm:t>
        <a:bodyPr/>
        <a:lstStyle/>
        <a:p>
          <a:endParaRPr lang="tr-TR"/>
        </a:p>
      </dgm:t>
    </dgm:pt>
    <dgm:pt modelId="{4A35D2CD-F041-4A51-B007-326D7C9D4241}">
      <dgm:prSet/>
      <dgm:spPr/>
      <dgm:t>
        <a:bodyPr/>
        <a:lstStyle/>
        <a:p>
          <a:r>
            <a:rPr lang="tr-TR"/>
            <a:t>Kara ve Deniz mühendishaneleri açıldı(orduda yenilik)</a:t>
          </a:r>
        </a:p>
      </dgm:t>
    </dgm:pt>
    <dgm:pt modelId="{4AE0866D-6AB1-463B-AF1E-6670CA390415}" type="parTrans" cxnId="{C68E873B-FDDD-436C-AC90-991FB93CB00C}">
      <dgm:prSet/>
      <dgm:spPr/>
      <dgm:t>
        <a:bodyPr/>
        <a:lstStyle/>
        <a:p>
          <a:endParaRPr lang="tr-TR"/>
        </a:p>
      </dgm:t>
    </dgm:pt>
    <dgm:pt modelId="{AE9638ED-976A-4485-ADC0-890B8AE4A121}" type="sibTrans" cxnId="{C68E873B-FDDD-436C-AC90-991FB93CB00C}">
      <dgm:prSet/>
      <dgm:spPr/>
      <dgm:t>
        <a:bodyPr/>
        <a:lstStyle/>
        <a:p>
          <a:endParaRPr lang="tr-TR"/>
        </a:p>
      </dgm:t>
    </dgm:pt>
    <dgm:pt modelId="{2A1179CF-5D0B-410F-A119-00826895B6FF}" type="pres">
      <dgm:prSet presAssocID="{FCACD061-5CEA-4D43-BD52-DBDA7A2E2AC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7DC6FF6-F4DA-4F32-BBE9-2E8AA234BBF8}" type="pres">
      <dgm:prSet presAssocID="{EEBAA5F7-7F9F-4750-A45C-30423EDA041C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CAB226F-2792-4843-A9CE-BFBEAF457D8D}" type="pres">
      <dgm:prSet presAssocID="{A75B2DFE-A324-436E-993C-71C8E5BE7448}" presName="spacer" presStyleCnt="0"/>
      <dgm:spPr/>
    </dgm:pt>
    <dgm:pt modelId="{7F9B54D6-F4CE-4CC7-9F59-19987075921E}" type="pres">
      <dgm:prSet presAssocID="{0DEEFECA-1CA9-48BE-84FC-9A0E7AD0E9A1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A5026B6-730F-4D0D-9225-0B740C04617A}" type="pres">
      <dgm:prSet presAssocID="{EB21B72A-541B-417F-A393-C2E9E826BF2B}" presName="spacer" presStyleCnt="0"/>
      <dgm:spPr/>
    </dgm:pt>
    <dgm:pt modelId="{7E3D665D-60FA-4951-95E0-F3D5E96C2FEC}" type="pres">
      <dgm:prSet presAssocID="{3DF99219-E6C5-4C92-87D5-7DF47753573E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20F6231-34ED-4767-B8CB-B554E8541D2F}" type="pres">
      <dgm:prSet presAssocID="{AC81DA67-C3B3-4D54-816F-68206B0F31E5}" presName="spacer" presStyleCnt="0"/>
      <dgm:spPr/>
    </dgm:pt>
    <dgm:pt modelId="{9609DA3D-D1BB-41E4-AD47-F785DAC692A5}" type="pres">
      <dgm:prSet presAssocID="{4A35D2CD-F041-4A51-B007-326D7C9D4241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FF5F4C5-ED8F-4970-BF0C-F40EA8594319}" srcId="{FCACD061-5CEA-4D43-BD52-DBDA7A2E2AC1}" destId="{EEBAA5F7-7F9F-4750-A45C-30423EDA041C}" srcOrd="0" destOrd="0" parTransId="{FB4C63BF-8C0C-4EE2-A7C7-E05A55505D9E}" sibTransId="{A75B2DFE-A324-436E-993C-71C8E5BE7448}"/>
    <dgm:cxn modelId="{8078DBA7-7628-4180-9DB5-002D9FF09AEA}" type="presOf" srcId="{EEBAA5F7-7F9F-4750-A45C-30423EDA041C}" destId="{97DC6FF6-F4DA-4F32-BBE9-2E8AA234BBF8}" srcOrd="0" destOrd="0" presId="urn:microsoft.com/office/officeart/2005/8/layout/vList2"/>
    <dgm:cxn modelId="{021CF5B4-A821-4C8A-9F96-76416B413013}" srcId="{FCACD061-5CEA-4D43-BD52-DBDA7A2E2AC1}" destId="{3DF99219-E6C5-4C92-87D5-7DF47753573E}" srcOrd="2" destOrd="0" parTransId="{B4BE2A60-F9AA-4478-A3C3-DF1BA36CD6F5}" sibTransId="{AC81DA67-C3B3-4D54-816F-68206B0F31E5}"/>
    <dgm:cxn modelId="{C68E873B-FDDD-436C-AC90-991FB93CB00C}" srcId="{FCACD061-5CEA-4D43-BD52-DBDA7A2E2AC1}" destId="{4A35D2CD-F041-4A51-B007-326D7C9D4241}" srcOrd="3" destOrd="0" parTransId="{4AE0866D-6AB1-463B-AF1E-6670CA390415}" sibTransId="{AE9638ED-976A-4485-ADC0-890B8AE4A121}"/>
    <dgm:cxn modelId="{666143CE-E9E5-4B57-A5FE-7A8876B2D801}" type="presOf" srcId="{3DF99219-E6C5-4C92-87D5-7DF47753573E}" destId="{7E3D665D-60FA-4951-95E0-F3D5E96C2FEC}" srcOrd="0" destOrd="0" presId="urn:microsoft.com/office/officeart/2005/8/layout/vList2"/>
    <dgm:cxn modelId="{73D88A59-F108-4173-B55B-ECC81785B1FF}" srcId="{FCACD061-5CEA-4D43-BD52-DBDA7A2E2AC1}" destId="{0DEEFECA-1CA9-48BE-84FC-9A0E7AD0E9A1}" srcOrd="1" destOrd="0" parTransId="{8D31C2DB-656C-442A-B493-394F692C4D9D}" sibTransId="{EB21B72A-541B-417F-A393-C2E9E826BF2B}"/>
    <dgm:cxn modelId="{1EA8A308-DBF3-4360-871E-5D743D5B1066}" type="presOf" srcId="{0DEEFECA-1CA9-48BE-84FC-9A0E7AD0E9A1}" destId="{7F9B54D6-F4CE-4CC7-9F59-19987075921E}" srcOrd="0" destOrd="0" presId="urn:microsoft.com/office/officeart/2005/8/layout/vList2"/>
    <dgm:cxn modelId="{BFA5CE49-0CA5-4449-BD4C-6E22B2E190DA}" type="presOf" srcId="{FCACD061-5CEA-4D43-BD52-DBDA7A2E2AC1}" destId="{2A1179CF-5D0B-410F-A119-00826895B6FF}" srcOrd="0" destOrd="0" presId="urn:microsoft.com/office/officeart/2005/8/layout/vList2"/>
    <dgm:cxn modelId="{96D7BEE3-CB72-45CC-B876-EE328AAE8863}" type="presOf" srcId="{4A35D2CD-F041-4A51-B007-326D7C9D4241}" destId="{9609DA3D-D1BB-41E4-AD47-F785DAC692A5}" srcOrd="0" destOrd="0" presId="urn:microsoft.com/office/officeart/2005/8/layout/vList2"/>
    <dgm:cxn modelId="{3800A99F-A6EC-4840-A62B-E07559433926}" type="presParOf" srcId="{2A1179CF-5D0B-410F-A119-00826895B6FF}" destId="{97DC6FF6-F4DA-4F32-BBE9-2E8AA234BBF8}" srcOrd="0" destOrd="0" presId="urn:microsoft.com/office/officeart/2005/8/layout/vList2"/>
    <dgm:cxn modelId="{91D6F836-7D17-4AB1-A5AB-92B58BD3FC6D}" type="presParOf" srcId="{2A1179CF-5D0B-410F-A119-00826895B6FF}" destId="{FCAB226F-2792-4843-A9CE-BFBEAF457D8D}" srcOrd="1" destOrd="0" presId="urn:microsoft.com/office/officeart/2005/8/layout/vList2"/>
    <dgm:cxn modelId="{101CD96A-55D5-47B2-8764-1D9B32DBC254}" type="presParOf" srcId="{2A1179CF-5D0B-410F-A119-00826895B6FF}" destId="{7F9B54D6-F4CE-4CC7-9F59-19987075921E}" srcOrd="2" destOrd="0" presId="urn:microsoft.com/office/officeart/2005/8/layout/vList2"/>
    <dgm:cxn modelId="{3C7F4710-F9A9-4AD8-A8F5-1ED9AED72D69}" type="presParOf" srcId="{2A1179CF-5D0B-410F-A119-00826895B6FF}" destId="{2A5026B6-730F-4D0D-9225-0B740C04617A}" srcOrd="3" destOrd="0" presId="urn:microsoft.com/office/officeart/2005/8/layout/vList2"/>
    <dgm:cxn modelId="{FE3BA314-E725-41A5-8EA1-28A23E55AD47}" type="presParOf" srcId="{2A1179CF-5D0B-410F-A119-00826895B6FF}" destId="{7E3D665D-60FA-4951-95E0-F3D5E96C2FEC}" srcOrd="4" destOrd="0" presId="urn:microsoft.com/office/officeart/2005/8/layout/vList2"/>
    <dgm:cxn modelId="{5537194E-4562-42EB-8E48-D5FF51706B82}" type="presParOf" srcId="{2A1179CF-5D0B-410F-A119-00826895B6FF}" destId="{820F6231-34ED-4767-B8CB-B554E8541D2F}" srcOrd="5" destOrd="0" presId="urn:microsoft.com/office/officeart/2005/8/layout/vList2"/>
    <dgm:cxn modelId="{CA3A6ED7-AD49-4FEA-8207-DDCE4EAB210B}" type="presParOf" srcId="{2A1179CF-5D0B-410F-A119-00826895B6FF}" destId="{9609DA3D-D1BB-41E4-AD47-F785DAC692A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39.xml><?xml version="1.0" encoding="utf-8"?>
<dgm:dataModel xmlns:dgm="http://schemas.openxmlformats.org/drawingml/2006/diagram" xmlns:a="http://schemas.openxmlformats.org/drawingml/2006/main">
  <dgm:ptLst>
    <dgm:pt modelId="{57D8B077-892A-4374-A380-F30E4A450F5B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C516CDC3-8787-4CBB-ACAC-15859871D211}">
      <dgm:prSet/>
      <dgm:spPr/>
      <dgm:t>
        <a:bodyPr/>
        <a:lstStyle/>
        <a:p>
          <a:r>
            <a:rPr lang="tr-TR" dirty="0"/>
            <a:t>II. MAHMUT DÖNEMİ ISLAHATLARI</a:t>
          </a:r>
        </a:p>
      </dgm:t>
    </dgm:pt>
    <dgm:pt modelId="{6BC4E1B7-A625-4EF9-94B5-732940BEF653}" type="parTrans" cxnId="{9D92EF50-512E-42E9-A8C6-5620431199A9}">
      <dgm:prSet/>
      <dgm:spPr/>
      <dgm:t>
        <a:bodyPr/>
        <a:lstStyle/>
        <a:p>
          <a:endParaRPr lang="tr-TR"/>
        </a:p>
      </dgm:t>
    </dgm:pt>
    <dgm:pt modelId="{AAD563CB-59F4-4446-A8E0-3A85F03DD3B5}" type="sibTrans" cxnId="{9D92EF50-512E-42E9-A8C6-5620431199A9}">
      <dgm:prSet/>
      <dgm:spPr/>
      <dgm:t>
        <a:bodyPr/>
        <a:lstStyle/>
        <a:p>
          <a:endParaRPr lang="tr-TR"/>
        </a:p>
      </dgm:t>
    </dgm:pt>
    <dgm:pt modelId="{B69A6023-1643-4B29-A98A-106305DC76F9}" type="pres">
      <dgm:prSet presAssocID="{57D8B077-892A-4374-A380-F30E4A450F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590CBD5-BA16-4EB1-82AB-F2C2BABD7AD8}" type="pres">
      <dgm:prSet presAssocID="{C516CDC3-8787-4CBB-ACAC-15859871D21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DB7F6A3-084E-433F-81FB-D686A8B01963}" type="presOf" srcId="{C516CDC3-8787-4CBB-ACAC-15859871D211}" destId="{0590CBD5-BA16-4EB1-82AB-F2C2BABD7AD8}" srcOrd="0" destOrd="0" presId="urn:microsoft.com/office/officeart/2005/8/layout/vList2"/>
    <dgm:cxn modelId="{9D92EF50-512E-42E9-A8C6-5620431199A9}" srcId="{57D8B077-892A-4374-A380-F30E4A450F5B}" destId="{C516CDC3-8787-4CBB-ACAC-15859871D211}" srcOrd="0" destOrd="0" parTransId="{6BC4E1B7-A625-4EF9-94B5-732940BEF653}" sibTransId="{AAD563CB-59F4-4446-A8E0-3A85F03DD3B5}"/>
    <dgm:cxn modelId="{1D268A1A-9F24-4A2B-A554-9F0AEDC11BFF}" type="presOf" srcId="{57D8B077-892A-4374-A380-F30E4A450F5B}" destId="{B69A6023-1643-4B29-A98A-106305DC76F9}" srcOrd="0" destOrd="0" presId="urn:microsoft.com/office/officeart/2005/8/layout/vList2"/>
    <dgm:cxn modelId="{08215ADA-81DD-4955-BD02-6E4CE435D647}" type="presParOf" srcId="{B69A6023-1643-4B29-A98A-106305DC76F9}" destId="{0590CBD5-BA16-4EB1-82AB-F2C2BABD7AD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72034CF7-3B3E-4A03-A450-BDA89ED86A5A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014EEC17-F155-474B-989A-CEB0DA21EAFC}">
      <dgm:prSet/>
      <dgm:spPr/>
      <dgm:t>
        <a:bodyPr/>
        <a:lstStyle/>
        <a:p>
          <a:r>
            <a:rPr lang="tr-TR" dirty="0"/>
            <a:t>TÜRKİYE SELÇUKLU DEVLETİ</a:t>
          </a:r>
        </a:p>
      </dgm:t>
    </dgm:pt>
    <dgm:pt modelId="{E69107C1-5209-4BCF-AE0B-D63F1F52AB93}" type="parTrans" cxnId="{B2A6D66A-8DC8-4EA5-BE36-273E09102015}">
      <dgm:prSet/>
      <dgm:spPr/>
      <dgm:t>
        <a:bodyPr/>
        <a:lstStyle/>
        <a:p>
          <a:endParaRPr lang="tr-TR"/>
        </a:p>
      </dgm:t>
    </dgm:pt>
    <dgm:pt modelId="{F96CADFD-4935-4AD8-A0DC-67EB3781E7DB}" type="sibTrans" cxnId="{B2A6D66A-8DC8-4EA5-BE36-273E09102015}">
      <dgm:prSet/>
      <dgm:spPr/>
      <dgm:t>
        <a:bodyPr/>
        <a:lstStyle/>
        <a:p>
          <a:endParaRPr lang="tr-TR"/>
        </a:p>
      </dgm:t>
    </dgm:pt>
    <dgm:pt modelId="{8A3CC190-035E-479C-95AE-510ABC76B098}">
      <dgm:prSet/>
      <dgm:spPr/>
      <dgm:t>
        <a:bodyPr/>
        <a:lstStyle/>
        <a:p>
          <a:r>
            <a:rPr lang="tr-TR"/>
            <a:t>DANİŞMENTLİLER</a:t>
          </a:r>
        </a:p>
      </dgm:t>
    </dgm:pt>
    <dgm:pt modelId="{32B4EE9B-9376-4DC5-89F4-DEACF8F81EC9}" type="parTrans" cxnId="{8951655E-6821-4AB5-9C98-7454D027CA0C}">
      <dgm:prSet/>
      <dgm:spPr/>
      <dgm:t>
        <a:bodyPr/>
        <a:lstStyle/>
        <a:p>
          <a:endParaRPr lang="tr-TR"/>
        </a:p>
      </dgm:t>
    </dgm:pt>
    <dgm:pt modelId="{A3A4EB75-F443-4B29-AE2F-4B028C83993D}" type="sibTrans" cxnId="{8951655E-6821-4AB5-9C98-7454D027CA0C}">
      <dgm:prSet/>
      <dgm:spPr/>
      <dgm:t>
        <a:bodyPr/>
        <a:lstStyle/>
        <a:p>
          <a:endParaRPr lang="tr-TR"/>
        </a:p>
      </dgm:t>
    </dgm:pt>
    <dgm:pt modelId="{11F2B3EE-0540-4632-85E2-8E02A045A0BD}">
      <dgm:prSet/>
      <dgm:spPr/>
      <dgm:t>
        <a:bodyPr/>
        <a:lstStyle/>
        <a:p>
          <a:r>
            <a:rPr lang="tr-TR" dirty="0"/>
            <a:t>MENGÜCEKLİLER</a:t>
          </a:r>
        </a:p>
      </dgm:t>
    </dgm:pt>
    <dgm:pt modelId="{3BB1D18C-00F3-4B5F-B8D3-2F5BA954F3A7}" type="parTrans" cxnId="{DC159105-9647-4CB9-B1DD-F6698C9C3A0D}">
      <dgm:prSet/>
      <dgm:spPr/>
      <dgm:t>
        <a:bodyPr/>
        <a:lstStyle/>
        <a:p>
          <a:endParaRPr lang="tr-TR"/>
        </a:p>
      </dgm:t>
    </dgm:pt>
    <dgm:pt modelId="{7D00A863-EBAE-4DD7-874E-F21D0FC70607}" type="sibTrans" cxnId="{DC159105-9647-4CB9-B1DD-F6698C9C3A0D}">
      <dgm:prSet/>
      <dgm:spPr/>
      <dgm:t>
        <a:bodyPr/>
        <a:lstStyle/>
        <a:p>
          <a:endParaRPr lang="tr-TR"/>
        </a:p>
      </dgm:t>
    </dgm:pt>
    <dgm:pt modelId="{20893B77-E49A-45C5-9C18-0FE0A0CA3A50}">
      <dgm:prSet/>
      <dgm:spPr/>
      <dgm:t>
        <a:bodyPr/>
        <a:lstStyle/>
        <a:p>
          <a:r>
            <a:rPr lang="tr-TR" dirty="0"/>
            <a:t>ARTUKLULAR</a:t>
          </a:r>
        </a:p>
      </dgm:t>
    </dgm:pt>
    <dgm:pt modelId="{305156AC-97A7-4075-89A5-11D7105A3280}" type="parTrans" cxnId="{E894F556-3702-4045-9944-74C835721B7A}">
      <dgm:prSet/>
      <dgm:spPr/>
      <dgm:t>
        <a:bodyPr/>
        <a:lstStyle/>
        <a:p>
          <a:endParaRPr lang="tr-TR"/>
        </a:p>
      </dgm:t>
    </dgm:pt>
    <dgm:pt modelId="{7F6B0A36-83CB-4F19-9ABC-50C9CB50A68E}" type="sibTrans" cxnId="{E894F556-3702-4045-9944-74C835721B7A}">
      <dgm:prSet/>
      <dgm:spPr/>
      <dgm:t>
        <a:bodyPr/>
        <a:lstStyle/>
        <a:p>
          <a:endParaRPr lang="tr-TR"/>
        </a:p>
      </dgm:t>
    </dgm:pt>
    <dgm:pt modelId="{F2B50BC4-9449-435F-BB36-46B60677B545}">
      <dgm:prSet/>
      <dgm:spPr/>
      <dgm:t>
        <a:bodyPr/>
        <a:lstStyle/>
        <a:p>
          <a:r>
            <a:rPr lang="tr-TR" dirty="0"/>
            <a:t>SALTUKLULAR</a:t>
          </a:r>
        </a:p>
      </dgm:t>
    </dgm:pt>
    <dgm:pt modelId="{E58C444B-5329-4756-8847-9C1D2E95EC25}" type="parTrans" cxnId="{DB5693C6-E6E6-4530-A3B9-4239FB71986D}">
      <dgm:prSet/>
      <dgm:spPr/>
      <dgm:t>
        <a:bodyPr/>
        <a:lstStyle/>
        <a:p>
          <a:endParaRPr lang="tr-TR"/>
        </a:p>
      </dgm:t>
    </dgm:pt>
    <dgm:pt modelId="{256EECCC-322D-49FD-ABF2-6B51642CE392}" type="sibTrans" cxnId="{DB5693C6-E6E6-4530-A3B9-4239FB71986D}">
      <dgm:prSet/>
      <dgm:spPr/>
      <dgm:t>
        <a:bodyPr/>
        <a:lstStyle/>
        <a:p>
          <a:endParaRPr lang="tr-TR"/>
        </a:p>
      </dgm:t>
    </dgm:pt>
    <dgm:pt modelId="{9AB5F5F4-6407-4675-9EFC-E350B6058E3A}">
      <dgm:prSet/>
      <dgm:spPr/>
      <dgm:t>
        <a:bodyPr/>
        <a:lstStyle/>
        <a:p>
          <a:r>
            <a:rPr lang="tr-TR" dirty="0"/>
            <a:t>ÇAKA BEYLİĞİ</a:t>
          </a:r>
        </a:p>
      </dgm:t>
    </dgm:pt>
    <dgm:pt modelId="{6B0BD2B5-A219-4104-AFE5-CC84584E280C}" type="parTrans" cxnId="{441D33CA-1DCB-4001-86DE-B6FECB1BDDA3}">
      <dgm:prSet/>
      <dgm:spPr/>
      <dgm:t>
        <a:bodyPr/>
        <a:lstStyle/>
        <a:p>
          <a:endParaRPr lang="tr-TR"/>
        </a:p>
      </dgm:t>
    </dgm:pt>
    <dgm:pt modelId="{C7A65A60-7059-489C-B1CC-6A20CD7329CF}" type="sibTrans" cxnId="{441D33CA-1DCB-4001-86DE-B6FECB1BDDA3}">
      <dgm:prSet/>
      <dgm:spPr/>
      <dgm:t>
        <a:bodyPr/>
        <a:lstStyle/>
        <a:p>
          <a:endParaRPr lang="tr-TR"/>
        </a:p>
      </dgm:t>
    </dgm:pt>
    <dgm:pt modelId="{EB7E91AF-5AC6-459C-ACAB-B14F593B6DD3}" type="pres">
      <dgm:prSet presAssocID="{72034CF7-3B3E-4A03-A450-BDA89ED86A5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6D530CB-7639-435C-989D-BB109E8ED2E6}" type="pres">
      <dgm:prSet presAssocID="{014EEC17-F155-474B-989A-CEB0DA21EAFC}" presName="parentText" presStyleLbl="node1" presStyleIdx="0" presStyleCnt="6" custLinFactNeighborX="-1946" custLinFactNeighborY="218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56BBAD8-8D5D-4861-A563-83E1FD0B4687}" type="pres">
      <dgm:prSet presAssocID="{F96CADFD-4935-4AD8-A0DC-67EB3781E7DB}" presName="spacer" presStyleCnt="0"/>
      <dgm:spPr/>
    </dgm:pt>
    <dgm:pt modelId="{D4DFD49F-1A4F-464A-9E25-34B6D051B6A6}" type="pres">
      <dgm:prSet presAssocID="{8A3CC190-035E-479C-95AE-510ABC76B098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A989B9F-315F-4400-985B-EB0945C8F3BB}" type="pres">
      <dgm:prSet presAssocID="{A3A4EB75-F443-4B29-AE2F-4B028C83993D}" presName="spacer" presStyleCnt="0"/>
      <dgm:spPr/>
    </dgm:pt>
    <dgm:pt modelId="{A16459AC-EA3A-47B1-A08A-F4E2D2C2F701}" type="pres">
      <dgm:prSet presAssocID="{11F2B3EE-0540-4632-85E2-8E02A045A0BD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C927AA2-E97B-4BEE-81BE-26A32B3FEB63}" type="pres">
      <dgm:prSet presAssocID="{7D00A863-EBAE-4DD7-874E-F21D0FC70607}" presName="spacer" presStyleCnt="0"/>
      <dgm:spPr/>
    </dgm:pt>
    <dgm:pt modelId="{AF073ADF-CFAB-4CB5-948F-A8AF7A11EF95}" type="pres">
      <dgm:prSet presAssocID="{20893B77-E49A-45C5-9C18-0FE0A0CA3A50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A7FEF1C-A074-4D39-9B21-309CB8F9FC1A}" type="pres">
      <dgm:prSet presAssocID="{7F6B0A36-83CB-4F19-9ABC-50C9CB50A68E}" presName="spacer" presStyleCnt="0"/>
      <dgm:spPr/>
    </dgm:pt>
    <dgm:pt modelId="{C3A0AA01-A63A-4AE7-B385-D7FB76860D86}" type="pres">
      <dgm:prSet presAssocID="{F2B50BC4-9449-435F-BB36-46B60677B545}" presName="parentText" presStyleLbl="node1" presStyleIdx="4" presStyleCnt="6" custLinFactNeighborX="0" custLinFactNeighborY="-4902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3F13446-B9C4-425F-AFD7-66E7598DF363}" type="pres">
      <dgm:prSet presAssocID="{256EECCC-322D-49FD-ABF2-6B51642CE392}" presName="spacer" presStyleCnt="0"/>
      <dgm:spPr/>
    </dgm:pt>
    <dgm:pt modelId="{1EC6E244-057E-4BAA-9EC0-4EF64D23FA01}" type="pres">
      <dgm:prSet presAssocID="{9AB5F5F4-6407-4675-9EFC-E350B6058E3A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DF1A044-D7C0-4767-8F18-C79FBAA34AB9}" type="presOf" srcId="{F2B50BC4-9449-435F-BB36-46B60677B545}" destId="{C3A0AA01-A63A-4AE7-B385-D7FB76860D86}" srcOrd="0" destOrd="0" presId="urn:microsoft.com/office/officeart/2005/8/layout/vList2"/>
    <dgm:cxn modelId="{EBB342CC-5BEF-4F2D-A34D-C88134F1A367}" type="presOf" srcId="{014EEC17-F155-474B-989A-CEB0DA21EAFC}" destId="{C6D530CB-7639-435C-989D-BB109E8ED2E6}" srcOrd="0" destOrd="0" presId="urn:microsoft.com/office/officeart/2005/8/layout/vList2"/>
    <dgm:cxn modelId="{B2A6D66A-8DC8-4EA5-BE36-273E09102015}" srcId="{72034CF7-3B3E-4A03-A450-BDA89ED86A5A}" destId="{014EEC17-F155-474B-989A-CEB0DA21EAFC}" srcOrd="0" destOrd="0" parTransId="{E69107C1-5209-4BCF-AE0B-D63F1F52AB93}" sibTransId="{F96CADFD-4935-4AD8-A0DC-67EB3781E7DB}"/>
    <dgm:cxn modelId="{DB5693C6-E6E6-4530-A3B9-4239FB71986D}" srcId="{72034CF7-3B3E-4A03-A450-BDA89ED86A5A}" destId="{F2B50BC4-9449-435F-BB36-46B60677B545}" srcOrd="4" destOrd="0" parTransId="{E58C444B-5329-4756-8847-9C1D2E95EC25}" sibTransId="{256EECCC-322D-49FD-ABF2-6B51642CE392}"/>
    <dgm:cxn modelId="{4B0807C3-4C80-4BEF-BE9A-0040600CFC94}" type="presOf" srcId="{11F2B3EE-0540-4632-85E2-8E02A045A0BD}" destId="{A16459AC-EA3A-47B1-A08A-F4E2D2C2F701}" srcOrd="0" destOrd="0" presId="urn:microsoft.com/office/officeart/2005/8/layout/vList2"/>
    <dgm:cxn modelId="{441D33CA-1DCB-4001-86DE-B6FECB1BDDA3}" srcId="{72034CF7-3B3E-4A03-A450-BDA89ED86A5A}" destId="{9AB5F5F4-6407-4675-9EFC-E350B6058E3A}" srcOrd="5" destOrd="0" parTransId="{6B0BD2B5-A219-4104-AFE5-CC84584E280C}" sibTransId="{C7A65A60-7059-489C-B1CC-6A20CD7329CF}"/>
    <dgm:cxn modelId="{DC159105-9647-4CB9-B1DD-F6698C9C3A0D}" srcId="{72034CF7-3B3E-4A03-A450-BDA89ED86A5A}" destId="{11F2B3EE-0540-4632-85E2-8E02A045A0BD}" srcOrd="2" destOrd="0" parTransId="{3BB1D18C-00F3-4B5F-B8D3-2F5BA954F3A7}" sibTransId="{7D00A863-EBAE-4DD7-874E-F21D0FC70607}"/>
    <dgm:cxn modelId="{D90AB5D8-6C54-4DAA-8876-5AB46FC0EC44}" type="presOf" srcId="{9AB5F5F4-6407-4675-9EFC-E350B6058E3A}" destId="{1EC6E244-057E-4BAA-9EC0-4EF64D23FA01}" srcOrd="0" destOrd="0" presId="urn:microsoft.com/office/officeart/2005/8/layout/vList2"/>
    <dgm:cxn modelId="{6EE76B62-9C82-48D5-A11D-B5FED71181BF}" type="presOf" srcId="{8A3CC190-035E-479C-95AE-510ABC76B098}" destId="{D4DFD49F-1A4F-464A-9E25-34B6D051B6A6}" srcOrd="0" destOrd="0" presId="urn:microsoft.com/office/officeart/2005/8/layout/vList2"/>
    <dgm:cxn modelId="{8951655E-6821-4AB5-9C98-7454D027CA0C}" srcId="{72034CF7-3B3E-4A03-A450-BDA89ED86A5A}" destId="{8A3CC190-035E-479C-95AE-510ABC76B098}" srcOrd="1" destOrd="0" parTransId="{32B4EE9B-9376-4DC5-89F4-DEACF8F81EC9}" sibTransId="{A3A4EB75-F443-4B29-AE2F-4B028C83993D}"/>
    <dgm:cxn modelId="{DEEA0151-60AD-436B-87CD-DB2AD9BCE19E}" type="presOf" srcId="{20893B77-E49A-45C5-9C18-0FE0A0CA3A50}" destId="{AF073ADF-CFAB-4CB5-948F-A8AF7A11EF95}" srcOrd="0" destOrd="0" presId="urn:microsoft.com/office/officeart/2005/8/layout/vList2"/>
    <dgm:cxn modelId="{A8B9658C-E68B-4428-9646-AE701EF8461D}" type="presOf" srcId="{72034CF7-3B3E-4A03-A450-BDA89ED86A5A}" destId="{EB7E91AF-5AC6-459C-ACAB-B14F593B6DD3}" srcOrd="0" destOrd="0" presId="urn:microsoft.com/office/officeart/2005/8/layout/vList2"/>
    <dgm:cxn modelId="{E894F556-3702-4045-9944-74C835721B7A}" srcId="{72034CF7-3B3E-4A03-A450-BDA89ED86A5A}" destId="{20893B77-E49A-45C5-9C18-0FE0A0CA3A50}" srcOrd="3" destOrd="0" parTransId="{305156AC-97A7-4075-89A5-11D7105A3280}" sibTransId="{7F6B0A36-83CB-4F19-9ABC-50C9CB50A68E}"/>
    <dgm:cxn modelId="{43110F2A-7C56-4628-91E8-DC0062A9AEBC}" type="presParOf" srcId="{EB7E91AF-5AC6-459C-ACAB-B14F593B6DD3}" destId="{C6D530CB-7639-435C-989D-BB109E8ED2E6}" srcOrd="0" destOrd="0" presId="urn:microsoft.com/office/officeart/2005/8/layout/vList2"/>
    <dgm:cxn modelId="{1E5F80EF-3A23-4990-888D-714429FC0C81}" type="presParOf" srcId="{EB7E91AF-5AC6-459C-ACAB-B14F593B6DD3}" destId="{956BBAD8-8D5D-4861-A563-83E1FD0B4687}" srcOrd="1" destOrd="0" presId="urn:microsoft.com/office/officeart/2005/8/layout/vList2"/>
    <dgm:cxn modelId="{11572082-D8A3-4A17-8820-9A330FE8F3AA}" type="presParOf" srcId="{EB7E91AF-5AC6-459C-ACAB-B14F593B6DD3}" destId="{D4DFD49F-1A4F-464A-9E25-34B6D051B6A6}" srcOrd="2" destOrd="0" presId="urn:microsoft.com/office/officeart/2005/8/layout/vList2"/>
    <dgm:cxn modelId="{25D9A443-4EBF-4C54-A680-4249197EC1D6}" type="presParOf" srcId="{EB7E91AF-5AC6-459C-ACAB-B14F593B6DD3}" destId="{6A989B9F-315F-4400-985B-EB0945C8F3BB}" srcOrd="3" destOrd="0" presId="urn:microsoft.com/office/officeart/2005/8/layout/vList2"/>
    <dgm:cxn modelId="{1F697E15-36A1-42E0-9C70-ED2135B98C61}" type="presParOf" srcId="{EB7E91AF-5AC6-459C-ACAB-B14F593B6DD3}" destId="{A16459AC-EA3A-47B1-A08A-F4E2D2C2F701}" srcOrd="4" destOrd="0" presId="urn:microsoft.com/office/officeart/2005/8/layout/vList2"/>
    <dgm:cxn modelId="{3116093D-AEF8-478A-85E9-DD09111F58BE}" type="presParOf" srcId="{EB7E91AF-5AC6-459C-ACAB-B14F593B6DD3}" destId="{1C927AA2-E97B-4BEE-81BE-26A32B3FEB63}" srcOrd="5" destOrd="0" presId="urn:microsoft.com/office/officeart/2005/8/layout/vList2"/>
    <dgm:cxn modelId="{838C4DF4-7B09-4BC3-94DE-7AB729FB7395}" type="presParOf" srcId="{EB7E91AF-5AC6-459C-ACAB-B14F593B6DD3}" destId="{AF073ADF-CFAB-4CB5-948F-A8AF7A11EF95}" srcOrd="6" destOrd="0" presId="urn:microsoft.com/office/officeart/2005/8/layout/vList2"/>
    <dgm:cxn modelId="{0FC4E4F2-7672-4C4B-93CB-E7C39AE8CC19}" type="presParOf" srcId="{EB7E91AF-5AC6-459C-ACAB-B14F593B6DD3}" destId="{DA7FEF1C-A074-4D39-9B21-309CB8F9FC1A}" srcOrd="7" destOrd="0" presId="urn:microsoft.com/office/officeart/2005/8/layout/vList2"/>
    <dgm:cxn modelId="{85018AFC-214A-4CB0-BCFE-F91EA66C135C}" type="presParOf" srcId="{EB7E91AF-5AC6-459C-ACAB-B14F593B6DD3}" destId="{C3A0AA01-A63A-4AE7-B385-D7FB76860D86}" srcOrd="8" destOrd="0" presId="urn:microsoft.com/office/officeart/2005/8/layout/vList2"/>
    <dgm:cxn modelId="{1A10C020-5F7D-43D1-976F-DE80F0E81EA4}" type="presParOf" srcId="{EB7E91AF-5AC6-459C-ACAB-B14F593B6DD3}" destId="{33F13446-B9C4-425F-AFD7-66E7598DF363}" srcOrd="9" destOrd="0" presId="urn:microsoft.com/office/officeart/2005/8/layout/vList2"/>
    <dgm:cxn modelId="{AF6679C4-E63B-4BED-AAC9-442C8E4B9A00}" type="presParOf" srcId="{EB7E91AF-5AC6-459C-ACAB-B14F593B6DD3}" destId="{1EC6E244-057E-4BAA-9EC0-4EF64D23FA01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40.xml><?xml version="1.0" encoding="utf-8"?>
<dgm:dataModel xmlns:dgm="http://schemas.openxmlformats.org/drawingml/2006/diagram" xmlns:a="http://schemas.openxmlformats.org/drawingml/2006/main">
  <dgm:ptLst>
    <dgm:pt modelId="{531608F0-1EFD-41C6-8EE6-E670D61E77DC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6D1630C1-912A-4D04-8FA9-292828874010}">
      <dgm:prSet/>
      <dgm:spPr/>
      <dgm:t>
        <a:bodyPr/>
        <a:lstStyle/>
        <a:p>
          <a:r>
            <a:rPr lang="tr-TR"/>
            <a:t>Divan-ı Hümayun kaldırılarak yerine nazırlıklar(bakanlık) kuruldu.</a:t>
          </a:r>
        </a:p>
      </dgm:t>
    </dgm:pt>
    <dgm:pt modelId="{0F0110A4-23D0-4F34-9973-60EBC0A16DB0}" type="parTrans" cxnId="{B87603E9-F1ED-4E0E-986D-FC7877EA74DF}">
      <dgm:prSet/>
      <dgm:spPr/>
      <dgm:t>
        <a:bodyPr/>
        <a:lstStyle/>
        <a:p>
          <a:endParaRPr lang="tr-TR"/>
        </a:p>
      </dgm:t>
    </dgm:pt>
    <dgm:pt modelId="{B97CFCFC-A3F1-4FF6-A698-98E15EF44585}" type="sibTrans" cxnId="{B87603E9-F1ED-4E0E-986D-FC7877EA74DF}">
      <dgm:prSet/>
      <dgm:spPr/>
      <dgm:t>
        <a:bodyPr/>
        <a:lstStyle/>
        <a:p>
          <a:endParaRPr lang="tr-TR"/>
        </a:p>
      </dgm:t>
    </dgm:pt>
    <dgm:pt modelId="{EB2847B6-975A-422A-A475-B90CF65B7C8C}">
      <dgm:prSet/>
      <dgm:spPr/>
      <dgm:t>
        <a:bodyPr/>
        <a:lstStyle/>
        <a:p>
          <a:r>
            <a:rPr lang="tr-TR" dirty="0" err="1"/>
            <a:t>Vakay</a:t>
          </a:r>
          <a:r>
            <a:rPr lang="tr-TR" dirty="0"/>
            <a:t>-ı Hayriye denilen olayla 1826 da Yeniçeri ocağı kaldırılarak yeniçeri sorunu bitirildi.ve </a:t>
          </a:r>
          <a:r>
            <a:rPr lang="tr-TR" dirty="0" err="1"/>
            <a:t>Asakiri</a:t>
          </a:r>
          <a:r>
            <a:rPr lang="tr-TR" dirty="0"/>
            <a:t> </a:t>
          </a:r>
          <a:r>
            <a:rPr lang="tr-TR" dirty="0" err="1"/>
            <a:t>Mensure</a:t>
          </a:r>
          <a:r>
            <a:rPr lang="tr-TR" dirty="0"/>
            <a:t>-i Muhammediye ordusu kuruldu</a:t>
          </a:r>
        </a:p>
      </dgm:t>
    </dgm:pt>
    <dgm:pt modelId="{C4D0E9A2-C535-442B-A6E0-5282B8173B3A}" type="parTrans" cxnId="{87BE2E24-52DD-45FB-88AC-8781684F6A93}">
      <dgm:prSet/>
      <dgm:spPr/>
      <dgm:t>
        <a:bodyPr/>
        <a:lstStyle/>
        <a:p>
          <a:endParaRPr lang="tr-TR"/>
        </a:p>
      </dgm:t>
    </dgm:pt>
    <dgm:pt modelId="{C8BBDDBA-A972-431B-A5DF-CB82FC26B4E1}" type="sibTrans" cxnId="{87BE2E24-52DD-45FB-88AC-8781684F6A93}">
      <dgm:prSet/>
      <dgm:spPr/>
      <dgm:t>
        <a:bodyPr/>
        <a:lstStyle/>
        <a:p>
          <a:endParaRPr lang="tr-TR"/>
        </a:p>
      </dgm:t>
    </dgm:pt>
    <dgm:pt modelId="{965A1B21-EFB0-4F9A-BFEB-EFFEBCCA2C0F}">
      <dgm:prSet/>
      <dgm:spPr/>
      <dgm:t>
        <a:bodyPr/>
        <a:lstStyle/>
        <a:p>
          <a:r>
            <a:rPr lang="tr-TR"/>
            <a:t>Asker sayısı ve vergi gelirlerinin tespiti için 1831 de ilk nüfus sayımı yapıldı.</a:t>
          </a:r>
        </a:p>
      </dgm:t>
    </dgm:pt>
    <dgm:pt modelId="{1E812D6F-1601-4887-98AD-68E46125F92D}" type="parTrans" cxnId="{A72B30DB-E8B1-495E-A1ED-B74187F6B511}">
      <dgm:prSet/>
      <dgm:spPr/>
      <dgm:t>
        <a:bodyPr/>
        <a:lstStyle/>
        <a:p>
          <a:endParaRPr lang="tr-TR"/>
        </a:p>
      </dgm:t>
    </dgm:pt>
    <dgm:pt modelId="{7DDDE12E-D3D0-4523-BC80-AD6B61E408A2}" type="sibTrans" cxnId="{A72B30DB-E8B1-495E-A1ED-B74187F6B511}">
      <dgm:prSet/>
      <dgm:spPr/>
      <dgm:t>
        <a:bodyPr/>
        <a:lstStyle/>
        <a:p>
          <a:endParaRPr lang="tr-TR"/>
        </a:p>
      </dgm:t>
    </dgm:pt>
    <dgm:pt modelId="{3BFB8CF6-2A7C-4A80-AD19-E4A47352541E}" type="pres">
      <dgm:prSet presAssocID="{531608F0-1EFD-41C6-8EE6-E670D61E77D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5E44087-858C-4A1D-BEF4-37DCACB98F44}" type="pres">
      <dgm:prSet presAssocID="{6D1630C1-912A-4D04-8FA9-29282887401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250499E-C0F1-4CC9-AFA0-FFBD60AA70EC}" type="pres">
      <dgm:prSet presAssocID="{B97CFCFC-A3F1-4FF6-A698-98E15EF44585}" presName="spacer" presStyleCnt="0"/>
      <dgm:spPr/>
    </dgm:pt>
    <dgm:pt modelId="{9F64BCBF-8597-45AF-9832-4B52CA936B36}" type="pres">
      <dgm:prSet presAssocID="{EB2847B6-975A-422A-A475-B90CF65B7C8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56AACFB-B19D-461A-BCE1-4CE6C0CE75F1}" type="pres">
      <dgm:prSet presAssocID="{C8BBDDBA-A972-431B-A5DF-CB82FC26B4E1}" presName="spacer" presStyleCnt="0"/>
      <dgm:spPr/>
    </dgm:pt>
    <dgm:pt modelId="{D9B13B82-CF80-4491-95CD-FF70BC8A5D18}" type="pres">
      <dgm:prSet presAssocID="{965A1B21-EFB0-4F9A-BFEB-EFFEBCCA2C0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7BE2E24-52DD-45FB-88AC-8781684F6A93}" srcId="{531608F0-1EFD-41C6-8EE6-E670D61E77DC}" destId="{EB2847B6-975A-422A-A475-B90CF65B7C8C}" srcOrd="1" destOrd="0" parTransId="{C4D0E9A2-C535-442B-A6E0-5282B8173B3A}" sibTransId="{C8BBDDBA-A972-431B-A5DF-CB82FC26B4E1}"/>
    <dgm:cxn modelId="{C7277141-4F1C-4FB5-AA66-F8E4332372AD}" type="presOf" srcId="{531608F0-1EFD-41C6-8EE6-E670D61E77DC}" destId="{3BFB8CF6-2A7C-4A80-AD19-E4A47352541E}" srcOrd="0" destOrd="0" presId="urn:microsoft.com/office/officeart/2005/8/layout/vList2"/>
    <dgm:cxn modelId="{A72B30DB-E8B1-495E-A1ED-B74187F6B511}" srcId="{531608F0-1EFD-41C6-8EE6-E670D61E77DC}" destId="{965A1B21-EFB0-4F9A-BFEB-EFFEBCCA2C0F}" srcOrd="2" destOrd="0" parTransId="{1E812D6F-1601-4887-98AD-68E46125F92D}" sibTransId="{7DDDE12E-D3D0-4523-BC80-AD6B61E408A2}"/>
    <dgm:cxn modelId="{B87603E9-F1ED-4E0E-986D-FC7877EA74DF}" srcId="{531608F0-1EFD-41C6-8EE6-E670D61E77DC}" destId="{6D1630C1-912A-4D04-8FA9-292828874010}" srcOrd="0" destOrd="0" parTransId="{0F0110A4-23D0-4F34-9973-60EBC0A16DB0}" sibTransId="{B97CFCFC-A3F1-4FF6-A698-98E15EF44585}"/>
    <dgm:cxn modelId="{45088071-8BF5-4348-9D51-9F87D2E4E808}" type="presOf" srcId="{EB2847B6-975A-422A-A475-B90CF65B7C8C}" destId="{9F64BCBF-8597-45AF-9832-4B52CA936B36}" srcOrd="0" destOrd="0" presId="urn:microsoft.com/office/officeart/2005/8/layout/vList2"/>
    <dgm:cxn modelId="{2E41412B-1D02-4435-9B50-D74AD19E7529}" type="presOf" srcId="{965A1B21-EFB0-4F9A-BFEB-EFFEBCCA2C0F}" destId="{D9B13B82-CF80-4491-95CD-FF70BC8A5D18}" srcOrd="0" destOrd="0" presId="urn:microsoft.com/office/officeart/2005/8/layout/vList2"/>
    <dgm:cxn modelId="{97245B0D-353E-4F97-966D-67514A7533C0}" type="presOf" srcId="{6D1630C1-912A-4D04-8FA9-292828874010}" destId="{F5E44087-858C-4A1D-BEF4-37DCACB98F44}" srcOrd="0" destOrd="0" presId="urn:microsoft.com/office/officeart/2005/8/layout/vList2"/>
    <dgm:cxn modelId="{A6F1DC74-4CD3-4F7A-A915-D74AFFF57B70}" type="presParOf" srcId="{3BFB8CF6-2A7C-4A80-AD19-E4A47352541E}" destId="{F5E44087-858C-4A1D-BEF4-37DCACB98F44}" srcOrd="0" destOrd="0" presId="urn:microsoft.com/office/officeart/2005/8/layout/vList2"/>
    <dgm:cxn modelId="{00803824-30EB-49C6-9285-4A45DE10BED4}" type="presParOf" srcId="{3BFB8CF6-2A7C-4A80-AD19-E4A47352541E}" destId="{3250499E-C0F1-4CC9-AFA0-FFBD60AA70EC}" srcOrd="1" destOrd="0" presId="urn:microsoft.com/office/officeart/2005/8/layout/vList2"/>
    <dgm:cxn modelId="{9B2F1EFF-E9D0-409B-9D2D-0B01E855B157}" type="presParOf" srcId="{3BFB8CF6-2A7C-4A80-AD19-E4A47352541E}" destId="{9F64BCBF-8597-45AF-9832-4B52CA936B36}" srcOrd="2" destOrd="0" presId="urn:microsoft.com/office/officeart/2005/8/layout/vList2"/>
    <dgm:cxn modelId="{42CE4903-0F37-4876-B03D-E175711026CE}" type="presParOf" srcId="{3BFB8CF6-2A7C-4A80-AD19-E4A47352541E}" destId="{256AACFB-B19D-461A-BCE1-4CE6C0CE75F1}" srcOrd="3" destOrd="0" presId="urn:microsoft.com/office/officeart/2005/8/layout/vList2"/>
    <dgm:cxn modelId="{FF7F550D-7B15-4147-BE50-224FA0F020DE}" type="presParOf" srcId="{3BFB8CF6-2A7C-4A80-AD19-E4A47352541E}" destId="{D9B13B82-CF80-4491-95CD-FF70BC8A5D1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41.xml><?xml version="1.0" encoding="utf-8"?>
<dgm:dataModel xmlns:dgm="http://schemas.openxmlformats.org/drawingml/2006/diagram" xmlns:a="http://schemas.openxmlformats.org/drawingml/2006/main">
  <dgm:ptLst>
    <dgm:pt modelId="{034C3AD1-FC0B-4DB6-AB92-7B839B85ACF8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81D1A7A8-DAA1-4EE9-A529-69F0D047F11C}">
      <dgm:prSet custT="1"/>
      <dgm:spPr/>
      <dgm:t>
        <a:bodyPr/>
        <a:lstStyle/>
        <a:p>
          <a:endParaRPr lang="tr-TR" sz="3200" dirty="0"/>
        </a:p>
        <a:p>
          <a:r>
            <a:rPr lang="tr-TR" sz="3200" dirty="0"/>
            <a:t>II. MAHMUT DÖNEMİ ISLAHATLARI</a:t>
          </a:r>
          <a:br>
            <a:rPr lang="tr-TR" sz="3200" dirty="0"/>
          </a:br>
          <a:endParaRPr lang="tr-TR" sz="3200" dirty="0"/>
        </a:p>
      </dgm:t>
    </dgm:pt>
    <dgm:pt modelId="{8ECDE250-AB54-49F7-92E6-B11BFAC3B47D}" type="parTrans" cxnId="{EBC0FED0-0D1A-4B0F-8593-01288F3E2727}">
      <dgm:prSet/>
      <dgm:spPr/>
      <dgm:t>
        <a:bodyPr/>
        <a:lstStyle/>
        <a:p>
          <a:endParaRPr lang="tr-TR"/>
        </a:p>
      </dgm:t>
    </dgm:pt>
    <dgm:pt modelId="{ACB9B272-617E-498A-8936-0793D2B55624}" type="sibTrans" cxnId="{EBC0FED0-0D1A-4B0F-8593-01288F3E2727}">
      <dgm:prSet/>
      <dgm:spPr/>
      <dgm:t>
        <a:bodyPr/>
        <a:lstStyle/>
        <a:p>
          <a:endParaRPr lang="tr-TR"/>
        </a:p>
      </dgm:t>
    </dgm:pt>
    <dgm:pt modelId="{E05A843D-6730-4788-A178-98C8E43C1E55}" type="pres">
      <dgm:prSet presAssocID="{034C3AD1-FC0B-4DB6-AB92-7B839B85AC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44442A0-A40A-4740-B9FF-16965138B50D}" type="pres">
      <dgm:prSet presAssocID="{81D1A7A8-DAA1-4EE9-A529-69F0D047F11C}" presName="parentText" presStyleLbl="node1" presStyleIdx="0" presStyleCnt="1" custScaleY="18053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28A391A-844A-48A5-9E2E-FC0F3B3C492F}" type="presOf" srcId="{034C3AD1-FC0B-4DB6-AB92-7B839B85ACF8}" destId="{E05A843D-6730-4788-A178-98C8E43C1E55}" srcOrd="0" destOrd="0" presId="urn:microsoft.com/office/officeart/2005/8/layout/vList2"/>
    <dgm:cxn modelId="{EBC0FED0-0D1A-4B0F-8593-01288F3E2727}" srcId="{034C3AD1-FC0B-4DB6-AB92-7B839B85ACF8}" destId="{81D1A7A8-DAA1-4EE9-A529-69F0D047F11C}" srcOrd="0" destOrd="0" parTransId="{8ECDE250-AB54-49F7-92E6-B11BFAC3B47D}" sibTransId="{ACB9B272-617E-498A-8936-0793D2B55624}"/>
    <dgm:cxn modelId="{503BF8D0-8F37-4609-A20D-093AC0A68EF2}" type="presOf" srcId="{81D1A7A8-DAA1-4EE9-A529-69F0D047F11C}" destId="{744442A0-A40A-4740-B9FF-16965138B50D}" srcOrd="0" destOrd="0" presId="urn:microsoft.com/office/officeart/2005/8/layout/vList2"/>
    <dgm:cxn modelId="{971F2E67-7B20-40EE-8C6A-6CAA4B8E67F2}" type="presParOf" srcId="{E05A843D-6730-4788-A178-98C8E43C1E55}" destId="{744442A0-A40A-4740-B9FF-16965138B50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2.xml><?xml version="1.0" encoding="utf-8"?>
<dgm:dataModel xmlns:dgm="http://schemas.openxmlformats.org/drawingml/2006/diagram" xmlns:a="http://schemas.openxmlformats.org/drawingml/2006/main">
  <dgm:ptLst>
    <dgm:pt modelId="{F9BFF1E6-2DE2-4635-9F43-ED4803EDE03A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0F27F7F3-54C1-40BB-A256-927FFE649CA3}">
      <dgm:prSet/>
      <dgm:spPr/>
      <dgm:t>
        <a:bodyPr/>
        <a:lstStyle/>
        <a:p>
          <a:r>
            <a:rPr lang="tr-TR"/>
            <a:t>Tımar Sistemi kaldırıldı. Ve devlet memurları maaşa bağlandı.</a:t>
          </a:r>
        </a:p>
      </dgm:t>
    </dgm:pt>
    <dgm:pt modelId="{3D5311C0-B480-4C39-9F26-46FED0DC6A8A}" type="parTrans" cxnId="{47806FE5-C839-4A06-BFF2-A5D95471222E}">
      <dgm:prSet/>
      <dgm:spPr/>
      <dgm:t>
        <a:bodyPr/>
        <a:lstStyle/>
        <a:p>
          <a:endParaRPr lang="tr-TR"/>
        </a:p>
      </dgm:t>
    </dgm:pt>
    <dgm:pt modelId="{AA14D714-369A-4900-AC0F-9509C702E0B4}" type="sibTrans" cxnId="{47806FE5-C839-4A06-BFF2-A5D95471222E}">
      <dgm:prSet/>
      <dgm:spPr/>
      <dgm:t>
        <a:bodyPr/>
        <a:lstStyle/>
        <a:p>
          <a:endParaRPr lang="tr-TR"/>
        </a:p>
      </dgm:t>
    </dgm:pt>
    <dgm:pt modelId="{034E81E0-6758-423C-80D5-BA748B1F054B}">
      <dgm:prSet/>
      <dgm:spPr/>
      <dgm:t>
        <a:bodyPr/>
        <a:lstStyle/>
        <a:p>
          <a:r>
            <a:rPr lang="tr-TR" dirty="0"/>
            <a:t>İlk resmi gazete TAKVİM-İ VEKAYİ çıkarılmıştır.</a:t>
          </a:r>
        </a:p>
      </dgm:t>
    </dgm:pt>
    <dgm:pt modelId="{E0E6A9FE-687E-4D96-B36D-511A87D81EFC}" type="parTrans" cxnId="{637391F8-CB48-4F90-9551-06B371C2073D}">
      <dgm:prSet/>
      <dgm:spPr/>
      <dgm:t>
        <a:bodyPr/>
        <a:lstStyle/>
        <a:p>
          <a:endParaRPr lang="tr-TR"/>
        </a:p>
      </dgm:t>
    </dgm:pt>
    <dgm:pt modelId="{59E6EBEE-E28B-4FF6-B54E-9DDC6785D2EC}" type="sibTrans" cxnId="{637391F8-CB48-4F90-9551-06B371C2073D}">
      <dgm:prSet/>
      <dgm:spPr/>
      <dgm:t>
        <a:bodyPr/>
        <a:lstStyle/>
        <a:p>
          <a:endParaRPr lang="tr-TR"/>
        </a:p>
      </dgm:t>
    </dgm:pt>
    <dgm:pt modelId="{48CEFF5C-8FA1-4D39-AAB5-2A283215E44A}">
      <dgm:prSet/>
      <dgm:spPr/>
      <dgm:t>
        <a:bodyPr/>
        <a:lstStyle/>
        <a:p>
          <a:r>
            <a:rPr lang="tr-TR"/>
            <a:t>Avrupa'ya yetiştirilmek üzere öğrenci gönderildi.</a:t>
          </a:r>
        </a:p>
      </dgm:t>
    </dgm:pt>
    <dgm:pt modelId="{204B55F4-BDA6-44F2-AF5D-68340CF01854}" type="parTrans" cxnId="{393ECF5A-A1B1-41D3-9B6F-DD319CF0F237}">
      <dgm:prSet/>
      <dgm:spPr/>
      <dgm:t>
        <a:bodyPr/>
        <a:lstStyle/>
        <a:p>
          <a:endParaRPr lang="tr-TR"/>
        </a:p>
      </dgm:t>
    </dgm:pt>
    <dgm:pt modelId="{46AFAE66-B365-4CFE-9FE6-EB5C0D77D600}" type="sibTrans" cxnId="{393ECF5A-A1B1-41D3-9B6F-DD319CF0F237}">
      <dgm:prSet/>
      <dgm:spPr/>
      <dgm:t>
        <a:bodyPr/>
        <a:lstStyle/>
        <a:p>
          <a:endParaRPr lang="tr-TR"/>
        </a:p>
      </dgm:t>
    </dgm:pt>
    <dgm:pt modelId="{217849BB-7BFB-4B0A-8D46-68582AE7B2CF}">
      <dgm:prSet/>
      <dgm:spPr/>
      <dgm:t>
        <a:bodyPr/>
        <a:lstStyle/>
        <a:p>
          <a:r>
            <a:rPr lang="tr-TR"/>
            <a:t>Memura kıyafet zorunluluğu getirildi , fes ve pantolon giyilmesi kanunlaştırıldı.</a:t>
          </a:r>
        </a:p>
      </dgm:t>
    </dgm:pt>
    <dgm:pt modelId="{51BD1646-622D-4FFA-AB19-6904375C9C47}" type="parTrans" cxnId="{66D85851-B5D0-41A8-9D5D-4C6D4546FAED}">
      <dgm:prSet/>
      <dgm:spPr/>
      <dgm:t>
        <a:bodyPr/>
        <a:lstStyle/>
        <a:p>
          <a:endParaRPr lang="tr-TR"/>
        </a:p>
      </dgm:t>
    </dgm:pt>
    <dgm:pt modelId="{E058810E-D646-47F3-B3DE-D0A31E23F96B}" type="sibTrans" cxnId="{66D85851-B5D0-41A8-9D5D-4C6D4546FAED}">
      <dgm:prSet/>
      <dgm:spPr/>
      <dgm:t>
        <a:bodyPr/>
        <a:lstStyle/>
        <a:p>
          <a:endParaRPr lang="tr-TR"/>
        </a:p>
      </dgm:t>
    </dgm:pt>
    <dgm:pt modelId="{9E2428D6-1FCA-41A2-B321-DEE1767D2514}" type="pres">
      <dgm:prSet presAssocID="{F9BFF1E6-2DE2-4635-9F43-ED4803EDE0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5BAD414-7520-4E34-BCD0-45F6D269FF73}" type="pres">
      <dgm:prSet presAssocID="{0F27F7F3-54C1-40BB-A256-927FFE649CA3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26F8921-0F0E-484A-B5D5-25798EE6EE9E}" type="pres">
      <dgm:prSet presAssocID="{AA14D714-369A-4900-AC0F-9509C702E0B4}" presName="spacer" presStyleCnt="0"/>
      <dgm:spPr/>
    </dgm:pt>
    <dgm:pt modelId="{F2C5EFA2-F2C6-4261-89E3-0A95DE0B6113}" type="pres">
      <dgm:prSet presAssocID="{034E81E0-6758-423C-80D5-BA748B1F054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85FF63B-950E-4C5D-9246-FB25137CF259}" type="pres">
      <dgm:prSet presAssocID="{59E6EBEE-E28B-4FF6-B54E-9DDC6785D2EC}" presName="spacer" presStyleCnt="0"/>
      <dgm:spPr/>
    </dgm:pt>
    <dgm:pt modelId="{01082F17-7F89-41DE-AA7A-814D44D54515}" type="pres">
      <dgm:prSet presAssocID="{48CEFF5C-8FA1-4D39-AAB5-2A283215E44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65D2B41-294C-4A3D-BFEC-4D2CC2EF557A}" type="pres">
      <dgm:prSet presAssocID="{46AFAE66-B365-4CFE-9FE6-EB5C0D77D600}" presName="spacer" presStyleCnt="0"/>
      <dgm:spPr/>
    </dgm:pt>
    <dgm:pt modelId="{211F6FBE-C070-4E91-BBB6-9D431948A968}" type="pres">
      <dgm:prSet presAssocID="{217849BB-7BFB-4B0A-8D46-68582AE7B2C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93ECF5A-A1B1-41D3-9B6F-DD319CF0F237}" srcId="{F9BFF1E6-2DE2-4635-9F43-ED4803EDE03A}" destId="{48CEFF5C-8FA1-4D39-AAB5-2A283215E44A}" srcOrd="2" destOrd="0" parTransId="{204B55F4-BDA6-44F2-AF5D-68340CF01854}" sibTransId="{46AFAE66-B365-4CFE-9FE6-EB5C0D77D600}"/>
    <dgm:cxn modelId="{15099E0A-5661-4E5F-9F6A-77F19CE634B2}" type="presOf" srcId="{48CEFF5C-8FA1-4D39-AAB5-2A283215E44A}" destId="{01082F17-7F89-41DE-AA7A-814D44D54515}" srcOrd="0" destOrd="0" presId="urn:microsoft.com/office/officeart/2005/8/layout/vList2"/>
    <dgm:cxn modelId="{6B3B52F9-27E3-4A41-B4BF-6C902FA1B033}" type="presOf" srcId="{F9BFF1E6-2DE2-4635-9F43-ED4803EDE03A}" destId="{9E2428D6-1FCA-41A2-B321-DEE1767D2514}" srcOrd="0" destOrd="0" presId="urn:microsoft.com/office/officeart/2005/8/layout/vList2"/>
    <dgm:cxn modelId="{66D85851-B5D0-41A8-9D5D-4C6D4546FAED}" srcId="{F9BFF1E6-2DE2-4635-9F43-ED4803EDE03A}" destId="{217849BB-7BFB-4B0A-8D46-68582AE7B2CF}" srcOrd="3" destOrd="0" parTransId="{51BD1646-622D-4FFA-AB19-6904375C9C47}" sibTransId="{E058810E-D646-47F3-B3DE-D0A31E23F96B}"/>
    <dgm:cxn modelId="{A412EE99-90D5-4AAC-B247-A06CE7F13C20}" type="presOf" srcId="{217849BB-7BFB-4B0A-8D46-68582AE7B2CF}" destId="{211F6FBE-C070-4E91-BBB6-9D431948A968}" srcOrd="0" destOrd="0" presId="urn:microsoft.com/office/officeart/2005/8/layout/vList2"/>
    <dgm:cxn modelId="{87CD3C9D-4F65-4F5D-8B8C-E6580F8218D5}" type="presOf" srcId="{0F27F7F3-54C1-40BB-A256-927FFE649CA3}" destId="{C5BAD414-7520-4E34-BCD0-45F6D269FF73}" srcOrd="0" destOrd="0" presId="urn:microsoft.com/office/officeart/2005/8/layout/vList2"/>
    <dgm:cxn modelId="{60B9BBA4-6C7E-492C-9004-4E9E6559B577}" type="presOf" srcId="{034E81E0-6758-423C-80D5-BA748B1F054B}" destId="{F2C5EFA2-F2C6-4261-89E3-0A95DE0B6113}" srcOrd="0" destOrd="0" presId="urn:microsoft.com/office/officeart/2005/8/layout/vList2"/>
    <dgm:cxn modelId="{47806FE5-C839-4A06-BFF2-A5D95471222E}" srcId="{F9BFF1E6-2DE2-4635-9F43-ED4803EDE03A}" destId="{0F27F7F3-54C1-40BB-A256-927FFE649CA3}" srcOrd="0" destOrd="0" parTransId="{3D5311C0-B480-4C39-9F26-46FED0DC6A8A}" sibTransId="{AA14D714-369A-4900-AC0F-9509C702E0B4}"/>
    <dgm:cxn modelId="{637391F8-CB48-4F90-9551-06B371C2073D}" srcId="{F9BFF1E6-2DE2-4635-9F43-ED4803EDE03A}" destId="{034E81E0-6758-423C-80D5-BA748B1F054B}" srcOrd="1" destOrd="0" parTransId="{E0E6A9FE-687E-4D96-B36D-511A87D81EFC}" sibTransId="{59E6EBEE-E28B-4FF6-B54E-9DDC6785D2EC}"/>
    <dgm:cxn modelId="{88C2E2E7-579B-4B42-BBBF-A77678D710C9}" type="presParOf" srcId="{9E2428D6-1FCA-41A2-B321-DEE1767D2514}" destId="{C5BAD414-7520-4E34-BCD0-45F6D269FF73}" srcOrd="0" destOrd="0" presId="urn:microsoft.com/office/officeart/2005/8/layout/vList2"/>
    <dgm:cxn modelId="{4B683180-A0FE-41C7-9F8E-668255ACA6D8}" type="presParOf" srcId="{9E2428D6-1FCA-41A2-B321-DEE1767D2514}" destId="{526F8921-0F0E-484A-B5D5-25798EE6EE9E}" srcOrd="1" destOrd="0" presId="urn:microsoft.com/office/officeart/2005/8/layout/vList2"/>
    <dgm:cxn modelId="{61C3F1C8-053F-45FD-BB7A-E8575DFB7690}" type="presParOf" srcId="{9E2428D6-1FCA-41A2-B321-DEE1767D2514}" destId="{F2C5EFA2-F2C6-4261-89E3-0A95DE0B6113}" srcOrd="2" destOrd="0" presId="urn:microsoft.com/office/officeart/2005/8/layout/vList2"/>
    <dgm:cxn modelId="{DF95ABF8-4B94-4CDC-BFEC-6070A725A915}" type="presParOf" srcId="{9E2428D6-1FCA-41A2-B321-DEE1767D2514}" destId="{B85FF63B-950E-4C5D-9246-FB25137CF259}" srcOrd="3" destOrd="0" presId="urn:microsoft.com/office/officeart/2005/8/layout/vList2"/>
    <dgm:cxn modelId="{7EE26FB5-E15D-4976-BD86-EC6328C13511}" type="presParOf" srcId="{9E2428D6-1FCA-41A2-B321-DEE1767D2514}" destId="{01082F17-7F89-41DE-AA7A-814D44D54515}" srcOrd="4" destOrd="0" presId="urn:microsoft.com/office/officeart/2005/8/layout/vList2"/>
    <dgm:cxn modelId="{2C2D1F2B-A7E0-4D18-9B49-344717FE38C1}" type="presParOf" srcId="{9E2428D6-1FCA-41A2-B321-DEE1767D2514}" destId="{D65D2B41-294C-4A3D-BFEC-4D2CC2EF557A}" srcOrd="5" destOrd="0" presId="urn:microsoft.com/office/officeart/2005/8/layout/vList2"/>
    <dgm:cxn modelId="{4C828B5F-495D-4EF6-B2DD-3AC5EB389909}" type="presParOf" srcId="{9E2428D6-1FCA-41A2-B321-DEE1767D2514}" destId="{211F6FBE-C070-4E91-BBB6-9D431948A968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43.xml><?xml version="1.0" encoding="utf-8"?>
<dgm:dataModel xmlns:dgm="http://schemas.openxmlformats.org/drawingml/2006/diagram" xmlns:a="http://schemas.openxmlformats.org/drawingml/2006/main">
  <dgm:ptLst>
    <dgm:pt modelId="{F8A2A76C-0A45-472A-8A3D-1D146FFCFE9C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8EC60AEF-9A91-494E-A09A-F8BBAA62C29A}">
      <dgm:prSet/>
      <dgm:spPr/>
      <dgm:t>
        <a:bodyPr/>
        <a:lstStyle/>
        <a:p>
          <a:r>
            <a:rPr lang="tr-TR" dirty="0"/>
            <a:t>OSMANLIDA DEMOKRATİKLEŞME HAREKETLERİ</a:t>
          </a:r>
        </a:p>
      </dgm:t>
    </dgm:pt>
    <dgm:pt modelId="{F117C593-EFFB-4B62-AFB8-7F7D3341BA52}" type="parTrans" cxnId="{A03A2524-AB97-4FE1-9C7A-109D61EB4EB8}">
      <dgm:prSet/>
      <dgm:spPr/>
      <dgm:t>
        <a:bodyPr/>
        <a:lstStyle/>
        <a:p>
          <a:endParaRPr lang="tr-TR"/>
        </a:p>
      </dgm:t>
    </dgm:pt>
    <dgm:pt modelId="{5273FE1E-D206-4791-8411-C3D2871D72EA}" type="sibTrans" cxnId="{A03A2524-AB97-4FE1-9C7A-109D61EB4EB8}">
      <dgm:prSet/>
      <dgm:spPr/>
      <dgm:t>
        <a:bodyPr/>
        <a:lstStyle/>
        <a:p>
          <a:endParaRPr lang="tr-TR"/>
        </a:p>
      </dgm:t>
    </dgm:pt>
    <dgm:pt modelId="{A17CF438-7BF4-41B3-9DB2-73AC17A2DDF8}" type="pres">
      <dgm:prSet presAssocID="{F8A2A76C-0A45-472A-8A3D-1D146FFCFE9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0A8242B-23F1-4E06-B085-107142D6C51B}" type="pres">
      <dgm:prSet presAssocID="{8EC60AEF-9A91-494E-A09A-F8BBAA62C29A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7545A20-6C49-4747-9E89-3F6678649B4C}" type="presOf" srcId="{F8A2A76C-0A45-472A-8A3D-1D146FFCFE9C}" destId="{A17CF438-7BF4-41B3-9DB2-73AC17A2DDF8}" srcOrd="0" destOrd="0" presId="urn:microsoft.com/office/officeart/2005/8/layout/vList2"/>
    <dgm:cxn modelId="{A03A2524-AB97-4FE1-9C7A-109D61EB4EB8}" srcId="{F8A2A76C-0A45-472A-8A3D-1D146FFCFE9C}" destId="{8EC60AEF-9A91-494E-A09A-F8BBAA62C29A}" srcOrd="0" destOrd="0" parTransId="{F117C593-EFFB-4B62-AFB8-7F7D3341BA52}" sibTransId="{5273FE1E-D206-4791-8411-C3D2871D72EA}"/>
    <dgm:cxn modelId="{6D694EBA-DC30-41C2-8719-4F54120E18C1}" type="presOf" srcId="{8EC60AEF-9A91-494E-A09A-F8BBAA62C29A}" destId="{00A8242B-23F1-4E06-B085-107142D6C51B}" srcOrd="0" destOrd="0" presId="urn:microsoft.com/office/officeart/2005/8/layout/vList2"/>
    <dgm:cxn modelId="{FB70A107-72DE-43AD-BC65-CE792BD88ACE}" type="presParOf" srcId="{A17CF438-7BF4-41B3-9DB2-73AC17A2DDF8}" destId="{00A8242B-23F1-4E06-B085-107142D6C51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44.xml><?xml version="1.0" encoding="utf-8"?>
<dgm:dataModel xmlns:dgm="http://schemas.openxmlformats.org/drawingml/2006/diagram" xmlns:a="http://schemas.openxmlformats.org/drawingml/2006/main">
  <dgm:ptLst>
    <dgm:pt modelId="{6DB9E3DF-40E4-4D2F-800B-BD1F1ECD3BD2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94ED7C37-69D5-41C8-8EA8-AFA65FF70067}">
      <dgm:prSet/>
      <dgm:spPr/>
      <dgm:t>
        <a:bodyPr/>
        <a:lstStyle/>
        <a:p>
          <a:r>
            <a:rPr lang="tr-TR"/>
            <a:t>TANZİMAT FERMANI(1839)</a:t>
          </a:r>
        </a:p>
      </dgm:t>
    </dgm:pt>
    <dgm:pt modelId="{A20BB8CB-6DD3-4008-B60F-EECF0C98910D}" type="parTrans" cxnId="{D54C75B1-A85D-40EC-A9D2-DA95EB368EBC}">
      <dgm:prSet/>
      <dgm:spPr/>
      <dgm:t>
        <a:bodyPr/>
        <a:lstStyle/>
        <a:p>
          <a:endParaRPr lang="tr-TR"/>
        </a:p>
      </dgm:t>
    </dgm:pt>
    <dgm:pt modelId="{EEBD622E-336C-4AF9-9E23-C4332F7342FD}" type="sibTrans" cxnId="{D54C75B1-A85D-40EC-A9D2-DA95EB368EBC}">
      <dgm:prSet/>
      <dgm:spPr/>
      <dgm:t>
        <a:bodyPr/>
        <a:lstStyle/>
        <a:p>
          <a:endParaRPr lang="tr-TR"/>
        </a:p>
      </dgm:t>
    </dgm:pt>
    <dgm:pt modelId="{51CFC5A9-2806-48FF-AB1F-D26F3EFAA59C}">
      <dgm:prSet/>
      <dgm:spPr/>
      <dgm:t>
        <a:bodyPr/>
        <a:lstStyle/>
        <a:p>
          <a:r>
            <a:rPr lang="tr-TR"/>
            <a:t>ISLAHAT FERMANI(1856)</a:t>
          </a:r>
        </a:p>
      </dgm:t>
    </dgm:pt>
    <dgm:pt modelId="{97190D39-82CF-4E02-A03D-A64DB89629F3}" type="parTrans" cxnId="{F278BB8D-9E63-4A9D-AA4B-F61C269FAA95}">
      <dgm:prSet/>
      <dgm:spPr/>
      <dgm:t>
        <a:bodyPr/>
        <a:lstStyle/>
        <a:p>
          <a:endParaRPr lang="tr-TR"/>
        </a:p>
      </dgm:t>
    </dgm:pt>
    <dgm:pt modelId="{6C20EE56-8F8A-4E70-B989-FC90E0799B38}" type="sibTrans" cxnId="{F278BB8D-9E63-4A9D-AA4B-F61C269FAA95}">
      <dgm:prSet/>
      <dgm:spPr/>
      <dgm:t>
        <a:bodyPr/>
        <a:lstStyle/>
        <a:p>
          <a:endParaRPr lang="tr-TR"/>
        </a:p>
      </dgm:t>
    </dgm:pt>
    <dgm:pt modelId="{66D9C31F-F02B-4850-AC25-EC7E413097D8}">
      <dgm:prSet/>
      <dgm:spPr/>
      <dgm:t>
        <a:bodyPr/>
        <a:lstStyle/>
        <a:p>
          <a:r>
            <a:rPr lang="tr-TR"/>
            <a:t>I. MEŞRUTİYET(1876)</a:t>
          </a:r>
        </a:p>
      </dgm:t>
    </dgm:pt>
    <dgm:pt modelId="{12C970E7-E252-40AE-9C0C-6C27FC1178FA}" type="parTrans" cxnId="{B25096FC-815E-4F1A-ABDD-F5AA37A8F94E}">
      <dgm:prSet/>
      <dgm:spPr/>
      <dgm:t>
        <a:bodyPr/>
        <a:lstStyle/>
        <a:p>
          <a:endParaRPr lang="tr-TR"/>
        </a:p>
      </dgm:t>
    </dgm:pt>
    <dgm:pt modelId="{29DF54BB-F5CD-4238-984B-A1531399A870}" type="sibTrans" cxnId="{B25096FC-815E-4F1A-ABDD-F5AA37A8F94E}">
      <dgm:prSet/>
      <dgm:spPr/>
      <dgm:t>
        <a:bodyPr/>
        <a:lstStyle/>
        <a:p>
          <a:endParaRPr lang="tr-TR"/>
        </a:p>
      </dgm:t>
    </dgm:pt>
    <dgm:pt modelId="{941B04DE-6DBF-4D31-A2B1-DD51106CE11C}">
      <dgm:prSet/>
      <dgm:spPr/>
      <dgm:t>
        <a:bodyPr/>
        <a:lstStyle/>
        <a:p>
          <a:r>
            <a:rPr lang="tr-TR"/>
            <a:t>II. MEŞRUTİYET(1908)</a:t>
          </a:r>
        </a:p>
      </dgm:t>
    </dgm:pt>
    <dgm:pt modelId="{7A418AFC-0481-4A54-8D13-C43E5C01A70B}" type="parTrans" cxnId="{2024E00A-AF6A-46F7-9939-910D6273359C}">
      <dgm:prSet/>
      <dgm:spPr/>
      <dgm:t>
        <a:bodyPr/>
        <a:lstStyle/>
        <a:p>
          <a:endParaRPr lang="tr-TR"/>
        </a:p>
      </dgm:t>
    </dgm:pt>
    <dgm:pt modelId="{A4AC5595-DF3A-4C8B-83D4-C99C50C425D6}" type="sibTrans" cxnId="{2024E00A-AF6A-46F7-9939-910D6273359C}">
      <dgm:prSet/>
      <dgm:spPr/>
      <dgm:t>
        <a:bodyPr/>
        <a:lstStyle/>
        <a:p>
          <a:endParaRPr lang="tr-TR"/>
        </a:p>
      </dgm:t>
    </dgm:pt>
    <dgm:pt modelId="{8CE9AE8E-FEC7-416A-B2B6-93755C902F75}" type="pres">
      <dgm:prSet presAssocID="{6DB9E3DF-40E4-4D2F-800B-BD1F1ECD3BD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77B56D6-893A-4DB7-8A8C-6432DE824434}" type="pres">
      <dgm:prSet presAssocID="{94ED7C37-69D5-41C8-8EA8-AFA65FF70067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8190754-2E00-42AF-93D7-49972BFC5412}" type="pres">
      <dgm:prSet presAssocID="{EEBD622E-336C-4AF9-9E23-C4332F7342FD}" presName="spacer" presStyleCnt="0"/>
      <dgm:spPr/>
    </dgm:pt>
    <dgm:pt modelId="{3FC0AEA0-B043-4886-864B-03486ABDBFA4}" type="pres">
      <dgm:prSet presAssocID="{51CFC5A9-2806-48FF-AB1F-D26F3EFAA59C}" presName="parentText" presStyleLbl="node1" presStyleIdx="1" presStyleCnt="4" custLinFactNeighborX="-1639" custLinFactNeighborY="-5746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BEF7C8D-9909-4211-994E-EFBEB537026C}" type="pres">
      <dgm:prSet presAssocID="{6C20EE56-8F8A-4E70-B989-FC90E0799B38}" presName="spacer" presStyleCnt="0"/>
      <dgm:spPr/>
    </dgm:pt>
    <dgm:pt modelId="{C4CA3389-5F26-468B-9086-AB32BD8987D2}" type="pres">
      <dgm:prSet presAssocID="{66D9C31F-F02B-4850-AC25-EC7E413097D8}" presName="parentText" presStyleLbl="node1" presStyleIdx="2" presStyleCnt="4" custLinFactNeighborX="1913" custLinFactNeighborY="-7183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E8470A1-4643-4899-BA26-E8F12675A541}" type="pres">
      <dgm:prSet presAssocID="{29DF54BB-F5CD-4238-984B-A1531399A870}" presName="spacer" presStyleCnt="0"/>
      <dgm:spPr/>
    </dgm:pt>
    <dgm:pt modelId="{C8A7E583-4500-44C7-A378-AA95A41ED1DA}" type="pres">
      <dgm:prSet presAssocID="{941B04DE-6DBF-4D31-A2B1-DD51106CE11C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2C90BDF-1BCF-41AF-A6EE-6AB4416B58A6}" type="presOf" srcId="{6DB9E3DF-40E4-4D2F-800B-BD1F1ECD3BD2}" destId="{8CE9AE8E-FEC7-416A-B2B6-93755C902F75}" srcOrd="0" destOrd="0" presId="urn:microsoft.com/office/officeart/2005/8/layout/vList2"/>
    <dgm:cxn modelId="{0C76EAF1-B9C9-49BD-9005-D79A782FA20B}" type="presOf" srcId="{66D9C31F-F02B-4850-AC25-EC7E413097D8}" destId="{C4CA3389-5F26-468B-9086-AB32BD8987D2}" srcOrd="0" destOrd="0" presId="urn:microsoft.com/office/officeart/2005/8/layout/vList2"/>
    <dgm:cxn modelId="{2024E00A-AF6A-46F7-9939-910D6273359C}" srcId="{6DB9E3DF-40E4-4D2F-800B-BD1F1ECD3BD2}" destId="{941B04DE-6DBF-4D31-A2B1-DD51106CE11C}" srcOrd="3" destOrd="0" parTransId="{7A418AFC-0481-4A54-8D13-C43E5C01A70B}" sibTransId="{A4AC5595-DF3A-4C8B-83D4-C99C50C425D6}"/>
    <dgm:cxn modelId="{9F118C9C-A70B-45AE-8C7F-4E3B345763A2}" type="presOf" srcId="{94ED7C37-69D5-41C8-8EA8-AFA65FF70067}" destId="{477B56D6-893A-4DB7-8A8C-6432DE824434}" srcOrd="0" destOrd="0" presId="urn:microsoft.com/office/officeart/2005/8/layout/vList2"/>
    <dgm:cxn modelId="{F278BB8D-9E63-4A9D-AA4B-F61C269FAA95}" srcId="{6DB9E3DF-40E4-4D2F-800B-BD1F1ECD3BD2}" destId="{51CFC5A9-2806-48FF-AB1F-D26F3EFAA59C}" srcOrd="1" destOrd="0" parTransId="{97190D39-82CF-4E02-A03D-A64DB89629F3}" sibTransId="{6C20EE56-8F8A-4E70-B989-FC90E0799B38}"/>
    <dgm:cxn modelId="{D62E13CE-49A1-4CEC-B70D-72473C480EF1}" type="presOf" srcId="{941B04DE-6DBF-4D31-A2B1-DD51106CE11C}" destId="{C8A7E583-4500-44C7-A378-AA95A41ED1DA}" srcOrd="0" destOrd="0" presId="urn:microsoft.com/office/officeart/2005/8/layout/vList2"/>
    <dgm:cxn modelId="{C0AA15A2-94B9-4DBF-AAEF-212AD7182636}" type="presOf" srcId="{51CFC5A9-2806-48FF-AB1F-D26F3EFAA59C}" destId="{3FC0AEA0-B043-4886-864B-03486ABDBFA4}" srcOrd="0" destOrd="0" presId="urn:microsoft.com/office/officeart/2005/8/layout/vList2"/>
    <dgm:cxn modelId="{D54C75B1-A85D-40EC-A9D2-DA95EB368EBC}" srcId="{6DB9E3DF-40E4-4D2F-800B-BD1F1ECD3BD2}" destId="{94ED7C37-69D5-41C8-8EA8-AFA65FF70067}" srcOrd="0" destOrd="0" parTransId="{A20BB8CB-6DD3-4008-B60F-EECF0C98910D}" sibTransId="{EEBD622E-336C-4AF9-9E23-C4332F7342FD}"/>
    <dgm:cxn modelId="{B25096FC-815E-4F1A-ABDD-F5AA37A8F94E}" srcId="{6DB9E3DF-40E4-4D2F-800B-BD1F1ECD3BD2}" destId="{66D9C31F-F02B-4850-AC25-EC7E413097D8}" srcOrd="2" destOrd="0" parTransId="{12C970E7-E252-40AE-9C0C-6C27FC1178FA}" sibTransId="{29DF54BB-F5CD-4238-984B-A1531399A870}"/>
    <dgm:cxn modelId="{2F3D5310-08DE-49EC-B931-A7FD9A347C13}" type="presParOf" srcId="{8CE9AE8E-FEC7-416A-B2B6-93755C902F75}" destId="{477B56D6-893A-4DB7-8A8C-6432DE824434}" srcOrd="0" destOrd="0" presId="urn:microsoft.com/office/officeart/2005/8/layout/vList2"/>
    <dgm:cxn modelId="{D05AA5AD-611C-46D9-9C35-87CCB2D0DEF4}" type="presParOf" srcId="{8CE9AE8E-FEC7-416A-B2B6-93755C902F75}" destId="{E8190754-2E00-42AF-93D7-49972BFC5412}" srcOrd="1" destOrd="0" presId="urn:microsoft.com/office/officeart/2005/8/layout/vList2"/>
    <dgm:cxn modelId="{2E8332C0-F462-4B53-B725-786BE12F975E}" type="presParOf" srcId="{8CE9AE8E-FEC7-416A-B2B6-93755C902F75}" destId="{3FC0AEA0-B043-4886-864B-03486ABDBFA4}" srcOrd="2" destOrd="0" presId="urn:microsoft.com/office/officeart/2005/8/layout/vList2"/>
    <dgm:cxn modelId="{E2A71446-05D7-4A76-A1BA-56F204EE0FBA}" type="presParOf" srcId="{8CE9AE8E-FEC7-416A-B2B6-93755C902F75}" destId="{0BEF7C8D-9909-4211-994E-EFBEB537026C}" srcOrd="3" destOrd="0" presId="urn:microsoft.com/office/officeart/2005/8/layout/vList2"/>
    <dgm:cxn modelId="{793DA274-C981-45B1-BF02-8693F4FDB2A9}" type="presParOf" srcId="{8CE9AE8E-FEC7-416A-B2B6-93755C902F75}" destId="{C4CA3389-5F26-468B-9086-AB32BD8987D2}" srcOrd="4" destOrd="0" presId="urn:microsoft.com/office/officeart/2005/8/layout/vList2"/>
    <dgm:cxn modelId="{EC2C815B-03E6-45BE-A536-2F13B71213BC}" type="presParOf" srcId="{8CE9AE8E-FEC7-416A-B2B6-93755C902F75}" destId="{5E8470A1-4643-4899-BA26-E8F12675A541}" srcOrd="5" destOrd="0" presId="urn:microsoft.com/office/officeart/2005/8/layout/vList2"/>
    <dgm:cxn modelId="{18872108-B414-413D-B5DC-14E1BF1AA1A1}" type="presParOf" srcId="{8CE9AE8E-FEC7-416A-B2B6-93755C902F75}" destId="{C8A7E583-4500-44C7-A378-AA95A41ED1D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571FE41B-0CF7-4D5E-8AE9-AE8B1EA44D87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8E2F9C2E-E719-46B2-A736-5A4F0FF7C2E3}">
      <dgm:prSet/>
      <dgm:spPr/>
      <dgm:t>
        <a:bodyPr/>
        <a:lstStyle/>
        <a:p>
          <a:r>
            <a:rPr lang="tr-TR" dirty="0"/>
            <a:t>ANADOLU TÜRK BEYLİKLERİ</a:t>
          </a:r>
        </a:p>
      </dgm:t>
    </dgm:pt>
    <dgm:pt modelId="{3014CC43-49DE-43E6-AD76-2A743577DD4F}" type="parTrans" cxnId="{CF070B33-D5D8-497D-ABBC-A30A213EE761}">
      <dgm:prSet/>
      <dgm:spPr/>
      <dgm:t>
        <a:bodyPr/>
        <a:lstStyle/>
        <a:p>
          <a:endParaRPr lang="tr-TR"/>
        </a:p>
      </dgm:t>
    </dgm:pt>
    <dgm:pt modelId="{54674D0F-72BE-49FB-81B6-0BD622D39004}" type="sibTrans" cxnId="{CF070B33-D5D8-497D-ABBC-A30A213EE761}">
      <dgm:prSet/>
      <dgm:spPr/>
      <dgm:t>
        <a:bodyPr/>
        <a:lstStyle/>
        <a:p>
          <a:endParaRPr lang="tr-TR"/>
        </a:p>
      </dgm:t>
    </dgm:pt>
    <dgm:pt modelId="{8487B890-AD5E-4DF2-8B39-5A78D303C3D5}" type="pres">
      <dgm:prSet presAssocID="{571FE41B-0CF7-4D5E-8AE9-AE8B1EA44D8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E79B5E6-911E-4080-B658-E18ABC7631DB}" type="pres">
      <dgm:prSet presAssocID="{8E2F9C2E-E719-46B2-A736-5A4F0FF7C2E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F070B33-D5D8-497D-ABBC-A30A213EE761}" srcId="{571FE41B-0CF7-4D5E-8AE9-AE8B1EA44D87}" destId="{8E2F9C2E-E719-46B2-A736-5A4F0FF7C2E3}" srcOrd="0" destOrd="0" parTransId="{3014CC43-49DE-43E6-AD76-2A743577DD4F}" sibTransId="{54674D0F-72BE-49FB-81B6-0BD622D39004}"/>
    <dgm:cxn modelId="{18A6BDC2-734C-4BCE-A307-91A20401DDC0}" type="presOf" srcId="{8E2F9C2E-E719-46B2-A736-5A4F0FF7C2E3}" destId="{8E79B5E6-911E-4080-B658-E18ABC7631DB}" srcOrd="0" destOrd="0" presId="urn:microsoft.com/office/officeart/2005/8/layout/vList2"/>
    <dgm:cxn modelId="{DCE33CD9-16CB-4003-9349-502308976201}" type="presOf" srcId="{571FE41B-0CF7-4D5E-8AE9-AE8B1EA44D87}" destId="{8487B890-AD5E-4DF2-8B39-5A78D303C3D5}" srcOrd="0" destOrd="0" presId="urn:microsoft.com/office/officeart/2005/8/layout/vList2"/>
    <dgm:cxn modelId="{6D052220-B135-4299-8A37-2BB837614992}" type="presParOf" srcId="{8487B890-AD5E-4DF2-8B39-5A78D303C3D5}" destId="{8E79B5E6-911E-4080-B658-E18ABC7631D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9A76876-B98F-481E-A14A-E1194ED6D6F3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88267763-AAD8-46C8-A59D-C6E563ED2896}">
      <dgm:prSet/>
      <dgm:spPr/>
      <dgm:t>
        <a:bodyPr/>
        <a:lstStyle/>
        <a:p>
          <a:r>
            <a:rPr lang="tr-TR" dirty="0"/>
            <a:t>SALTUKLULAR: Erzurum ve çevresinde kurulmuştur</a:t>
          </a:r>
        </a:p>
      </dgm:t>
    </dgm:pt>
    <dgm:pt modelId="{53032C47-D05F-4654-B1B2-365CC9D5695C}" type="parTrans" cxnId="{DF87827B-F11B-4B43-B9B7-0DF8244EABB5}">
      <dgm:prSet/>
      <dgm:spPr/>
      <dgm:t>
        <a:bodyPr/>
        <a:lstStyle/>
        <a:p>
          <a:endParaRPr lang="tr-TR"/>
        </a:p>
      </dgm:t>
    </dgm:pt>
    <dgm:pt modelId="{7B8F0613-67E9-4330-864C-F0CF818BF057}" type="sibTrans" cxnId="{DF87827B-F11B-4B43-B9B7-0DF8244EABB5}">
      <dgm:prSet/>
      <dgm:spPr/>
      <dgm:t>
        <a:bodyPr/>
        <a:lstStyle/>
        <a:p>
          <a:endParaRPr lang="tr-TR"/>
        </a:p>
      </dgm:t>
    </dgm:pt>
    <dgm:pt modelId="{075E306F-999E-4EC9-AD0F-50528E69D395}">
      <dgm:prSet/>
      <dgm:spPr/>
      <dgm:t>
        <a:bodyPr/>
        <a:lstStyle/>
        <a:p>
          <a:r>
            <a:rPr lang="tr-TR" dirty="0"/>
            <a:t>DANİŞMENTLİLER:Kayseri,Sivas,Tokat,Amasya ve Malatya dolaylarında kurulmuştur.</a:t>
          </a:r>
        </a:p>
      </dgm:t>
    </dgm:pt>
    <dgm:pt modelId="{998FB959-EFC0-4BB1-AA2E-E632E920A499}" type="parTrans" cxnId="{E8032103-EB1B-48D2-A5B7-48DA2FCC0ED0}">
      <dgm:prSet/>
      <dgm:spPr/>
      <dgm:t>
        <a:bodyPr/>
        <a:lstStyle/>
        <a:p>
          <a:endParaRPr lang="tr-TR"/>
        </a:p>
      </dgm:t>
    </dgm:pt>
    <dgm:pt modelId="{B738B84B-4251-405D-89BF-24D66318F45C}" type="sibTrans" cxnId="{E8032103-EB1B-48D2-A5B7-48DA2FCC0ED0}">
      <dgm:prSet/>
      <dgm:spPr/>
      <dgm:t>
        <a:bodyPr/>
        <a:lstStyle/>
        <a:p>
          <a:endParaRPr lang="tr-TR"/>
        </a:p>
      </dgm:t>
    </dgm:pt>
    <dgm:pt modelId="{0CA184D6-1BD8-4848-BC1D-F098DCF03824}">
      <dgm:prSet/>
      <dgm:spPr/>
      <dgm:t>
        <a:bodyPr/>
        <a:lstStyle/>
        <a:p>
          <a:r>
            <a:rPr lang="tr-TR" dirty="0"/>
            <a:t>MENGÜCEKLİLER: Erzincan, Kemah ve Divriği çevresinde kurulmuştur</a:t>
          </a:r>
        </a:p>
      </dgm:t>
    </dgm:pt>
    <dgm:pt modelId="{66F3D575-5211-4438-B6CA-6CB75DF1F095}" type="parTrans" cxnId="{C455C0AC-56E5-4D56-AF58-6C995EF31562}">
      <dgm:prSet/>
      <dgm:spPr/>
      <dgm:t>
        <a:bodyPr/>
        <a:lstStyle/>
        <a:p>
          <a:endParaRPr lang="tr-TR"/>
        </a:p>
      </dgm:t>
    </dgm:pt>
    <dgm:pt modelId="{986945B3-D07B-43AE-9054-2ADC81FF5103}" type="sibTrans" cxnId="{C455C0AC-56E5-4D56-AF58-6C995EF31562}">
      <dgm:prSet/>
      <dgm:spPr/>
      <dgm:t>
        <a:bodyPr/>
        <a:lstStyle/>
        <a:p>
          <a:endParaRPr lang="tr-TR"/>
        </a:p>
      </dgm:t>
    </dgm:pt>
    <dgm:pt modelId="{88D1C3C0-A772-4AD7-8746-14BA3DEEBE30}">
      <dgm:prSet/>
      <dgm:spPr/>
      <dgm:t>
        <a:bodyPr/>
        <a:lstStyle/>
        <a:p>
          <a:r>
            <a:rPr lang="tr-TR" dirty="0"/>
            <a:t>ÇAKA BEYLİĞİ: İzmir ve çevresinde kuruldu</a:t>
          </a:r>
        </a:p>
      </dgm:t>
    </dgm:pt>
    <dgm:pt modelId="{AAF52921-99D3-490F-9546-9B1258B402DD}" type="parTrans" cxnId="{17B7C36D-E118-4546-B86F-3456F6825005}">
      <dgm:prSet/>
      <dgm:spPr/>
      <dgm:t>
        <a:bodyPr/>
        <a:lstStyle/>
        <a:p>
          <a:endParaRPr lang="tr-TR"/>
        </a:p>
      </dgm:t>
    </dgm:pt>
    <dgm:pt modelId="{8CE49FA4-44C8-4159-8EF3-891AF2435E3D}" type="sibTrans" cxnId="{17B7C36D-E118-4546-B86F-3456F6825005}">
      <dgm:prSet/>
      <dgm:spPr/>
      <dgm:t>
        <a:bodyPr/>
        <a:lstStyle/>
        <a:p>
          <a:endParaRPr lang="tr-TR"/>
        </a:p>
      </dgm:t>
    </dgm:pt>
    <dgm:pt modelId="{2D0023EC-5116-432F-AEBA-AE84D85282BD}">
      <dgm:prSet/>
      <dgm:spPr/>
      <dgm:t>
        <a:bodyPr/>
        <a:lstStyle/>
        <a:p>
          <a:r>
            <a:rPr lang="tr-TR" dirty="0"/>
            <a:t>ARTUKLULAR: Elazığ-Diyarbakır ve Mardin dolaylarında kurulmuşlardır</a:t>
          </a:r>
        </a:p>
      </dgm:t>
    </dgm:pt>
    <dgm:pt modelId="{380B3D32-AE58-422A-96D4-5EDFF9576130}" type="parTrans" cxnId="{241C5DE4-902F-4D35-BAC2-0394B3ADD2E0}">
      <dgm:prSet/>
      <dgm:spPr/>
      <dgm:t>
        <a:bodyPr/>
        <a:lstStyle/>
        <a:p>
          <a:endParaRPr lang="tr-TR"/>
        </a:p>
      </dgm:t>
    </dgm:pt>
    <dgm:pt modelId="{3C3CD5AC-C238-4029-95D1-679C67EA6CED}" type="sibTrans" cxnId="{241C5DE4-902F-4D35-BAC2-0394B3ADD2E0}">
      <dgm:prSet/>
      <dgm:spPr/>
      <dgm:t>
        <a:bodyPr/>
        <a:lstStyle/>
        <a:p>
          <a:endParaRPr lang="tr-TR"/>
        </a:p>
      </dgm:t>
    </dgm:pt>
    <dgm:pt modelId="{93E458CC-6A35-4D16-A675-A81BB4A02F9B}" type="pres">
      <dgm:prSet presAssocID="{29A76876-B98F-481E-A14A-E1194ED6D6F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0D8E834-35E7-421D-8432-D470EF915030}" type="pres">
      <dgm:prSet presAssocID="{88267763-AAD8-46C8-A59D-C6E563ED2896}" presName="parentText" presStyleLbl="node1" presStyleIdx="0" presStyleCnt="5" custScaleY="134579" custLinFactNeighborX="0" custLinFactNeighborY="-6497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35AB9C8-830D-4A05-BBDA-1D7C54FDF07A}" type="pres">
      <dgm:prSet presAssocID="{7B8F0613-67E9-4330-864C-F0CF818BF057}" presName="spacer" presStyleCnt="0"/>
      <dgm:spPr/>
    </dgm:pt>
    <dgm:pt modelId="{8D7559C2-0183-4CA8-9669-8643BE9B2E8B}" type="pres">
      <dgm:prSet presAssocID="{2D0023EC-5116-432F-AEBA-AE84D85282BD}" presName="parentText" presStyleLbl="node1" presStyleIdx="1" presStyleCnt="5" custLinFactY="1337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A26ABB6-D0A1-47A9-BFC7-D6714EE38E41}" type="pres">
      <dgm:prSet presAssocID="{3C3CD5AC-C238-4029-95D1-679C67EA6CED}" presName="spacer" presStyleCnt="0"/>
      <dgm:spPr/>
    </dgm:pt>
    <dgm:pt modelId="{4DC349D6-1C10-4944-A842-54E180B927BC}" type="pres">
      <dgm:prSet presAssocID="{075E306F-999E-4EC9-AD0F-50528E69D395}" presName="parentText" presStyleLbl="node1" presStyleIdx="2" presStyleCnt="5" custScaleY="128291" custLinFactY="1506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96FCA04-48D2-4781-A9CD-B6FB7900D393}" type="pres">
      <dgm:prSet presAssocID="{B738B84B-4251-405D-89BF-24D66318F45C}" presName="spacer" presStyleCnt="0"/>
      <dgm:spPr/>
    </dgm:pt>
    <dgm:pt modelId="{E5DB9504-3237-4590-9B6B-38303807C5D5}" type="pres">
      <dgm:prSet presAssocID="{0CA184D6-1BD8-4848-BC1D-F098DCF03824}" presName="parentText" presStyleLbl="node1" presStyleIdx="3" presStyleCnt="5" custScaleY="134336" custLinFactY="28025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F13941C-BD8A-40B5-946E-833041D64C91}" type="pres">
      <dgm:prSet presAssocID="{986945B3-D07B-43AE-9054-2ADC81FF5103}" presName="spacer" presStyleCnt="0"/>
      <dgm:spPr/>
    </dgm:pt>
    <dgm:pt modelId="{93F581F7-A3C9-4D6E-9035-04C9F89F76BD}" type="pres">
      <dgm:prSet presAssocID="{88D1C3C0-A772-4AD7-8746-14BA3DEEBE30}" presName="parentText" presStyleLbl="node1" presStyleIdx="4" presStyleCnt="5" custScaleY="125841" custLinFactY="94336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C0EAF69-00F7-4E21-B29D-A3AC49F6AC50}" type="presOf" srcId="{075E306F-999E-4EC9-AD0F-50528E69D395}" destId="{4DC349D6-1C10-4944-A842-54E180B927BC}" srcOrd="0" destOrd="0" presId="urn:microsoft.com/office/officeart/2005/8/layout/vList2"/>
    <dgm:cxn modelId="{F87AB04E-5654-4E0D-8D01-A04F6EE9277A}" type="presOf" srcId="{88267763-AAD8-46C8-A59D-C6E563ED2896}" destId="{E0D8E834-35E7-421D-8432-D470EF915030}" srcOrd="0" destOrd="0" presId="urn:microsoft.com/office/officeart/2005/8/layout/vList2"/>
    <dgm:cxn modelId="{A658E7CB-6F76-4D07-A0C0-2D922DBDBABE}" type="presOf" srcId="{29A76876-B98F-481E-A14A-E1194ED6D6F3}" destId="{93E458CC-6A35-4D16-A675-A81BB4A02F9B}" srcOrd="0" destOrd="0" presId="urn:microsoft.com/office/officeart/2005/8/layout/vList2"/>
    <dgm:cxn modelId="{241C5DE4-902F-4D35-BAC2-0394B3ADD2E0}" srcId="{29A76876-B98F-481E-A14A-E1194ED6D6F3}" destId="{2D0023EC-5116-432F-AEBA-AE84D85282BD}" srcOrd="1" destOrd="0" parTransId="{380B3D32-AE58-422A-96D4-5EDFF9576130}" sibTransId="{3C3CD5AC-C238-4029-95D1-679C67EA6CED}"/>
    <dgm:cxn modelId="{C5ED09E9-9854-4F66-B09D-339D864F759D}" type="presOf" srcId="{2D0023EC-5116-432F-AEBA-AE84D85282BD}" destId="{8D7559C2-0183-4CA8-9669-8643BE9B2E8B}" srcOrd="0" destOrd="0" presId="urn:microsoft.com/office/officeart/2005/8/layout/vList2"/>
    <dgm:cxn modelId="{F260BEFC-552E-4D95-9ED0-320B4E0BF1EC}" type="presOf" srcId="{88D1C3C0-A772-4AD7-8746-14BA3DEEBE30}" destId="{93F581F7-A3C9-4D6E-9035-04C9F89F76BD}" srcOrd="0" destOrd="0" presId="urn:microsoft.com/office/officeart/2005/8/layout/vList2"/>
    <dgm:cxn modelId="{5AD6F649-3B5E-42E6-96E6-7EED995007DA}" type="presOf" srcId="{0CA184D6-1BD8-4848-BC1D-F098DCF03824}" destId="{E5DB9504-3237-4590-9B6B-38303807C5D5}" srcOrd="0" destOrd="0" presId="urn:microsoft.com/office/officeart/2005/8/layout/vList2"/>
    <dgm:cxn modelId="{17B7C36D-E118-4546-B86F-3456F6825005}" srcId="{29A76876-B98F-481E-A14A-E1194ED6D6F3}" destId="{88D1C3C0-A772-4AD7-8746-14BA3DEEBE30}" srcOrd="4" destOrd="0" parTransId="{AAF52921-99D3-490F-9546-9B1258B402DD}" sibTransId="{8CE49FA4-44C8-4159-8EF3-891AF2435E3D}"/>
    <dgm:cxn modelId="{C455C0AC-56E5-4D56-AF58-6C995EF31562}" srcId="{29A76876-B98F-481E-A14A-E1194ED6D6F3}" destId="{0CA184D6-1BD8-4848-BC1D-F098DCF03824}" srcOrd="3" destOrd="0" parTransId="{66F3D575-5211-4438-B6CA-6CB75DF1F095}" sibTransId="{986945B3-D07B-43AE-9054-2ADC81FF5103}"/>
    <dgm:cxn modelId="{DF87827B-F11B-4B43-B9B7-0DF8244EABB5}" srcId="{29A76876-B98F-481E-A14A-E1194ED6D6F3}" destId="{88267763-AAD8-46C8-A59D-C6E563ED2896}" srcOrd="0" destOrd="0" parTransId="{53032C47-D05F-4654-B1B2-365CC9D5695C}" sibTransId="{7B8F0613-67E9-4330-864C-F0CF818BF057}"/>
    <dgm:cxn modelId="{E8032103-EB1B-48D2-A5B7-48DA2FCC0ED0}" srcId="{29A76876-B98F-481E-A14A-E1194ED6D6F3}" destId="{075E306F-999E-4EC9-AD0F-50528E69D395}" srcOrd="2" destOrd="0" parTransId="{998FB959-EFC0-4BB1-AA2E-E632E920A499}" sibTransId="{B738B84B-4251-405D-89BF-24D66318F45C}"/>
    <dgm:cxn modelId="{44C45D9F-1CFE-4BC2-8CEF-888774D1EF1A}" type="presParOf" srcId="{93E458CC-6A35-4D16-A675-A81BB4A02F9B}" destId="{E0D8E834-35E7-421D-8432-D470EF915030}" srcOrd="0" destOrd="0" presId="urn:microsoft.com/office/officeart/2005/8/layout/vList2"/>
    <dgm:cxn modelId="{84928E82-B1E5-4B76-9191-FC9811105AC3}" type="presParOf" srcId="{93E458CC-6A35-4D16-A675-A81BB4A02F9B}" destId="{835AB9C8-830D-4A05-BBDA-1D7C54FDF07A}" srcOrd="1" destOrd="0" presId="urn:microsoft.com/office/officeart/2005/8/layout/vList2"/>
    <dgm:cxn modelId="{EB98A329-4973-4CAB-854E-B77CE720E7C1}" type="presParOf" srcId="{93E458CC-6A35-4D16-A675-A81BB4A02F9B}" destId="{8D7559C2-0183-4CA8-9669-8643BE9B2E8B}" srcOrd="2" destOrd="0" presId="urn:microsoft.com/office/officeart/2005/8/layout/vList2"/>
    <dgm:cxn modelId="{5503C3B0-61B8-433C-B548-D97A40051905}" type="presParOf" srcId="{93E458CC-6A35-4D16-A675-A81BB4A02F9B}" destId="{8A26ABB6-D0A1-47A9-BFC7-D6714EE38E41}" srcOrd="3" destOrd="0" presId="urn:microsoft.com/office/officeart/2005/8/layout/vList2"/>
    <dgm:cxn modelId="{460D8895-C765-41D5-B45B-ADAF170E98E3}" type="presParOf" srcId="{93E458CC-6A35-4D16-A675-A81BB4A02F9B}" destId="{4DC349D6-1C10-4944-A842-54E180B927BC}" srcOrd="4" destOrd="0" presId="urn:microsoft.com/office/officeart/2005/8/layout/vList2"/>
    <dgm:cxn modelId="{4B8E22CD-9270-4D31-8643-8C00A392DF5C}" type="presParOf" srcId="{93E458CC-6A35-4D16-A675-A81BB4A02F9B}" destId="{C96FCA04-48D2-4781-A9CD-B6FB7900D393}" srcOrd="5" destOrd="0" presId="urn:microsoft.com/office/officeart/2005/8/layout/vList2"/>
    <dgm:cxn modelId="{74C13A56-CC1F-4664-8D42-2FB8642582F7}" type="presParOf" srcId="{93E458CC-6A35-4D16-A675-A81BB4A02F9B}" destId="{E5DB9504-3237-4590-9B6B-38303807C5D5}" srcOrd="6" destOrd="0" presId="urn:microsoft.com/office/officeart/2005/8/layout/vList2"/>
    <dgm:cxn modelId="{2AFDD7A6-00C6-4D88-A877-509F073C2FB5}" type="presParOf" srcId="{93E458CC-6A35-4D16-A675-A81BB4A02F9B}" destId="{4F13941C-BD8A-40B5-946E-833041D64C91}" srcOrd="7" destOrd="0" presId="urn:microsoft.com/office/officeart/2005/8/layout/vList2"/>
    <dgm:cxn modelId="{B78554E1-02CB-4F6B-8039-58047E11D10A}" type="presParOf" srcId="{93E458CC-6A35-4D16-A675-A81BB4A02F9B}" destId="{93F581F7-A3C9-4D6E-9035-04C9F89F76BD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D72D3AB-2FBF-40A3-B39B-FD48A398253E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2C185B28-9E02-46DD-84E7-ECA512D6B6E4}">
      <dgm:prSet/>
      <dgm:spPr/>
      <dgm:t>
        <a:bodyPr/>
        <a:lstStyle/>
        <a:p>
          <a:r>
            <a:rPr lang="tr-TR" dirty="0"/>
            <a:t>ANADOLU’DA TÜRK DAMGASI</a:t>
          </a:r>
        </a:p>
      </dgm:t>
    </dgm:pt>
    <dgm:pt modelId="{46A1D749-06DF-4951-86FF-5986B48F936D}" type="parTrans" cxnId="{AD92CF97-7B1C-4AC4-8FDB-B327C4C2C467}">
      <dgm:prSet/>
      <dgm:spPr/>
      <dgm:t>
        <a:bodyPr/>
        <a:lstStyle/>
        <a:p>
          <a:endParaRPr lang="tr-TR"/>
        </a:p>
      </dgm:t>
    </dgm:pt>
    <dgm:pt modelId="{6EE49F3E-57A3-4F21-925C-8D4C82C7AEF1}" type="sibTrans" cxnId="{AD92CF97-7B1C-4AC4-8FDB-B327C4C2C467}">
      <dgm:prSet/>
      <dgm:spPr/>
      <dgm:t>
        <a:bodyPr/>
        <a:lstStyle/>
        <a:p>
          <a:endParaRPr lang="tr-TR"/>
        </a:p>
      </dgm:t>
    </dgm:pt>
    <dgm:pt modelId="{07C71E5D-E1EC-4D59-833B-0E9D9182E9A4}" type="pres">
      <dgm:prSet presAssocID="{8D72D3AB-2FBF-40A3-B39B-FD48A398253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C4EDAB9-601D-4F2E-9CD0-B0E0EE6FC7FE}" type="pres">
      <dgm:prSet presAssocID="{2C185B28-9E02-46DD-84E7-ECA512D6B6E4}" presName="parentText" presStyleLbl="node1" presStyleIdx="0" presStyleCnt="1" custLinFactNeighborX="-10042" custLinFactNeighborY="932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345F6D8-E260-4A91-A1DF-6AECF86F68D2}" type="presOf" srcId="{2C185B28-9E02-46DD-84E7-ECA512D6B6E4}" destId="{BC4EDAB9-601D-4F2E-9CD0-B0E0EE6FC7FE}" srcOrd="0" destOrd="0" presId="urn:microsoft.com/office/officeart/2005/8/layout/vList2"/>
    <dgm:cxn modelId="{AD92CF97-7B1C-4AC4-8FDB-B327C4C2C467}" srcId="{8D72D3AB-2FBF-40A3-B39B-FD48A398253E}" destId="{2C185B28-9E02-46DD-84E7-ECA512D6B6E4}" srcOrd="0" destOrd="0" parTransId="{46A1D749-06DF-4951-86FF-5986B48F936D}" sibTransId="{6EE49F3E-57A3-4F21-925C-8D4C82C7AEF1}"/>
    <dgm:cxn modelId="{B661C03A-A5EF-4F72-B3F8-23353206860A}" type="presOf" srcId="{8D72D3AB-2FBF-40A3-B39B-FD48A398253E}" destId="{07C71E5D-E1EC-4D59-833B-0E9D9182E9A4}" srcOrd="0" destOrd="0" presId="urn:microsoft.com/office/officeart/2005/8/layout/vList2"/>
    <dgm:cxn modelId="{47F4A4A6-008B-4811-8B05-2DD6D629638E}" type="presParOf" srcId="{07C71E5D-E1EC-4D59-833B-0E9D9182E9A4}" destId="{BC4EDAB9-601D-4F2E-9CD0-B0E0EE6FC7F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DF6BAA8-F0A0-473E-83DC-2E4DB26AE0FD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5B681D3C-BDE2-44B7-87E2-71828D4659B2}">
      <dgm:prSet/>
      <dgm:spPr/>
      <dgm:t>
        <a:bodyPr/>
        <a:lstStyle/>
        <a:p>
          <a:r>
            <a:rPr lang="tr-TR"/>
            <a:t>TÜRK BEYLİKLERİNİN ÖZELLİKLERİ</a:t>
          </a:r>
        </a:p>
      </dgm:t>
    </dgm:pt>
    <dgm:pt modelId="{46A060EB-FFB8-424F-BFB3-2CE4DD03DCF1}" type="parTrans" cxnId="{358D289D-2E9F-4BF3-8E50-DB1D949F58BB}">
      <dgm:prSet/>
      <dgm:spPr/>
      <dgm:t>
        <a:bodyPr/>
        <a:lstStyle/>
        <a:p>
          <a:endParaRPr lang="tr-TR"/>
        </a:p>
      </dgm:t>
    </dgm:pt>
    <dgm:pt modelId="{9DF9E1C3-EF4A-4C24-B6EB-59F776143B63}" type="sibTrans" cxnId="{358D289D-2E9F-4BF3-8E50-DB1D949F58BB}">
      <dgm:prSet/>
      <dgm:spPr/>
      <dgm:t>
        <a:bodyPr/>
        <a:lstStyle/>
        <a:p>
          <a:endParaRPr lang="tr-TR"/>
        </a:p>
      </dgm:t>
    </dgm:pt>
    <dgm:pt modelId="{8814766F-EF79-4994-99AB-00DE79212A53}">
      <dgm:prSet/>
      <dgm:spPr/>
      <dgm:t>
        <a:bodyPr/>
        <a:lstStyle/>
        <a:p>
          <a:r>
            <a:rPr lang="tr-TR"/>
            <a:t>Malazgirt Zaferinden sonra kuruldular</a:t>
          </a:r>
        </a:p>
      </dgm:t>
    </dgm:pt>
    <dgm:pt modelId="{5BEF7BC2-7C66-430B-B76A-AF1A2503F9B7}" type="parTrans" cxnId="{492D4674-6FA9-477E-ADFA-1DAE38A92BAE}">
      <dgm:prSet/>
      <dgm:spPr/>
      <dgm:t>
        <a:bodyPr/>
        <a:lstStyle/>
        <a:p>
          <a:endParaRPr lang="tr-TR"/>
        </a:p>
      </dgm:t>
    </dgm:pt>
    <dgm:pt modelId="{03824DE0-1211-4268-B42F-480E6367366F}" type="sibTrans" cxnId="{492D4674-6FA9-477E-ADFA-1DAE38A92BAE}">
      <dgm:prSet/>
      <dgm:spPr/>
      <dgm:t>
        <a:bodyPr/>
        <a:lstStyle/>
        <a:p>
          <a:endParaRPr lang="tr-TR"/>
        </a:p>
      </dgm:t>
    </dgm:pt>
    <dgm:pt modelId="{85FFA3BA-EBAF-4433-A0A4-088C8704A3ED}">
      <dgm:prSet/>
      <dgm:spPr/>
      <dgm:t>
        <a:bodyPr/>
        <a:lstStyle/>
        <a:p>
          <a:r>
            <a:rPr lang="tr-TR"/>
            <a:t>Bizans ,Gürcü ve Haçlılarla mücadele ettiler</a:t>
          </a:r>
        </a:p>
      </dgm:t>
    </dgm:pt>
    <dgm:pt modelId="{5E3765D5-A76A-435F-AC0F-D6C4D0F76175}" type="parTrans" cxnId="{21A27915-5611-4E67-B6FD-252E39F63049}">
      <dgm:prSet/>
      <dgm:spPr/>
      <dgm:t>
        <a:bodyPr/>
        <a:lstStyle/>
        <a:p>
          <a:endParaRPr lang="tr-TR"/>
        </a:p>
      </dgm:t>
    </dgm:pt>
    <dgm:pt modelId="{5050098C-7109-4A38-ABE8-BC01581E1D1F}" type="sibTrans" cxnId="{21A27915-5611-4E67-B6FD-252E39F63049}">
      <dgm:prSet/>
      <dgm:spPr/>
      <dgm:t>
        <a:bodyPr/>
        <a:lstStyle/>
        <a:p>
          <a:endParaRPr lang="tr-TR"/>
        </a:p>
      </dgm:t>
    </dgm:pt>
    <dgm:pt modelId="{1B951584-9F3F-4BE9-B92E-FB0CCDC0FA22}">
      <dgm:prSet/>
      <dgm:spPr/>
      <dgm:t>
        <a:bodyPr/>
        <a:lstStyle/>
        <a:p>
          <a:r>
            <a:rPr lang="tr-TR"/>
            <a:t>Anadolunun  hızla Türkleşmesini sağladılar</a:t>
          </a:r>
        </a:p>
      </dgm:t>
    </dgm:pt>
    <dgm:pt modelId="{02436755-E862-4067-9236-769EAACBDC60}" type="parTrans" cxnId="{484574F5-D16C-4345-BD7E-C3BF380F7FC6}">
      <dgm:prSet/>
      <dgm:spPr/>
      <dgm:t>
        <a:bodyPr/>
        <a:lstStyle/>
        <a:p>
          <a:endParaRPr lang="tr-TR"/>
        </a:p>
      </dgm:t>
    </dgm:pt>
    <dgm:pt modelId="{C11014F2-06BE-4856-AACB-4CBC9702234E}" type="sibTrans" cxnId="{484574F5-D16C-4345-BD7E-C3BF380F7FC6}">
      <dgm:prSet/>
      <dgm:spPr/>
      <dgm:t>
        <a:bodyPr/>
        <a:lstStyle/>
        <a:p>
          <a:endParaRPr lang="tr-TR"/>
        </a:p>
      </dgm:t>
    </dgm:pt>
    <dgm:pt modelId="{8AF2109B-EAE4-4C33-9CE4-D92C53C40084}">
      <dgm:prSet/>
      <dgm:spPr/>
      <dgm:t>
        <a:bodyPr/>
        <a:lstStyle/>
        <a:p>
          <a:r>
            <a:rPr lang="tr-TR"/>
            <a:t>Anadoludaki diğer milletlerin inançlarını özgürce yaşamalarını sağladılar</a:t>
          </a:r>
        </a:p>
      </dgm:t>
    </dgm:pt>
    <dgm:pt modelId="{01A6B76B-81B9-4A4F-BC93-392BD503C247}" type="parTrans" cxnId="{53F7DB3B-91CC-4901-B852-746AA9102823}">
      <dgm:prSet/>
      <dgm:spPr/>
      <dgm:t>
        <a:bodyPr/>
        <a:lstStyle/>
        <a:p>
          <a:endParaRPr lang="tr-TR"/>
        </a:p>
      </dgm:t>
    </dgm:pt>
    <dgm:pt modelId="{6FBE8505-0FA3-40D2-BCD0-3B0B59D2FCFE}" type="sibTrans" cxnId="{53F7DB3B-91CC-4901-B852-746AA9102823}">
      <dgm:prSet/>
      <dgm:spPr/>
      <dgm:t>
        <a:bodyPr/>
        <a:lstStyle/>
        <a:p>
          <a:endParaRPr lang="tr-TR"/>
        </a:p>
      </dgm:t>
    </dgm:pt>
    <dgm:pt modelId="{0238FCF4-AE90-4755-A8A6-738B1DCF622E}">
      <dgm:prSet/>
      <dgm:spPr/>
      <dgm:t>
        <a:bodyPr/>
        <a:lstStyle/>
        <a:p>
          <a:r>
            <a:rPr lang="tr-TR"/>
            <a:t>Yaptıkları mimari eserlerle(kervansaray-cami-külliye) ülkenin imarına önem göstediler</a:t>
          </a:r>
        </a:p>
      </dgm:t>
    </dgm:pt>
    <dgm:pt modelId="{9C0DC26E-B624-4218-AB2B-F35EFDF02678}" type="parTrans" cxnId="{C79FAC73-B114-4C22-8B79-A3907CD27DD4}">
      <dgm:prSet/>
      <dgm:spPr/>
      <dgm:t>
        <a:bodyPr/>
        <a:lstStyle/>
        <a:p>
          <a:endParaRPr lang="tr-TR"/>
        </a:p>
      </dgm:t>
    </dgm:pt>
    <dgm:pt modelId="{3CBB03B2-68A9-4823-B7FF-75FBC022B733}" type="sibTrans" cxnId="{C79FAC73-B114-4C22-8B79-A3907CD27DD4}">
      <dgm:prSet/>
      <dgm:spPr/>
      <dgm:t>
        <a:bodyPr/>
        <a:lstStyle/>
        <a:p>
          <a:endParaRPr lang="tr-TR"/>
        </a:p>
      </dgm:t>
    </dgm:pt>
    <dgm:pt modelId="{2F3E1BBE-2597-45E0-8236-0DB8B29CCAAE}" type="pres">
      <dgm:prSet presAssocID="{1DF6BAA8-F0A0-473E-83DC-2E4DB26AE0F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42B5099-B070-4E6F-95C3-89E7CBF0C2F7}" type="pres">
      <dgm:prSet presAssocID="{5B681D3C-BDE2-44B7-87E2-71828D4659B2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2FDFDB6-BC49-4EA1-964E-44D37A419C9E}" type="pres">
      <dgm:prSet presAssocID="{9DF9E1C3-EF4A-4C24-B6EB-59F776143B63}" presName="spacer" presStyleCnt="0"/>
      <dgm:spPr/>
    </dgm:pt>
    <dgm:pt modelId="{BAC6810E-1CDA-4429-A78C-23EA5A08D62E}" type="pres">
      <dgm:prSet presAssocID="{8814766F-EF79-4994-99AB-00DE79212A53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5850CC8-B70E-4DE9-A994-30324822BB50}" type="pres">
      <dgm:prSet presAssocID="{03824DE0-1211-4268-B42F-480E6367366F}" presName="spacer" presStyleCnt="0"/>
      <dgm:spPr/>
    </dgm:pt>
    <dgm:pt modelId="{BA3A27AB-FE33-4813-95CB-ECA0B65CFBEB}" type="pres">
      <dgm:prSet presAssocID="{85FFA3BA-EBAF-4433-A0A4-088C8704A3ED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2587679-F743-4E01-97C7-0C086A9BC1EA}" type="pres">
      <dgm:prSet presAssocID="{5050098C-7109-4A38-ABE8-BC01581E1D1F}" presName="spacer" presStyleCnt="0"/>
      <dgm:spPr/>
    </dgm:pt>
    <dgm:pt modelId="{C0B0851D-B042-43E4-9950-13F38A7CCF2C}" type="pres">
      <dgm:prSet presAssocID="{1B951584-9F3F-4BE9-B92E-FB0CCDC0FA22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CD82252-E781-47EC-9D48-7B1EBF50488F}" type="pres">
      <dgm:prSet presAssocID="{C11014F2-06BE-4856-AACB-4CBC9702234E}" presName="spacer" presStyleCnt="0"/>
      <dgm:spPr/>
    </dgm:pt>
    <dgm:pt modelId="{899ED9E5-D2BB-4A84-9A7D-EB12CF72CB8B}" type="pres">
      <dgm:prSet presAssocID="{8AF2109B-EAE4-4C33-9CE4-D92C53C40084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13B2920-716E-415E-A0EC-86F88A5F218F}" type="pres">
      <dgm:prSet presAssocID="{6FBE8505-0FA3-40D2-BCD0-3B0B59D2FCFE}" presName="spacer" presStyleCnt="0"/>
      <dgm:spPr/>
    </dgm:pt>
    <dgm:pt modelId="{F7054B11-DB1D-4F75-9953-4A4885D1DD2C}" type="pres">
      <dgm:prSet presAssocID="{0238FCF4-AE90-4755-A8A6-738B1DCF622E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49BFC30-15EF-4159-B41D-9AE49C8B1FC1}" type="presOf" srcId="{0238FCF4-AE90-4755-A8A6-738B1DCF622E}" destId="{F7054B11-DB1D-4F75-9953-4A4885D1DD2C}" srcOrd="0" destOrd="0" presId="urn:microsoft.com/office/officeart/2005/8/layout/vList2"/>
    <dgm:cxn modelId="{46443521-8241-4831-8CC7-AF3C9C2356C1}" type="presOf" srcId="{8814766F-EF79-4994-99AB-00DE79212A53}" destId="{BAC6810E-1CDA-4429-A78C-23EA5A08D62E}" srcOrd="0" destOrd="0" presId="urn:microsoft.com/office/officeart/2005/8/layout/vList2"/>
    <dgm:cxn modelId="{332C5419-31DF-4F2C-BE3F-E25067820794}" type="presOf" srcId="{8AF2109B-EAE4-4C33-9CE4-D92C53C40084}" destId="{899ED9E5-D2BB-4A84-9A7D-EB12CF72CB8B}" srcOrd="0" destOrd="0" presId="urn:microsoft.com/office/officeart/2005/8/layout/vList2"/>
    <dgm:cxn modelId="{53F7DB3B-91CC-4901-B852-746AA9102823}" srcId="{1DF6BAA8-F0A0-473E-83DC-2E4DB26AE0FD}" destId="{8AF2109B-EAE4-4C33-9CE4-D92C53C40084}" srcOrd="4" destOrd="0" parTransId="{01A6B76B-81B9-4A4F-BC93-392BD503C247}" sibTransId="{6FBE8505-0FA3-40D2-BCD0-3B0B59D2FCFE}"/>
    <dgm:cxn modelId="{C79FAC73-B114-4C22-8B79-A3907CD27DD4}" srcId="{1DF6BAA8-F0A0-473E-83DC-2E4DB26AE0FD}" destId="{0238FCF4-AE90-4755-A8A6-738B1DCF622E}" srcOrd="5" destOrd="0" parTransId="{9C0DC26E-B624-4218-AB2B-F35EFDF02678}" sibTransId="{3CBB03B2-68A9-4823-B7FF-75FBC022B733}"/>
    <dgm:cxn modelId="{484574F5-D16C-4345-BD7E-C3BF380F7FC6}" srcId="{1DF6BAA8-F0A0-473E-83DC-2E4DB26AE0FD}" destId="{1B951584-9F3F-4BE9-B92E-FB0CCDC0FA22}" srcOrd="3" destOrd="0" parTransId="{02436755-E862-4067-9236-769EAACBDC60}" sibTransId="{C11014F2-06BE-4856-AACB-4CBC9702234E}"/>
    <dgm:cxn modelId="{358D289D-2E9F-4BF3-8E50-DB1D949F58BB}" srcId="{1DF6BAA8-F0A0-473E-83DC-2E4DB26AE0FD}" destId="{5B681D3C-BDE2-44B7-87E2-71828D4659B2}" srcOrd="0" destOrd="0" parTransId="{46A060EB-FFB8-424F-BFB3-2CE4DD03DCF1}" sibTransId="{9DF9E1C3-EF4A-4C24-B6EB-59F776143B63}"/>
    <dgm:cxn modelId="{492D4674-6FA9-477E-ADFA-1DAE38A92BAE}" srcId="{1DF6BAA8-F0A0-473E-83DC-2E4DB26AE0FD}" destId="{8814766F-EF79-4994-99AB-00DE79212A53}" srcOrd="1" destOrd="0" parTransId="{5BEF7BC2-7C66-430B-B76A-AF1A2503F9B7}" sibTransId="{03824DE0-1211-4268-B42F-480E6367366F}"/>
    <dgm:cxn modelId="{4FC4B9A0-4F6B-4FD3-ADC7-625E0F3FC017}" type="presOf" srcId="{5B681D3C-BDE2-44B7-87E2-71828D4659B2}" destId="{142B5099-B070-4E6F-95C3-89E7CBF0C2F7}" srcOrd="0" destOrd="0" presId="urn:microsoft.com/office/officeart/2005/8/layout/vList2"/>
    <dgm:cxn modelId="{CF841CC2-D72E-4645-9CB2-082F77D4FFF5}" type="presOf" srcId="{85FFA3BA-EBAF-4433-A0A4-088C8704A3ED}" destId="{BA3A27AB-FE33-4813-95CB-ECA0B65CFBEB}" srcOrd="0" destOrd="0" presId="urn:microsoft.com/office/officeart/2005/8/layout/vList2"/>
    <dgm:cxn modelId="{4FBF2CDB-22E0-4FEC-9EFC-C3790885B9C1}" type="presOf" srcId="{1DF6BAA8-F0A0-473E-83DC-2E4DB26AE0FD}" destId="{2F3E1BBE-2597-45E0-8236-0DB8B29CCAAE}" srcOrd="0" destOrd="0" presId="urn:microsoft.com/office/officeart/2005/8/layout/vList2"/>
    <dgm:cxn modelId="{D96F9742-9703-4B12-8CAA-E9189601FB15}" type="presOf" srcId="{1B951584-9F3F-4BE9-B92E-FB0CCDC0FA22}" destId="{C0B0851D-B042-43E4-9950-13F38A7CCF2C}" srcOrd="0" destOrd="0" presId="urn:microsoft.com/office/officeart/2005/8/layout/vList2"/>
    <dgm:cxn modelId="{21A27915-5611-4E67-B6FD-252E39F63049}" srcId="{1DF6BAA8-F0A0-473E-83DC-2E4DB26AE0FD}" destId="{85FFA3BA-EBAF-4433-A0A4-088C8704A3ED}" srcOrd="2" destOrd="0" parTransId="{5E3765D5-A76A-435F-AC0F-D6C4D0F76175}" sibTransId="{5050098C-7109-4A38-ABE8-BC01581E1D1F}"/>
    <dgm:cxn modelId="{289DDC12-F036-4B19-B25A-C3A2A9A674AD}" type="presParOf" srcId="{2F3E1BBE-2597-45E0-8236-0DB8B29CCAAE}" destId="{142B5099-B070-4E6F-95C3-89E7CBF0C2F7}" srcOrd="0" destOrd="0" presId="urn:microsoft.com/office/officeart/2005/8/layout/vList2"/>
    <dgm:cxn modelId="{481DA866-7136-4C96-B4A8-8EF4042D3C54}" type="presParOf" srcId="{2F3E1BBE-2597-45E0-8236-0DB8B29CCAAE}" destId="{12FDFDB6-BC49-4EA1-964E-44D37A419C9E}" srcOrd="1" destOrd="0" presId="urn:microsoft.com/office/officeart/2005/8/layout/vList2"/>
    <dgm:cxn modelId="{8D2B2FCC-518C-4F4F-8942-7D12C9F39C6E}" type="presParOf" srcId="{2F3E1BBE-2597-45E0-8236-0DB8B29CCAAE}" destId="{BAC6810E-1CDA-4429-A78C-23EA5A08D62E}" srcOrd="2" destOrd="0" presId="urn:microsoft.com/office/officeart/2005/8/layout/vList2"/>
    <dgm:cxn modelId="{248D835A-D980-4E4C-9CAA-6890D10D28AC}" type="presParOf" srcId="{2F3E1BBE-2597-45E0-8236-0DB8B29CCAAE}" destId="{75850CC8-B70E-4DE9-A994-30324822BB50}" srcOrd="3" destOrd="0" presId="urn:microsoft.com/office/officeart/2005/8/layout/vList2"/>
    <dgm:cxn modelId="{6563C016-357A-4A14-ACCE-30359A7E6782}" type="presParOf" srcId="{2F3E1BBE-2597-45E0-8236-0DB8B29CCAAE}" destId="{BA3A27AB-FE33-4813-95CB-ECA0B65CFBEB}" srcOrd="4" destOrd="0" presId="urn:microsoft.com/office/officeart/2005/8/layout/vList2"/>
    <dgm:cxn modelId="{AD10D573-4E0C-4AC2-BF4D-6553672E3EF9}" type="presParOf" srcId="{2F3E1BBE-2597-45E0-8236-0DB8B29CCAAE}" destId="{22587679-F743-4E01-97C7-0C086A9BC1EA}" srcOrd="5" destOrd="0" presId="urn:microsoft.com/office/officeart/2005/8/layout/vList2"/>
    <dgm:cxn modelId="{B2306D86-25FB-4539-A0D8-B1367899E087}" type="presParOf" srcId="{2F3E1BBE-2597-45E0-8236-0DB8B29CCAAE}" destId="{C0B0851D-B042-43E4-9950-13F38A7CCF2C}" srcOrd="6" destOrd="0" presId="urn:microsoft.com/office/officeart/2005/8/layout/vList2"/>
    <dgm:cxn modelId="{DFD31168-478B-4070-BE75-D4089D75DA86}" type="presParOf" srcId="{2F3E1BBE-2597-45E0-8236-0DB8B29CCAAE}" destId="{0CD82252-E781-47EC-9D48-7B1EBF50488F}" srcOrd="7" destOrd="0" presId="urn:microsoft.com/office/officeart/2005/8/layout/vList2"/>
    <dgm:cxn modelId="{D8733804-6751-4C21-B101-06D7B081BFCF}" type="presParOf" srcId="{2F3E1BBE-2597-45E0-8236-0DB8B29CCAAE}" destId="{899ED9E5-D2BB-4A84-9A7D-EB12CF72CB8B}" srcOrd="8" destOrd="0" presId="urn:microsoft.com/office/officeart/2005/8/layout/vList2"/>
    <dgm:cxn modelId="{B382D7DF-1F36-424A-8B59-1D4166007956}" type="presParOf" srcId="{2F3E1BBE-2597-45E0-8236-0DB8B29CCAAE}" destId="{713B2920-716E-415E-A0EC-86F88A5F218F}" srcOrd="9" destOrd="0" presId="urn:microsoft.com/office/officeart/2005/8/layout/vList2"/>
    <dgm:cxn modelId="{FF7C2F88-F1B6-45DC-BB27-52E2F733946F}" type="presParOf" srcId="{2F3E1BBE-2597-45E0-8236-0DB8B29CCAAE}" destId="{F7054B11-DB1D-4F75-9953-4A4885D1DD2C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24B5E789-DB9D-4D6E-8CA7-1B5B3F2564C7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3BBB5F29-1E0C-45C4-A874-AB24A536C195}">
      <dgm:prSet/>
      <dgm:spPr/>
      <dgm:t>
        <a:bodyPr/>
        <a:lstStyle/>
        <a:p>
          <a:r>
            <a:rPr lang="tr-TR" dirty="0"/>
            <a:t>ANADOLU’DA TÜRK DAMGASI</a:t>
          </a:r>
        </a:p>
      </dgm:t>
    </dgm:pt>
    <dgm:pt modelId="{CF8D14E0-CF94-4D57-AF0E-BD851A710B99}" type="parTrans" cxnId="{AEBDDB35-5923-4C6E-B79D-6C2847F014E2}">
      <dgm:prSet/>
      <dgm:spPr/>
      <dgm:t>
        <a:bodyPr/>
        <a:lstStyle/>
        <a:p>
          <a:endParaRPr lang="tr-TR"/>
        </a:p>
      </dgm:t>
    </dgm:pt>
    <dgm:pt modelId="{B27BB2DE-A4CE-4C14-A915-896AE5226885}" type="sibTrans" cxnId="{AEBDDB35-5923-4C6E-B79D-6C2847F014E2}">
      <dgm:prSet/>
      <dgm:spPr/>
      <dgm:t>
        <a:bodyPr/>
        <a:lstStyle/>
        <a:p>
          <a:endParaRPr lang="tr-TR"/>
        </a:p>
      </dgm:t>
    </dgm:pt>
    <dgm:pt modelId="{100FD7FE-11FF-4034-AF5A-11A4C0060824}" type="pres">
      <dgm:prSet presAssocID="{24B5E789-DB9D-4D6E-8CA7-1B5B3F2564C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FF7B019-BE50-41AE-8D98-67276F40FC7C}" type="pres">
      <dgm:prSet presAssocID="{3BBB5F29-1E0C-45C4-A874-AB24A536C195}" presName="parentText" presStyleLbl="node1" presStyleIdx="0" presStyleCnt="1" custLinFactNeighborX="-6917" custLinFactNeighborY="-832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EFD7FB1-12BA-4250-B927-38693480C05D}" type="presOf" srcId="{3BBB5F29-1E0C-45C4-A874-AB24A536C195}" destId="{8FF7B019-BE50-41AE-8D98-67276F40FC7C}" srcOrd="0" destOrd="0" presId="urn:microsoft.com/office/officeart/2005/8/layout/vList2"/>
    <dgm:cxn modelId="{C8AD81EC-BD63-4F84-B323-268C28C9CDEF}" type="presOf" srcId="{24B5E789-DB9D-4D6E-8CA7-1B5B3F2564C7}" destId="{100FD7FE-11FF-4034-AF5A-11A4C0060824}" srcOrd="0" destOrd="0" presId="urn:microsoft.com/office/officeart/2005/8/layout/vList2"/>
    <dgm:cxn modelId="{AEBDDB35-5923-4C6E-B79D-6C2847F014E2}" srcId="{24B5E789-DB9D-4D6E-8CA7-1B5B3F2564C7}" destId="{3BBB5F29-1E0C-45C4-A874-AB24A536C195}" srcOrd="0" destOrd="0" parTransId="{CF8D14E0-CF94-4D57-AF0E-BD851A710B99}" sibTransId="{B27BB2DE-A4CE-4C14-A915-896AE5226885}"/>
    <dgm:cxn modelId="{F21EBFCF-A8E8-4289-ADE0-2EA68169B2E1}" type="presParOf" srcId="{100FD7FE-11FF-4034-AF5A-11A4C0060824}" destId="{8FF7B019-BE50-41AE-8D98-67276F40FC7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6227FB2-6DE3-4668-A3C5-90E647B8F8FF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B79584BF-9604-4131-8011-3EDA8FE3161E}">
      <dgm:prSet/>
      <dgm:spPr/>
      <dgm:t>
        <a:bodyPr/>
        <a:lstStyle/>
        <a:p>
          <a:r>
            <a:rPr lang="tr-TR"/>
            <a:t>Türklerin ilk ana yurdu Orta Asya dır.</a:t>
          </a:r>
        </a:p>
      </dgm:t>
    </dgm:pt>
    <dgm:pt modelId="{72E21410-61E7-48B3-9A50-512F4BD895B1}" type="parTrans" cxnId="{446D8459-F61F-4A1E-A35F-694D1E47064C}">
      <dgm:prSet/>
      <dgm:spPr/>
      <dgm:t>
        <a:bodyPr/>
        <a:lstStyle/>
        <a:p>
          <a:endParaRPr lang="tr-TR"/>
        </a:p>
      </dgm:t>
    </dgm:pt>
    <dgm:pt modelId="{216C04F9-18FB-4A8E-828C-7DD00F562F32}" type="sibTrans" cxnId="{446D8459-F61F-4A1E-A35F-694D1E47064C}">
      <dgm:prSet/>
      <dgm:spPr/>
      <dgm:t>
        <a:bodyPr/>
        <a:lstStyle/>
        <a:p>
          <a:endParaRPr lang="tr-TR"/>
        </a:p>
      </dgm:t>
    </dgm:pt>
    <dgm:pt modelId="{05637F93-21B7-44DF-B8DE-360BEB7F42CA}">
      <dgm:prSet/>
      <dgm:spPr/>
      <dgm:t>
        <a:bodyPr/>
        <a:lstStyle/>
        <a:p>
          <a:r>
            <a:rPr lang="tr-TR" dirty="0"/>
            <a:t>Orta Asya da Aral Gölü yakınlarında yaşayan Türkler hayvancılıkla geçinmişlerdir. Bu nedenle göçebe yaşam tarzı sürmüşlerdir</a:t>
          </a:r>
        </a:p>
      </dgm:t>
    </dgm:pt>
    <dgm:pt modelId="{C5525F7F-3FCD-4F06-87BF-214506A3E4A7}" type="parTrans" cxnId="{34322982-E3B1-414D-AC1E-3238AD1D1185}">
      <dgm:prSet/>
      <dgm:spPr/>
      <dgm:t>
        <a:bodyPr/>
        <a:lstStyle/>
        <a:p>
          <a:endParaRPr lang="tr-TR"/>
        </a:p>
      </dgm:t>
    </dgm:pt>
    <dgm:pt modelId="{9BCF13FA-AFA1-4227-BE12-0386553B9C60}" type="sibTrans" cxnId="{34322982-E3B1-414D-AC1E-3238AD1D1185}">
      <dgm:prSet/>
      <dgm:spPr/>
      <dgm:t>
        <a:bodyPr/>
        <a:lstStyle/>
        <a:p>
          <a:endParaRPr lang="tr-TR"/>
        </a:p>
      </dgm:t>
    </dgm:pt>
    <dgm:pt modelId="{34A3B59F-2788-4AEE-95DD-050AB90FE04D}">
      <dgm:prSet/>
      <dgm:spPr/>
      <dgm:t>
        <a:bodyPr/>
        <a:lstStyle/>
        <a:p>
          <a:r>
            <a:rPr lang="tr-TR" dirty="0"/>
            <a:t>Ancak bir zaman sonra Orta Asya topraklarında çeşitli sıkıntılar sebebiyle yeni yurt arayışları başlamıştır.</a:t>
          </a:r>
        </a:p>
      </dgm:t>
    </dgm:pt>
    <dgm:pt modelId="{316E893C-0107-452C-A5D4-83E66B86D103}" type="parTrans" cxnId="{4C1AE577-3674-4A75-8EBD-A47C428A423B}">
      <dgm:prSet/>
      <dgm:spPr/>
      <dgm:t>
        <a:bodyPr/>
        <a:lstStyle/>
        <a:p>
          <a:endParaRPr lang="tr-TR"/>
        </a:p>
      </dgm:t>
    </dgm:pt>
    <dgm:pt modelId="{B1CFAD15-0C0D-4476-8875-868261BFF740}" type="sibTrans" cxnId="{4C1AE577-3674-4A75-8EBD-A47C428A423B}">
      <dgm:prSet/>
      <dgm:spPr/>
      <dgm:t>
        <a:bodyPr/>
        <a:lstStyle/>
        <a:p>
          <a:endParaRPr lang="tr-TR"/>
        </a:p>
      </dgm:t>
    </dgm:pt>
    <dgm:pt modelId="{0D4A35C1-5A1F-4DCD-A248-641921EF4F22}" type="pres">
      <dgm:prSet presAssocID="{36227FB2-6DE3-4668-A3C5-90E647B8F8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65BFE14-5805-4A8D-AC88-9D8DA298E293}" type="pres">
      <dgm:prSet presAssocID="{B79584BF-9604-4131-8011-3EDA8FE3161E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5891D0-8D3F-4614-9246-C6F64B4C48F8}" type="pres">
      <dgm:prSet presAssocID="{216C04F9-18FB-4A8E-828C-7DD00F562F32}" presName="spacer" presStyleCnt="0"/>
      <dgm:spPr/>
    </dgm:pt>
    <dgm:pt modelId="{96004C0F-6D79-4465-80B6-45EBF3033CF4}" type="pres">
      <dgm:prSet presAssocID="{05637F93-21B7-44DF-B8DE-360BEB7F42C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322C223-D5F4-4DFD-B84F-1E15D8ED5218}" type="pres">
      <dgm:prSet presAssocID="{9BCF13FA-AFA1-4227-BE12-0386553B9C60}" presName="spacer" presStyleCnt="0"/>
      <dgm:spPr/>
    </dgm:pt>
    <dgm:pt modelId="{FD77CF18-F51B-4D86-9995-D8049F5D8F64}" type="pres">
      <dgm:prSet presAssocID="{34A3B59F-2788-4AEE-95DD-050AB90FE04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8ADE787-57AE-4AC5-82B4-571973DAD696}" type="presOf" srcId="{36227FB2-6DE3-4668-A3C5-90E647B8F8FF}" destId="{0D4A35C1-5A1F-4DCD-A248-641921EF4F22}" srcOrd="0" destOrd="0" presId="urn:microsoft.com/office/officeart/2005/8/layout/vList2"/>
    <dgm:cxn modelId="{1A0F5947-9FE8-447B-AD0E-D6A504D08239}" type="presOf" srcId="{B79584BF-9604-4131-8011-3EDA8FE3161E}" destId="{665BFE14-5805-4A8D-AC88-9D8DA298E293}" srcOrd="0" destOrd="0" presId="urn:microsoft.com/office/officeart/2005/8/layout/vList2"/>
    <dgm:cxn modelId="{961C43DD-5A52-4D35-98D3-5DD7DB539714}" type="presOf" srcId="{34A3B59F-2788-4AEE-95DD-050AB90FE04D}" destId="{FD77CF18-F51B-4D86-9995-D8049F5D8F64}" srcOrd="0" destOrd="0" presId="urn:microsoft.com/office/officeart/2005/8/layout/vList2"/>
    <dgm:cxn modelId="{4C1AE577-3674-4A75-8EBD-A47C428A423B}" srcId="{36227FB2-6DE3-4668-A3C5-90E647B8F8FF}" destId="{34A3B59F-2788-4AEE-95DD-050AB90FE04D}" srcOrd="2" destOrd="0" parTransId="{316E893C-0107-452C-A5D4-83E66B86D103}" sibTransId="{B1CFAD15-0C0D-4476-8875-868261BFF740}"/>
    <dgm:cxn modelId="{446D8459-F61F-4A1E-A35F-694D1E47064C}" srcId="{36227FB2-6DE3-4668-A3C5-90E647B8F8FF}" destId="{B79584BF-9604-4131-8011-3EDA8FE3161E}" srcOrd="0" destOrd="0" parTransId="{72E21410-61E7-48B3-9A50-512F4BD895B1}" sibTransId="{216C04F9-18FB-4A8E-828C-7DD00F562F32}"/>
    <dgm:cxn modelId="{34322982-E3B1-414D-AC1E-3238AD1D1185}" srcId="{36227FB2-6DE3-4668-A3C5-90E647B8F8FF}" destId="{05637F93-21B7-44DF-B8DE-360BEB7F42CA}" srcOrd="1" destOrd="0" parTransId="{C5525F7F-3FCD-4F06-87BF-214506A3E4A7}" sibTransId="{9BCF13FA-AFA1-4227-BE12-0386553B9C60}"/>
    <dgm:cxn modelId="{9F261F49-F3C2-47DB-90D2-16C3934CD68C}" type="presOf" srcId="{05637F93-21B7-44DF-B8DE-360BEB7F42CA}" destId="{96004C0F-6D79-4465-80B6-45EBF3033CF4}" srcOrd="0" destOrd="0" presId="urn:microsoft.com/office/officeart/2005/8/layout/vList2"/>
    <dgm:cxn modelId="{39DE048C-F423-45BC-B293-C718A1FE30FF}" type="presParOf" srcId="{0D4A35C1-5A1F-4DCD-A248-641921EF4F22}" destId="{665BFE14-5805-4A8D-AC88-9D8DA298E293}" srcOrd="0" destOrd="0" presId="urn:microsoft.com/office/officeart/2005/8/layout/vList2"/>
    <dgm:cxn modelId="{53B75714-345B-4B27-B3B6-94633B54CE24}" type="presParOf" srcId="{0D4A35C1-5A1F-4DCD-A248-641921EF4F22}" destId="{295891D0-8D3F-4614-9246-C6F64B4C48F8}" srcOrd="1" destOrd="0" presId="urn:microsoft.com/office/officeart/2005/8/layout/vList2"/>
    <dgm:cxn modelId="{05361A3E-A2A3-4D92-9657-B8DEACD8BC6B}" type="presParOf" srcId="{0D4A35C1-5A1F-4DCD-A248-641921EF4F22}" destId="{96004C0F-6D79-4465-80B6-45EBF3033CF4}" srcOrd="2" destOrd="0" presId="urn:microsoft.com/office/officeart/2005/8/layout/vList2"/>
    <dgm:cxn modelId="{9BE960D7-356E-41B3-A303-D9C07EBEB66E}" type="presParOf" srcId="{0D4A35C1-5A1F-4DCD-A248-641921EF4F22}" destId="{E322C223-D5F4-4DFD-B84F-1E15D8ED5218}" srcOrd="3" destOrd="0" presId="urn:microsoft.com/office/officeart/2005/8/layout/vList2"/>
    <dgm:cxn modelId="{54357D5A-580C-4A5F-BEC1-28E47E915E55}" type="presParOf" srcId="{0D4A35C1-5A1F-4DCD-A248-641921EF4F22}" destId="{FD77CF18-F51B-4D86-9995-D8049F5D8F6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C4CE6B77-35FB-4709-8D59-97A52E709D80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3A327975-0455-4815-A778-837B30C74CCA}">
      <dgm:prSet/>
      <dgm:spPr/>
      <dgm:t>
        <a:bodyPr/>
        <a:lstStyle/>
        <a:p>
          <a:r>
            <a:rPr lang="tr-TR" dirty="0"/>
            <a:t>Külliye : Cami , medrese, türbe, kütüphane,hamam,çarşı ve hastane gibi binaların bir arada olduğu yapılara külliye denir.</a:t>
          </a:r>
        </a:p>
      </dgm:t>
    </dgm:pt>
    <dgm:pt modelId="{A5516C3C-9E19-4014-B7C7-9D1DFC70933C}" type="parTrans" cxnId="{B33DE4A8-613D-41E4-A299-47AE98F303CB}">
      <dgm:prSet/>
      <dgm:spPr/>
      <dgm:t>
        <a:bodyPr/>
        <a:lstStyle/>
        <a:p>
          <a:endParaRPr lang="tr-TR"/>
        </a:p>
      </dgm:t>
    </dgm:pt>
    <dgm:pt modelId="{36E62E02-FBBC-4DB7-9337-2D35EFD8D247}" type="sibTrans" cxnId="{B33DE4A8-613D-41E4-A299-47AE98F303CB}">
      <dgm:prSet/>
      <dgm:spPr/>
      <dgm:t>
        <a:bodyPr/>
        <a:lstStyle/>
        <a:p>
          <a:endParaRPr lang="tr-TR"/>
        </a:p>
      </dgm:t>
    </dgm:pt>
    <dgm:pt modelId="{3F0D0E0A-E396-45E9-A272-252DE947A6AC}">
      <dgm:prSet/>
      <dgm:spPr/>
      <dgm:t>
        <a:bodyPr/>
        <a:lstStyle/>
        <a:p>
          <a:r>
            <a:rPr lang="tr-TR" dirty="0"/>
            <a:t>Kervansaray: Anadolu Türk tarihinde ticaret yolları üzerinde yapılmış olan ticaret kervanlarının konakladığı yerlerdir.</a:t>
          </a:r>
        </a:p>
      </dgm:t>
    </dgm:pt>
    <dgm:pt modelId="{320558F4-407D-454F-A73D-BAC2C70F42D2}" type="parTrans" cxnId="{7A68EC0E-2EA6-4DEC-9093-B08E5FC03726}">
      <dgm:prSet/>
      <dgm:spPr/>
      <dgm:t>
        <a:bodyPr/>
        <a:lstStyle/>
        <a:p>
          <a:endParaRPr lang="tr-TR"/>
        </a:p>
      </dgm:t>
    </dgm:pt>
    <dgm:pt modelId="{D7D3B35F-759C-4BAD-9912-9A45058BE054}" type="sibTrans" cxnId="{7A68EC0E-2EA6-4DEC-9093-B08E5FC03726}">
      <dgm:prSet/>
      <dgm:spPr/>
      <dgm:t>
        <a:bodyPr/>
        <a:lstStyle/>
        <a:p>
          <a:endParaRPr lang="tr-TR"/>
        </a:p>
      </dgm:t>
    </dgm:pt>
    <dgm:pt modelId="{11D3F68A-F4CD-4B82-A537-7024BA762A55}">
      <dgm:prSet/>
      <dgm:spPr/>
      <dgm:t>
        <a:bodyPr/>
        <a:lstStyle/>
        <a:p>
          <a:r>
            <a:rPr lang="tr-TR"/>
            <a:t>İMAR: Bir yeri mimari eserlerle geliştirme yaşanabilir hale getirme işidir.</a:t>
          </a:r>
        </a:p>
      </dgm:t>
    </dgm:pt>
    <dgm:pt modelId="{BC9F07CF-4EB5-400C-9AAE-C42D759F819D}" type="parTrans" cxnId="{8B4EC1AC-D5DE-4BE7-ACED-D2F186350232}">
      <dgm:prSet/>
      <dgm:spPr/>
      <dgm:t>
        <a:bodyPr/>
        <a:lstStyle/>
        <a:p>
          <a:endParaRPr lang="tr-TR"/>
        </a:p>
      </dgm:t>
    </dgm:pt>
    <dgm:pt modelId="{BA34310B-95C7-49B7-B0B1-ED28D3AA3F39}" type="sibTrans" cxnId="{8B4EC1AC-D5DE-4BE7-ACED-D2F186350232}">
      <dgm:prSet/>
      <dgm:spPr/>
      <dgm:t>
        <a:bodyPr/>
        <a:lstStyle/>
        <a:p>
          <a:endParaRPr lang="tr-TR"/>
        </a:p>
      </dgm:t>
    </dgm:pt>
    <dgm:pt modelId="{11F93125-2773-466A-A7AD-2737CA5CC30D}" type="pres">
      <dgm:prSet presAssocID="{C4CE6B77-35FB-4709-8D59-97A52E709D8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2D1F0D4-EE57-4109-B828-D5EE00227B27}" type="pres">
      <dgm:prSet presAssocID="{3A327975-0455-4815-A778-837B30C74CC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0F06FA6-AAB2-4C74-BCCB-C05577B955FD}" type="pres">
      <dgm:prSet presAssocID="{36E62E02-FBBC-4DB7-9337-2D35EFD8D247}" presName="spacer" presStyleCnt="0"/>
      <dgm:spPr/>
    </dgm:pt>
    <dgm:pt modelId="{05F645C4-1A02-4372-AE50-AEC5D973E104}" type="pres">
      <dgm:prSet presAssocID="{3F0D0E0A-E396-45E9-A272-252DE947A6A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20D0061-D95C-45F0-9D6A-B001BFC5BBA3}" type="pres">
      <dgm:prSet presAssocID="{D7D3B35F-759C-4BAD-9912-9A45058BE054}" presName="spacer" presStyleCnt="0"/>
      <dgm:spPr/>
    </dgm:pt>
    <dgm:pt modelId="{904FF498-C5F7-461F-94E6-E8583B010FE2}" type="pres">
      <dgm:prSet presAssocID="{11D3F68A-F4CD-4B82-A537-7024BA762A5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AAB0DFA-D53D-4326-9F47-62DDA9F3EB87}" type="presOf" srcId="{3A327975-0455-4815-A778-837B30C74CCA}" destId="{C2D1F0D4-EE57-4109-B828-D5EE00227B27}" srcOrd="0" destOrd="0" presId="urn:microsoft.com/office/officeart/2005/8/layout/vList2"/>
    <dgm:cxn modelId="{B33DE4A8-613D-41E4-A299-47AE98F303CB}" srcId="{C4CE6B77-35FB-4709-8D59-97A52E709D80}" destId="{3A327975-0455-4815-A778-837B30C74CCA}" srcOrd="0" destOrd="0" parTransId="{A5516C3C-9E19-4014-B7C7-9D1DFC70933C}" sibTransId="{36E62E02-FBBC-4DB7-9337-2D35EFD8D247}"/>
    <dgm:cxn modelId="{B6382808-272D-43E8-8ADF-C83E7C187437}" type="presOf" srcId="{3F0D0E0A-E396-45E9-A272-252DE947A6AC}" destId="{05F645C4-1A02-4372-AE50-AEC5D973E104}" srcOrd="0" destOrd="0" presId="urn:microsoft.com/office/officeart/2005/8/layout/vList2"/>
    <dgm:cxn modelId="{7A68EC0E-2EA6-4DEC-9093-B08E5FC03726}" srcId="{C4CE6B77-35FB-4709-8D59-97A52E709D80}" destId="{3F0D0E0A-E396-45E9-A272-252DE947A6AC}" srcOrd="1" destOrd="0" parTransId="{320558F4-407D-454F-A73D-BAC2C70F42D2}" sibTransId="{D7D3B35F-759C-4BAD-9912-9A45058BE054}"/>
    <dgm:cxn modelId="{8B4EC1AC-D5DE-4BE7-ACED-D2F186350232}" srcId="{C4CE6B77-35FB-4709-8D59-97A52E709D80}" destId="{11D3F68A-F4CD-4B82-A537-7024BA762A55}" srcOrd="2" destOrd="0" parTransId="{BC9F07CF-4EB5-400C-9AAE-C42D759F819D}" sibTransId="{BA34310B-95C7-49B7-B0B1-ED28D3AA3F39}"/>
    <dgm:cxn modelId="{2F1EF22C-09BD-409F-A700-BE3B06FA005D}" type="presOf" srcId="{11D3F68A-F4CD-4B82-A537-7024BA762A55}" destId="{904FF498-C5F7-461F-94E6-E8583B010FE2}" srcOrd="0" destOrd="0" presId="urn:microsoft.com/office/officeart/2005/8/layout/vList2"/>
    <dgm:cxn modelId="{CD5CD5A2-B298-4499-8CBD-FF40787C7384}" type="presOf" srcId="{C4CE6B77-35FB-4709-8D59-97A52E709D80}" destId="{11F93125-2773-466A-A7AD-2737CA5CC30D}" srcOrd="0" destOrd="0" presId="urn:microsoft.com/office/officeart/2005/8/layout/vList2"/>
    <dgm:cxn modelId="{3BC75368-0723-458E-B7FF-0B314CB5970D}" type="presParOf" srcId="{11F93125-2773-466A-A7AD-2737CA5CC30D}" destId="{C2D1F0D4-EE57-4109-B828-D5EE00227B27}" srcOrd="0" destOrd="0" presId="urn:microsoft.com/office/officeart/2005/8/layout/vList2"/>
    <dgm:cxn modelId="{2ACDE779-C87E-466B-B289-E7DB848845FF}" type="presParOf" srcId="{11F93125-2773-466A-A7AD-2737CA5CC30D}" destId="{F0F06FA6-AAB2-4C74-BCCB-C05577B955FD}" srcOrd="1" destOrd="0" presId="urn:microsoft.com/office/officeart/2005/8/layout/vList2"/>
    <dgm:cxn modelId="{DAC9ED72-7499-4102-AA61-CECC75A32818}" type="presParOf" srcId="{11F93125-2773-466A-A7AD-2737CA5CC30D}" destId="{05F645C4-1A02-4372-AE50-AEC5D973E104}" srcOrd="2" destOrd="0" presId="urn:microsoft.com/office/officeart/2005/8/layout/vList2"/>
    <dgm:cxn modelId="{9A193D36-21FB-4ABA-BB52-9EFA2A8E7B2A}" type="presParOf" srcId="{11F93125-2773-466A-A7AD-2737CA5CC30D}" destId="{620D0061-D95C-45F0-9D6A-B001BFC5BBA3}" srcOrd="3" destOrd="0" presId="urn:microsoft.com/office/officeart/2005/8/layout/vList2"/>
    <dgm:cxn modelId="{AC681CE3-EBEB-44AA-B9A5-C647E31827D7}" type="presParOf" srcId="{11F93125-2773-466A-A7AD-2737CA5CC30D}" destId="{904FF498-C5F7-461F-94E6-E8583B010FE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8EFF74E1-8435-423C-A98C-7163A8508506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A0AC015F-B05A-4962-B7DD-0554F17660DC}">
      <dgm:prSet/>
      <dgm:spPr/>
      <dgm:t>
        <a:bodyPr/>
        <a:lstStyle/>
        <a:p>
          <a:r>
            <a:rPr lang="tr-TR" dirty="0"/>
            <a:t>ANADOLU SELÇUKLU DEVLETİ</a:t>
          </a:r>
        </a:p>
      </dgm:t>
    </dgm:pt>
    <dgm:pt modelId="{0E1002F7-F945-41D7-81EB-83AC2A59BB35}" type="parTrans" cxnId="{CBF74EC8-0D24-441B-B1B6-72973B316D5A}">
      <dgm:prSet/>
      <dgm:spPr/>
      <dgm:t>
        <a:bodyPr/>
        <a:lstStyle/>
        <a:p>
          <a:endParaRPr lang="tr-TR"/>
        </a:p>
      </dgm:t>
    </dgm:pt>
    <dgm:pt modelId="{68697E11-FF89-4D11-A950-FCA08A7E18D2}" type="sibTrans" cxnId="{CBF74EC8-0D24-441B-B1B6-72973B316D5A}">
      <dgm:prSet/>
      <dgm:spPr/>
      <dgm:t>
        <a:bodyPr/>
        <a:lstStyle/>
        <a:p>
          <a:endParaRPr lang="tr-TR"/>
        </a:p>
      </dgm:t>
    </dgm:pt>
    <dgm:pt modelId="{C184A782-57AD-4D8B-8EAB-178F9439D13A}" type="pres">
      <dgm:prSet presAssocID="{8EFF74E1-8435-423C-A98C-7163A850850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C60E6FA-E177-4BEA-9AFE-02C793DFC272}" type="pres">
      <dgm:prSet presAssocID="{A0AC015F-B05A-4962-B7DD-0554F17660D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1CFB8FE-D843-40D3-9A1A-ACCED4EBCDC2}" type="presOf" srcId="{A0AC015F-B05A-4962-B7DD-0554F17660DC}" destId="{4C60E6FA-E177-4BEA-9AFE-02C793DFC272}" srcOrd="0" destOrd="0" presId="urn:microsoft.com/office/officeart/2005/8/layout/vList2"/>
    <dgm:cxn modelId="{36955A3E-1CF8-48D5-9766-2EC282A29D8A}" type="presOf" srcId="{8EFF74E1-8435-423C-A98C-7163A8508506}" destId="{C184A782-57AD-4D8B-8EAB-178F9439D13A}" srcOrd="0" destOrd="0" presId="urn:microsoft.com/office/officeart/2005/8/layout/vList2"/>
    <dgm:cxn modelId="{CBF74EC8-0D24-441B-B1B6-72973B316D5A}" srcId="{8EFF74E1-8435-423C-A98C-7163A8508506}" destId="{A0AC015F-B05A-4962-B7DD-0554F17660DC}" srcOrd="0" destOrd="0" parTransId="{0E1002F7-F945-41D7-81EB-83AC2A59BB35}" sibTransId="{68697E11-FF89-4D11-A950-FCA08A7E18D2}"/>
    <dgm:cxn modelId="{5A660012-FAE8-4027-ADD1-950BE4C553F5}" type="presParOf" srcId="{C184A782-57AD-4D8B-8EAB-178F9439D13A}" destId="{4C60E6FA-E177-4BEA-9AFE-02C793DFC27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68AA225D-46EC-4141-9C78-B750EE5DF5B3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1E011FC1-CDD0-4709-A81A-3D4E8DE19099}">
      <dgm:prSet/>
      <dgm:spPr/>
      <dgm:t>
        <a:bodyPr/>
        <a:lstStyle/>
        <a:p>
          <a:r>
            <a:rPr lang="tr-TR" dirty="0"/>
            <a:t>Malazgirt Savaşından sonra Anadolu’ya gelen Süleyman Şah  İznik’i alıp başkent  yaparak Anadolu Selçuklu Devletini kurmuştur.</a:t>
          </a:r>
        </a:p>
      </dgm:t>
    </dgm:pt>
    <dgm:pt modelId="{8BFBD777-9D40-4235-B6D0-BF4EA0BF423C}" type="parTrans" cxnId="{427F5748-68E2-4E6B-B8BC-421E4DDF9CFF}">
      <dgm:prSet/>
      <dgm:spPr/>
      <dgm:t>
        <a:bodyPr/>
        <a:lstStyle/>
        <a:p>
          <a:endParaRPr lang="tr-TR"/>
        </a:p>
      </dgm:t>
    </dgm:pt>
    <dgm:pt modelId="{13661FDF-145E-477F-8623-BDC0D1F7FB5C}" type="sibTrans" cxnId="{427F5748-68E2-4E6B-B8BC-421E4DDF9CFF}">
      <dgm:prSet/>
      <dgm:spPr/>
      <dgm:t>
        <a:bodyPr/>
        <a:lstStyle/>
        <a:p>
          <a:endParaRPr lang="tr-TR"/>
        </a:p>
      </dgm:t>
    </dgm:pt>
    <dgm:pt modelId="{C03D992A-EF6E-43EE-835A-E643E77B946F}">
      <dgm:prSet/>
      <dgm:spPr/>
      <dgm:t>
        <a:bodyPr/>
        <a:lstStyle/>
        <a:p>
          <a:r>
            <a:rPr lang="tr-TR"/>
            <a:t>Süleyman Şah Fetih ve gazalarla  devlet topraklarını Marmara Denizinden Suriye’ye kadar genişletmiştir</a:t>
          </a:r>
        </a:p>
      </dgm:t>
    </dgm:pt>
    <dgm:pt modelId="{50722B97-2B10-45F0-819C-E9CA737B4AAE}" type="parTrans" cxnId="{B1F14361-4D70-48B6-9D67-7E0491266561}">
      <dgm:prSet/>
      <dgm:spPr/>
      <dgm:t>
        <a:bodyPr/>
        <a:lstStyle/>
        <a:p>
          <a:endParaRPr lang="tr-TR"/>
        </a:p>
      </dgm:t>
    </dgm:pt>
    <dgm:pt modelId="{0009D22F-4334-4B6E-AF9A-31542553FAC2}" type="sibTrans" cxnId="{B1F14361-4D70-48B6-9D67-7E0491266561}">
      <dgm:prSet/>
      <dgm:spPr/>
      <dgm:t>
        <a:bodyPr/>
        <a:lstStyle/>
        <a:p>
          <a:endParaRPr lang="tr-TR"/>
        </a:p>
      </dgm:t>
    </dgm:pt>
    <dgm:pt modelId="{AD78EE34-C556-452A-8669-FAFEB4EE2914}" type="pres">
      <dgm:prSet presAssocID="{68AA225D-46EC-4141-9C78-B750EE5DF5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D75E6AC-5398-4C98-BECF-2D9A2D5B2AAA}" type="pres">
      <dgm:prSet presAssocID="{1E011FC1-CDD0-4709-A81A-3D4E8DE19099}" presName="parentText" presStyleLbl="node1" presStyleIdx="0" presStyleCnt="2" custLinFactNeighborX="-79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41051A7-6377-467A-85AE-C2004103C90E}" type="pres">
      <dgm:prSet presAssocID="{13661FDF-145E-477F-8623-BDC0D1F7FB5C}" presName="spacer" presStyleCnt="0"/>
      <dgm:spPr/>
    </dgm:pt>
    <dgm:pt modelId="{81FAF50E-DD87-422B-97E8-6B25FE988AD5}" type="pres">
      <dgm:prSet presAssocID="{C03D992A-EF6E-43EE-835A-E643E77B946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51308C0-542D-4E19-B0A8-0DF03E207FCC}" type="presOf" srcId="{C03D992A-EF6E-43EE-835A-E643E77B946F}" destId="{81FAF50E-DD87-422B-97E8-6B25FE988AD5}" srcOrd="0" destOrd="0" presId="urn:microsoft.com/office/officeart/2005/8/layout/vList2"/>
    <dgm:cxn modelId="{12CFB465-B323-4A0E-92DF-FFE4B88A3385}" type="presOf" srcId="{68AA225D-46EC-4141-9C78-B750EE5DF5B3}" destId="{AD78EE34-C556-452A-8669-FAFEB4EE2914}" srcOrd="0" destOrd="0" presId="urn:microsoft.com/office/officeart/2005/8/layout/vList2"/>
    <dgm:cxn modelId="{B1F14361-4D70-48B6-9D67-7E0491266561}" srcId="{68AA225D-46EC-4141-9C78-B750EE5DF5B3}" destId="{C03D992A-EF6E-43EE-835A-E643E77B946F}" srcOrd="1" destOrd="0" parTransId="{50722B97-2B10-45F0-819C-E9CA737B4AAE}" sibTransId="{0009D22F-4334-4B6E-AF9A-31542553FAC2}"/>
    <dgm:cxn modelId="{94536583-3D1F-4693-8EE0-F3D80E50AC1A}" type="presOf" srcId="{1E011FC1-CDD0-4709-A81A-3D4E8DE19099}" destId="{BD75E6AC-5398-4C98-BECF-2D9A2D5B2AAA}" srcOrd="0" destOrd="0" presId="urn:microsoft.com/office/officeart/2005/8/layout/vList2"/>
    <dgm:cxn modelId="{427F5748-68E2-4E6B-B8BC-421E4DDF9CFF}" srcId="{68AA225D-46EC-4141-9C78-B750EE5DF5B3}" destId="{1E011FC1-CDD0-4709-A81A-3D4E8DE19099}" srcOrd="0" destOrd="0" parTransId="{8BFBD777-9D40-4235-B6D0-BF4EA0BF423C}" sibTransId="{13661FDF-145E-477F-8623-BDC0D1F7FB5C}"/>
    <dgm:cxn modelId="{7CD99F8B-C884-4221-927D-80C797411000}" type="presParOf" srcId="{AD78EE34-C556-452A-8669-FAFEB4EE2914}" destId="{BD75E6AC-5398-4C98-BECF-2D9A2D5B2AAA}" srcOrd="0" destOrd="0" presId="urn:microsoft.com/office/officeart/2005/8/layout/vList2"/>
    <dgm:cxn modelId="{9C3AAFC6-5965-4D86-A86B-DCC2EE2B07E7}" type="presParOf" srcId="{AD78EE34-C556-452A-8669-FAFEB4EE2914}" destId="{941051A7-6377-467A-85AE-C2004103C90E}" srcOrd="1" destOrd="0" presId="urn:microsoft.com/office/officeart/2005/8/layout/vList2"/>
    <dgm:cxn modelId="{9B993895-68BA-47F9-ACB1-E9C21B77E6A0}" type="presParOf" srcId="{AD78EE34-C556-452A-8669-FAFEB4EE2914}" destId="{81FAF50E-DD87-422B-97E8-6B25FE988AD5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17671422-F2C5-472D-A404-3AFCB04F8795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6CD3B6A1-0DD3-4ED7-8140-946A9577BB8B}">
      <dgm:prSet/>
      <dgm:spPr/>
      <dgm:t>
        <a:bodyPr/>
        <a:lstStyle/>
        <a:p>
          <a:r>
            <a:rPr lang="tr-TR" dirty="0"/>
            <a:t>HAÇLI SEFERLERİ</a:t>
          </a:r>
        </a:p>
      </dgm:t>
    </dgm:pt>
    <dgm:pt modelId="{611D05B8-71D7-4614-B4B9-AC11E87FF2B7}" type="parTrans" cxnId="{3BED737B-1AFB-46B3-8381-D9C22C513F93}">
      <dgm:prSet/>
      <dgm:spPr/>
      <dgm:t>
        <a:bodyPr/>
        <a:lstStyle/>
        <a:p>
          <a:endParaRPr lang="tr-TR"/>
        </a:p>
      </dgm:t>
    </dgm:pt>
    <dgm:pt modelId="{C83752E7-B383-49AB-89F2-7FBDE08CB3B8}" type="sibTrans" cxnId="{3BED737B-1AFB-46B3-8381-D9C22C513F93}">
      <dgm:prSet/>
      <dgm:spPr/>
      <dgm:t>
        <a:bodyPr/>
        <a:lstStyle/>
        <a:p>
          <a:endParaRPr lang="tr-TR"/>
        </a:p>
      </dgm:t>
    </dgm:pt>
    <dgm:pt modelId="{CADB1A8F-31F3-4E8E-AA12-1005FD4C4E69}" type="pres">
      <dgm:prSet presAssocID="{17671422-F2C5-472D-A404-3AFCB04F879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632C392-ECDE-4B72-8665-3EA8FA6CFA54}" type="pres">
      <dgm:prSet presAssocID="{6CD3B6A1-0DD3-4ED7-8140-946A9577BB8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64DFB23-6FE9-468D-892A-1DDF3F99237D}" type="presOf" srcId="{6CD3B6A1-0DD3-4ED7-8140-946A9577BB8B}" destId="{B632C392-ECDE-4B72-8665-3EA8FA6CFA54}" srcOrd="0" destOrd="0" presId="urn:microsoft.com/office/officeart/2005/8/layout/vList2"/>
    <dgm:cxn modelId="{3BED737B-1AFB-46B3-8381-D9C22C513F93}" srcId="{17671422-F2C5-472D-A404-3AFCB04F8795}" destId="{6CD3B6A1-0DD3-4ED7-8140-946A9577BB8B}" srcOrd="0" destOrd="0" parTransId="{611D05B8-71D7-4614-B4B9-AC11E87FF2B7}" sibTransId="{C83752E7-B383-49AB-89F2-7FBDE08CB3B8}"/>
    <dgm:cxn modelId="{1A4F3084-A182-4C74-B173-F571708D1C79}" type="presOf" srcId="{17671422-F2C5-472D-A404-3AFCB04F8795}" destId="{CADB1A8F-31F3-4E8E-AA12-1005FD4C4E69}" srcOrd="0" destOrd="0" presId="urn:microsoft.com/office/officeart/2005/8/layout/vList2"/>
    <dgm:cxn modelId="{3315FCF2-D805-4C10-9D74-3E67188C6EB5}" type="presParOf" srcId="{CADB1A8F-31F3-4E8E-AA12-1005FD4C4E69}" destId="{B632C392-ECDE-4B72-8665-3EA8FA6CFA5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92BFCE98-8491-40F0-95B6-A6CC5897776D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603828CB-5E91-461F-8E15-BD6A03708D6A}">
      <dgm:prSet/>
      <dgm:spPr/>
      <dgm:t>
        <a:bodyPr/>
        <a:lstStyle/>
        <a:p>
          <a:r>
            <a:rPr lang="tr-TR"/>
            <a:t>Müslümanların Anadolu'ya yerleşmesi ve Kudüs'ün Müslümanların elinde olması sebebiyle hristiyan dünyası bu yerleri geri almak için Haçlı seferlerini yapmaya karar vermiştir.</a:t>
          </a:r>
        </a:p>
      </dgm:t>
    </dgm:pt>
    <dgm:pt modelId="{E8AA0445-5917-4ABB-B602-66AC24DBD635}" type="parTrans" cxnId="{1A16A1B0-59F4-47C1-A9E6-B11DA1ED835C}">
      <dgm:prSet/>
      <dgm:spPr/>
      <dgm:t>
        <a:bodyPr/>
        <a:lstStyle/>
        <a:p>
          <a:endParaRPr lang="tr-TR"/>
        </a:p>
      </dgm:t>
    </dgm:pt>
    <dgm:pt modelId="{2C32D871-B791-49BB-AE3F-2494B023DD71}" type="sibTrans" cxnId="{1A16A1B0-59F4-47C1-A9E6-B11DA1ED835C}">
      <dgm:prSet/>
      <dgm:spPr/>
      <dgm:t>
        <a:bodyPr/>
        <a:lstStyle/>
        <a:p>
          <a:endParaRPr lang="tr-TR"/>
        </a:p>
      </dgm:t>
    </dgm:pt>
    <dgm:pt modelId="{0D1F84EE-B204-4EE6-A338-8938BBEF54F9}">
      <dgm:prSet/>
      <dgm:spPr/>
      <dgm:t>
        <a:bodyPr/>
        <a:lstStyle/>
        <a:p>
          <a:r>
            <a:rPr lang="tr-TR"/>
            <a:t>1096-1270 yılları arasında 8 sefer düzenlenmiş ancak yalnızca 1. Haçlı seferi hedefine ulaşmıştır.</a:t>
          </a:r>
        </a:p>
      </dgm:t>
    </dgm:pt>
    <dgm:pt modelId="{79D37503-E8BB-40CC-AB11-9B44DA360B30}" type="parTrans" cxnId="{224DA2D6-AE3A-411B-9229-B01966A7D605}">
      <dgm:prSet/>
      <dgm:spPr/>
      <dgm:t>
        <a:bodyPr/>
        <a:lstStyle/>
        <a:p>
          <a:endParaRPr lang="tr-TR"/>
        </a:p>
      </dgm:t>
    </dgm:pt>
    <dgm:pt modelId="{2C97D26E-42E1-4935-828A-E32648168F0C}" type="sibTrans" cxnId="{224DA2D6-AE3A-411B-9229-B01966A7D605}">
      <dgm:prSet/>
      <dgm:spPr/>
      <dgm:t>
        <a:bodyPr/>
        <a:lstStyle/>
        <a:p>
          <a:endParaRPr lang="tr-TR"/>
        </a:p>
      </dgm:t>
    </dgm:pt>
    <dgm:pt modelId="{68F41E27-1716-45BD-B132-86BF3AFC2ECC}">
      <dgm:prSet/>
      <dgm:spPr/>
      <dgm:t>
        <a:bodyPr/>
        <a:lstStyle/>
        <a:p>
          <a:r>
            <a:rPr lang="tr-TR" dirty="0"/>
            <a:t>Bu savaşlarda Avrupalı savaşçıların elbise ve silahlarında haç işareti olduğu için savaşlara haçlı seferleri denmiştir</a:t>
          </a:r>
        </a:p>
      </dgm:t>
    </dgm:pt>
    <dgm:pt modelId="{7191F0B0-2F8A-430E-A854-BFBBD0DC11BC}" type="parTrans" cxnId="{1E82B132-873E-4924-8D02-8E55EF3CFE33}">
      <dgm:prSet/>
      <dgm:spPr/>
      <dgm:t>
        <a:bodyPr/>
        <a:lstStyle/>
        <a:p>
          <a:endParaRPr lang="tr-TR"/>
        </a:p>
      </dgm:t>
    </dgm:pt>
    <dgm:pt modelId="{A6526389-7A58-4AB1-B47B-7ACB8218C982}" type="sibTrans" cxnId="{1E82B132-873E-4924-8D02-8E55EF3CFE33}">
      <dgm:prSet/>
      <dgm:spPr/>
      <dgm:t>
        <a:bodyPr/>
        <a:lstStyle/>
        <a:p>
          <a:endParaRPr lang="tr-TR"/>
        </a:p>
      </dgm:t>
    </dgm:pt>
    <dgm:pt modelId="{C599B689-100F-43C0-83EE-FCE10F6C35B9}" type="pres">
      <dgm:prSet presAssocID="{92BFCE98-8491-40F0-95B6-A6CC5897776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FE7BF06-54AF-4A97-8E41-E2C7FA0916E8}" type="pres">
      <dgm:prSet presAssocID="{603828CB-5E91-461F-8E15-BD6A03708D6A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9E89F08-AAC9-46B9-8B33-3E40E5E66B42}" type="pres">
      <dgm:prSet presAssocID="{2C32D871-B791-49BB-AE3F-2494B023DD71}" presName="spacer" presStyleCnt="0"/>
      <dgm:spPr/>
    </dgm:pt>
    <dgm:pt modelId="{C61B1A2E-359A-4A31-8001-F285F08C10B2}" type="pres">
      <dgm:prSet presAssocID="{0D1F84EE-B204-4EE6-A338-8938BBEF54F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3A99FD4-CBE4-4F78-8E2E-5F52668B884E}" type="pres">
      <dgm:prSet presAssocID="{2C97D26E-42E1-4935-828A-E32648168F0C}" presName="spacer" presStyleCnt="0"/>
      <dgm:spPr/>
    </dgm:pt>
    <dgm:pt modelId="{FBD88031-9D9E-4B86-9C5E-53EF20443DDF}" type="pres">
      <dgm:prSet presAssocID="{68F41E27-1716-45BD-B132-86BF3AFC2EC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E82B132-873E-4924-8D02-8E55EF3CFE33}" srcId="{92BFCE98-8491-40F0-95B6-A6CC5897776D}" destId="{68F41E27-1716-45BD-B132-86BF3AFC2ECC}" srcOrd="2" destOrd="0" parTransId="{7191F0B0-2F8A-430E-A854-BFBBD0DC11BC}" sibTransId="{A6526389-7A58-4AB1-B47B-7ACB8218C982}"/>
    <dgm:cxn modelId="{5636AC70-193F-4599-BA9C-A739B7D24502}" type="presOf" srcId="{0D1F84EE-B204-4EE6-A338-8938BBEF54F9}" destId="{C61B1A2E-359A-4A31-8001-F285F08C10B2}" srcOrd="0" destOrd="0" presId="urn:microsoft.com/office/officeart/2005/8/layout/vList2"/>
    <dgm:cxn modelId="{224DA2D6-AE3A-411B-9229-B01966A7D605}" srcId="{92BFCE98-8491-40F0-95B6-A6CC5897776D}" destId="{0D1F84EE-B204-4EE6-A338-8938BBEF54F9}" srcOrd="1" destOrd="0" parTransId="{79D37503-E8BB-40CC-AB11-9B44DA360B30}" sibTransId="{2C97D26E-42E1-4935-828A-E32648168F0C}"/>
    <dgm:cxn modelId="{A6DD0C85-5423-405B-93BF-8D9E7B51AE34}" type="presOf" srcId="{68F41E27-1716-45BD-B132-86BF3AFC2ECC}" destId="{FBD88031-9D9E-4B86-9C5E-53EF20443DDF}" srcOrd="0" destOrd="0" presId="urn:microsoft.com/office/officeart/2005/8/layout/vList2"/>
    <dgm:cxn modelId="{1A16A1B0-59F4-47C1-A9E6-B11DA1ED835C}" srcId="{92BFCE98-8491-40F0-95B6-A6CC5897776D}" destId="{603828CB-5E91-461F-8E15-BD6A03708D6A}" srcOrd="0" destOrd="0" parTransId="{E8AA0445-5917-4ABB-B602-66AC24DBD635}" sibTransId="{2C32D871-B791-49BB-AE3F-2494B023DD71}"/>
    <dgm:cxn modelId="{2BB373F0-C1A8-42A6-9216-549CC5862401}" type="presOf" srcId="{603828CB-5E91-461F-8E15-BD6A03708D6A}" destId="{6FE7BF06-54AF-4A97-8E41-E2C7FA0916E8}" srcOrd="0" destOrd="0" presId="urn:microsoft.com/office/officeart/2005/8/layout/vList2"/>
    <dgm:cxn modelId="{1630F99E-3008-42B9-AFD6-6AF2BC4679C1}" type="presOf" srcId="{92BFCE98-8491-40F0-95B6-A6CC5897776D}" destId="{C599B689-100F-43C0-83EE-FCE10F6C35B9}" srcOrd="0" destOrd="0" presId="urn:microsoft.com/office/officeart/2005/8/layout/vList2"/>
    <dgm:cxn modelId="{91CC5F40-8893-4474-9C1E-E80E42E6550B}" type="presParOf" srcId="{C599B689-100F-43C0-83EE-FCE10F6C35B9}" destId="{6FE7BF06-54AF-4A97-8E41-E2C7FA0916E8}" srcOrd="0" destOrd="0" presId="urn:microsoft.com/office/officeart/2005/8/layout/vList2"/>
    <dgm:cxn modelId="{A449980D-DAA7-4E66-AD60-564AF0A0680A}" type="presParOf" srcId="{C599B689-100F-43C0-83EE-FCE10F6C35B9}" destId="{29E89F08-AAC9-46B9-8B33-3E40E5E66B42}" srcOrd="1" destOrd="0" presId="urn:microsoft.com/office/officeart/2005/8/layout/vList2"/>
    <dgm:cxn modelId="{F13B5F2A-2D1D-46AF-B86C-E57208BAFA2E}" type="presParOf" srcId="{C599B689-100F-43C0-83EE-FCE10F6C35B9}" destId="{C61B1A2E-359A-4A31-8001-F285F08C10B2}" srcOrd="2" destOrd="0" presId="urn:microsoft.com/office/officeart/2005/8/layout/vList2"/>
    <dgm:cxn modelId="{65582D8D-CF77-432C-8A08-BDAB865AD156}" type="presParOf" srcId="{C599B689-100F-43C0-83EE-FCE10F6C35B9}" destId="{63A99FD4-CBE4-4F78-8E2E-5F52668B884E}" srcOrd="3" destOrd="0" presId="urn:microsoft.com/office/officeart/2005/8/layout/vList2"/>
    <dgm:cxn modelId="{4A6E6818-EC7C-4FD9-929B-F564BB64F9B3}" type="presParOf" srcId="{C599B689-100F-43C0-83EE-FCE10F6C35B9}" destId="{FBD88031-9D9E-4B86-9C5E-53EF20443DDF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7884F25A-5BC8-4308-9E89-3F203B7C1E88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3AA08C30-771D-4D2D-A875-F97F1EE22F9D}">
      <dgm:prSet/>
      <dgm:spPr/>
      <dgm:t>
        <a:bodyPr/>
        <a:lstStyle/>
        <a:p>
          <a:r>
            <a:rPr lang="tr-TR" dirty="0"/>
            <a:t>HAÇLI SEFERLERİNİN SEBEPLERİ</a:t>
          </a:r>
        </a:p>
      </dgm:t>
    </dgm:pt>
    <dgm:pt modelId="{F91B3E7C-73F3-4224-9BFF-ACC543C8752E}" type="parTrans" cxnId="{63569921-A2FA-4567-9DA0-7E8880637D51}">
      <dgm:prSet/>
      <dgm:spPr/>
      <dgm:t>
        <a:bodyPr/>
        <a:lstStyle/>
        <a:p>
          <a:endParaRPr lang="tr-TR"/>
        </a:p>
      </dgm:t>
    </dgm:pt>
    <dgm:pt modelId="{781B1141-E4BB-47BB-B0D3-376EA16108B6}" type="sibTrans" cxnId="{63569921-A2FA-4567-9DA0-7E8880637D51}">
      <dgm:prSet/>
      <dgm:spPr/>
      <dgm:t>
        <a:bodyPr/>
        <a:lstStyle/>
        <a:p>
          <a:endParaRPr lang="tr-TR"/>
        </a:p>
      </dgm:t>
    </dgm:pt>
    <dgm:pt modelId="{C842B5A2-830D-45A6-B526-E00C61BD330A}" type="pres">
      <dgm:prSet presAssocID="{7884F25A-5BC8-4308-9E89-3F203B7C1E8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89FEC37-9C69-4C4B-B2FD-35A65449313D}" type="pres">
      <dgm:prSet presAssocID="{3AA08C30-771D-4D2D-A875-F97F1EE22F9D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89F6832-F23D-409B-B3C8-E1381B5F3C90}" type="presOf" srcId="{3AA08C30-771D-4D2D-A875-F97F1EE22F9D}" destId="{789FEC37-9C69-4C4B-B2FD-35A65449313D}" srcOrd="0" destOrd="0" presId="urn:microsoft.com/office/officeart/2005/8/layout/vList2"/>
    <dgm:cxn modelId="{63569921-A2FA-4567-9DA0-7E8880637D51}" srcId="{7884F25A-5BC8-4308-9E89-3F203B7C1E88}" destId="{3AA08C30-771D-4D2D-A875-F97F1EE22F9D}" srcOrd="0" destOrd="0" parTransId="{F91B3E7C-73F3-4224-9BFF-ACC543C8752E}" sibTransId="{781B1141-E4BB-47BB-B0D3-376EA16108B6}"/>
    <dgm:cxn modelId="{124EF3DA-2F82-4EC2-95B4-A58FB3A092EF}" type="presOf" srcId="{7884F25A-5BC8-4308-9E89-3F203B7C1E88}" destId="{C842B5A2-830D-45A6-B526-E00C61BD330A}" srcOrd="0" destOrd="0" presId="urn:microsoft.com/office/officeart/2005/8/layout/vList2"/>
    <dgm:cxn modelId="{F48D6BD8-0EDB-494D-BDDB-3E5AD1E9DA23}" type="presParOf" srcId="{C842B5A2-830D-45A6-B526-E00C61BD330A}" destId="{789FEC37-9C69-4C4B-B2FD-35A65449313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F496BD0F-9B97-4A0C-8B50-D500EA91BE41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9438E5B6-EA2B-435D-ADF9-985BD8420117}">
      <dgm:prSet/>
      <dgm:spPr/>
      <dgm:t>
        <a:bodyPr/>
        <a:lstStyle/>
        <a:p>
          <a:r>
            <a:rPr lang="tr-TR" dirty="0"/>
            <a:t>Avrupalıların Kudüs'ü Müslümanlardan geri alma isteği</a:t>
          </a:r>
          <a:r>
            <a:rPr lang="tr-TR" dirty="0">
              <a:solidFill>
                <a:schemeClr val="tx1"/>
              </a:solidFill>
            </a:rPr>
            <a:t>(dini)</a:t>
          </a:r>
        </a:p>
      </dgm:t>
    </dgm:pt>
    <dgm:pt modelId="{1C66668B-A916-4E90-8D96-B608A073AD8B}" type="parTrans" cxnId="{4FEA5C3B-A8FC-4FFC-89CC-A6139AAFCAE7}">
      <dgm:prSet/>
      <dgm:spPr/>
      <dgm:t>
        <a:bodyPr/>
        <a:lstStyle/>
        <a:p>
          <a:endParaRPr lang="tr-TR"/>
        </a:p>
      </dgm:t>
    </dgm:pt>
    <dgm:pt modelId="{51D99AB5-9F6E-4EEF-AE82-02A7966D4CD5}" type="sibTrans" cxnId="{4FEA5C3B-A8FC-4FFC-89CC-A6139AAFCAE7}">
      <dgm:prSet/>
      <dgm:spPr/>
      <dgm:t>
        <a:bodyPr/>
        <a:lstStyle/>
        <a:p>
          <a:endParaRPr lang="tr-TR"/>
        </a:p>
      </dgm:t>
    </dgm:pt>
    <dgm:pt modelId="{280A8D56-E020-40EE-8C5D-2F29D49C24F2}">
      <dgm:prSet/>
      <dgm:spPr/>
      <dgm:t>
        <a:bodyPr/>
        <a:lstStyle/>
        <a:p>
          <a:r>
            <a:rPr lang="tr-TR" dirty="0" err="1"/>
            <a:t>Kluni</a:t>
          </a:r>
          <a:r>
            <a:rPr lang="tr-TR" dirty="0"/>
            <a:t> tarikatının Hristiyanları Müslümanlara karşı kışkırtması </a:t>
          </a:r>
          <a:r>
            <a:rPr lang="tr-TR" dirty="0">
              <a:solidFill>
                <a:schemeClr val="tx1"/>
              </a:solidFill>
            </a:rPr>
            <a:t>(dini)</a:t>
          </a:r>
        </a:p>
      </dgm:t>
    </dgm:pt>
    <dgm:pt modelId="{C8BB8AAD-C786-4ED8-A605-3AC265F3E467}" type="parTrans" cxnId="{35933CCF-C222-426A-B7A7-2575E1F9D93B}">
      <dgm:prSet/>
      <dgm:spPr/>
      <dgm:t>
        <a:bodyPr/>
        <a:lstStyle/>
        <a:p>
          <a:endParaRPr lang="tr-TR"/>
        </a:p>
      </dgm:t>
    </dgm:pt>
    <dgm:pt modelId="{8619ADAE-B184-41DD-8AA0-BC7801A0BE6F}" type="sibTrans" cxnId="{35933CCF-C222-426A-B7A7-2575E1F9D93B}">
      <dgm:prSet/>
      <dgm:spPr/>
      <dgm:t>
        <a:bodyPr/>
        <a:lstStyle/>
        <a:p>
          <a:endParaRPr lang="tr-TR"/>
        </a:p>
      </dgm:t>
    </dgm:pt>
    <dgm:pt modelId="{F9240FF5-BC04-4935-8E0F-F78EB4B84A89}">
      <dgm:prSet/>
      <dgm:spPr/>
      <dgm:t>
        <a:bodyPr/>
        <a:lstStyle/>
        <a:p>
          <a:r>
            <a:rPr lang="tr-TR" dirty="0"/>
            <a:t>Türklerin Anadolu'daki ilerleyişinden duyulan rahatsızlık </a:t>
          </a:r>
          <a:r>
            <a:rPr lang="tr-TR" dirty="0">
              <a:solidFill>
                <a:schemeClr val="tx1"/>
              </a:solidFill>
            </a:rPr>
            <a:t>(siyasi)</a:t>
          </a:r>
        </a:p>
      </dgm:t>
    </dgm:pt>
    <dgm:pt modelId="{3881501B-453B-47D8-9B28-EE18752685EC}" type="parTrans" cxnId="{78434786-AA12-4589-BD31-AB02AD461D72}">
      <dgm:prSet/>
      <dgm:spPr/>
      <dgm:t>
        <a:bodyPr/>
        <a:lstStyle/>
        <a:p>
          <a:endParaRPr lang="tr-TR"/>
        </a:p>
      </dgm:t>
    </dgm:pt>
    <dgm:pt modelId="{003BFB12-5247-4F58-AE3F-9B10451AB4E4}" type="sibTrans" cxnId="{78434786-AA12-4589-BD31-AB02AD461D72}">
      <dgm:prSet/>
      <dgm:spPr/>
      <dgm:t>
        <a:bodyPr/>
        <a:lstStyle/>
        <a:p>
          <a:endParaRPr lang="tr-TR"/>
        </a:p>
      </dgm:t>
    </dgm:pt>
    <dgm:pt modelId="{E6F84738-34FA-4B4E-A36C-CFEE86CA621B}">
      <dgm:prSet/>
      <dgm:spPr/>
      <dgm:t>
        <a:bodyPr/>
        <a:lstStyle/>
        <a:p>
          <a:r>
            <a:rPr lang="tr-TR" dirty="0"/>
            <a:t>Dönemin önemli ticaret yollarının Müslümanların elinde oluşu </a:t>
          </a:r>
          <a:r>
            <a:rPr lang="tr-TR" dirty="0">
              <a:solidFill>
                <a:schemeClr val="tx1"/>
              </a:solidFill>
            </a:rPr>
            <a:t>(ekonomik)</a:t>
          </a:r>
        </a:p>
      </dgm:t>
    </dgm:pt>
    <dgm:pt modelId="{BC8BDF7B-7F9F-461C-9FED-929485329DF6}" type="parTrans" cxnId="{71941B7B-EE22-476D-B776-F48C284A1D98}">
      <dgm:prSet/>
      <dgm:spPr/>
      <dgm:t>
        <a:bodyPr/>
        <a:lstStyle/>
        <a:p>
          <a:endParaRPr lang="tr-TR"/>
        </a:p>
      </dgm:t>
    </dgm:pt>
    <dgm:pt modelId="{0639D41B-3C76-4D2C-A824-C614082DF4E3}" type="sibTrans" cxnId="{71941B7B-EE22-476D-B776-F48C284A1D98}">
      <dgm:prSet/>
      <dgm:spPr/>
      <dgm:t>
        <a:bodyPr/>
        <a:lstStyle/>
        <a:p>
          <a:endParaRPr lang="tr-TR"/>
        </a:p>
      </dgm:t>
    </dgm:pt>
    <dgm:pt modelId="{8FB66F24-5039-4FAA-A514-EDA9703632B4}">
      <dgm:prSet/>
      <dgm:spPr/>
      <dgm:t>
        <a:bodyPr/>
        <a:lstStyle/>
        <a:p>
          <a:r>
            <a:rPr lang="tr-TR" dirty="0"/>
            <a:t>Avrupalıların , Müslümanların elindeki zenginlikleri  ele geçirmek istemesi </a:t>
          </a:r>
          <a:r>
            <a:rPr lang="tr-TR" dirty="0">
              <a:solidFill>
                <a:schemeClr val="tx1"/>
              </a:solidFill>
            </a:rPr>
            <a:t>(ekonomik)</a:t>
          </a:r>
        </a:p>
      </dgm:t>
    </dgm:pt>
    <dgm:pt modelId="{8C254021-5BEE-4A34-AA39-61EB1CF9BF91}" type="parTrans" cxnId="{D866ECCA-23EB-4382-994F-6DDB8FC776F1}">
      <dgm:prSet/>
      <dgm:spPr/>
      <dgm:t>
        <a:bodyPr/>
        <a:lstStyle/>
        <a:p>
          <a:endParaRPr lang="tr-TR"/>
        </a:p>
      </dgm:t>
    </dgm:pt>
    <dgm:pt modelId="{C122D08B-2ECD-4B3C-BF55-8D489D7551E3}" type="sibTrans" cxnId="{D866ECCA-23EB-4382-994F-6DDB8FC776F1}">
      <dgm:prSet/>
      <dgm:spPr/>
      <dgm:t>
        <a:bodyPr/>
        <a:lstStyle/>
        <a:p>
          <a:endParaRPr lang="tr-TR"/>
        </a:p>
      </dgm:t>
    </dgm:pt>
    <dgm:pt modelId="{DDC636E7-AEA4-4DD5-8023-C745D32F978C}" type="pres">
      <dgm:prSet presAssocID="{F496BD0F-9B97-4A0C-8B50-D500EA91BE4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DB3BCBC-8665-4222-8A9E-8C3D7D75AAC1}" type="pres">
      <dgm:prSet presAssocID="{9438E5B6-EA2B-435D-ADF9-985BD8420117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4CAECF7-0974-455B-818C-5F5C6EC32340}" type="pres">
      <dgm:prSet presAssocID="{51D99AB5-9F6E-4EEF-AE82-02A7966D4CD5}" presName="spacer" presStyleCnt="0"/>
      <dgm:spPr/>
    </dgm:pt>
    <dgm:pt modelId="{37B1F1D2-BA8D-48AD-9E94-12258FE24AC6}" type="pres">
      <dgm:prSet presAssocID="{280A8D56-E020-40EE-8C5D-2F29D49C24F2}" presName="parentText" presStyleLbl="node1" presStyleIdx="1" presStyleCnt="5" custLinFactNeighborY="-4120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7B63631-5209-40C2-8509-CF7F0E094E70}" type="pres">
      <dgm:prSet presAssocID="{8619ADAE-B184-41DD-8AA0-BC7801A0BE6F}" presName="spacer" presStyleCnt="0"/>
      <dgm:spPr/>
    </dgm:pt>
    <dgm:pt modelId="{E1670D2A-8A05-4CD7-8C80-5AA8A15446FF}" type="pres">
      <dgm:prSet presAssocID="{F9240FF5-BC04-4935-8E0F-F78EB4B84A89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38584BF-BD59-4233-B2E5-9F5968668667}" type="pres">
      <dgm:prSet presAssocID="{003BFB12-5247-4F58-AE3F-9B10451AB4E4}" presName="spacer" presStyleCnt="0"/>
      <dgm:spPr/>
    </dgm:pt>
    <dgm:pt modelId="{382B6301-6928-4454-A415-2E1F662340D2}" type="pres">
      <dgm:prSet presAssocID="{E6F84738-34FA-4B4E-A36C-CFEE86CA621B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010D6B0-84E7-4B55-B7DF-5EF11668C8B5}" type="pres">
      <dgm:prSet presAssocID="{0639D41B-3C76-4D2C-A824-C614082DF4E3}" presName="spacer" presStyleCnt="0"/>
      <dgm:spPr/>
    </dgm:pt>
    <dgm:pt modelId="{A26246F7-7AD5-4696-9A11-778C6F30A7CF}" type="pres">
      <dgm:prSet presAssocID="{8FB66F24-5039-4FAA-A514-EDA9703632B4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D5D5507-0CF7-4320-9818-3F9647B7F984}" type="presOf" srcId="{9438E5B6-EA2B-435D-ADF9-985BD8420117}" destId="{ADB3BCBC-8665-4222-8A9E-8C3D7D75AAC1}" srcOrd="0" destOrd="0" presId="urn:microsoft.com/office/officeart/2005/8/layout/vList2"/>
    <dgm:cxn modelId="{D866ECCA-23EB-4382-994F-6DDB8FC776F1}" srcId="{F496BD0F-9B97-4A0C-8B50-D500EA91BE41}" destId="{8FB66F24-5039-4FAA-A514-EDA9703632B4}" srcOrd="4" destOrd="0" parTransId="{8C254021-5BEE-4A34-AA39-61EB1CF9BF91}" sibTransId="{C122D08B-2ECD-4B3C-BF55-8D489D7551E3}"/>
    <dgm:cxn modelId="{78434786-AA12-4589-BD31-AB02AD461D72}" srcId="{F496BD0F-9B97-4A0C-8B50-D500EA91BE41}" destId="{F9240FF5-BC04-4935-8E0F-F78EB4B84A89}" srcOrd="2" destOrd="0" parTransId="{3881501B-453B-47D8-9B28-EE18752685EC}" sibTransId="{003BFB12-5247-4F58-AE3F-9B10451AB4E4}"/>
    <dgm:cxn modelId="{A16BB97C-FAE2-4611-BBAF-DF280997830A}" type="presOf" srcId="{E6F84738-34FA-4B4E-A36C-CFEE86CA621B}" destId="{382B6301-6928-4454-A415-2E1F662340D2}" srcOrd="0" destOrd="0" presId="urn:microsoft.com/office/officeart/2005/8/layout/vList2"/>
    <dgm:cxn modelId="{71941B7B-EE22-476D-B776-F48C284A1D98}" srcId="{F496BD0F-9B97-4A0C-8B50-D500EA91BE41}" destId="{E6F84738-34FA-4B4E-A36C-CFEE86CA621B}" srcOrd="3" destOrd="0" parTransId="{BC8BDF7B-7F9F-461C-9FED-929485329DF6}" sibTransId="{0639D41B-3C76-4D2C-A824-C614082DF4E3}"/>
    <dgm:cxn modelId="{467368F6-3DB3-4EA2-9B54-758A7DF21FA8}" type="presOf" srcId="{8FB66F24-5039-4FAA-A514-EDA9703632B4}" destId="{A26246F7-7AD5-4696-9A11-778C6F30A7CF}" srcOrd="0" destOrd="0" presId="urn:microsoft.com/office/officeart/2005/8/layout/vList2"/>
    <dgm:cxn modelId="{DE112257-1C87-4EA9-B4A9-EF00A96B7141}" type="presOf" srcId="{F496BD0F-9B97-4A0C-8B50-D500EA91BE41}" destId="{DDC636E7-AEA4-4DD5-8023-C745D32F978C}" srcOrd="0" destOrd="0" presId="urn:microsoft.com/office/officeart/2005/8/layout/vList2"/>
    <dgm:cxn modelId="{35933CCF-C222-426A-B7A7-2575E1F9D93B}" srcId="{F496BD0F-9B97-4A0C-8B50-D500EA91BE41}" destId="{280A8D56-E020-40EE-8C5D-2F29D49C24F2}" srcOrd="1" destOrd="0" parTransId="{C8BB8AAD-C786-4ED8-A605-3AC265F3E467}" sibTransId="{8619ADAE-B184-41DD-8AA0-BC7801A0BE6F}"/>
    <dgm:cxn modelId="{50C52906-E065-49FB-8CA3-FE3EA77E76E6}" type="presOf" srcId="{F9240FF5-BC04-4935-8E0F-F78EB4B84A89}" destId="{E1670D2A-8A05-4CD7-8C80-5AA8A15446FF}" srcOrd="0" destOrd="0" presId="urn:microsoft.com/office/officeart/2005/8/layout/vList2"/>
    <dgm:cxn modelId="{4FEA5C3B-A8FC-4FFC-89CC-A6139AAFCAE7}" srcId="{F496BD0F-9B97-4A0C-8B50-D500EA91BE41}" destId="{9438E5B6-EA2B-435D-ADF9-985BD8420117}" srcOrd="0" destOrd="0" parTransId="{1C66668B-A916-4E90-8D96-B608A073AD8B}" sibTransId="{51D99AB5-9F6E-4EEF-AE82-02A7966D4CD5}"/>
    <dgm:cxn modelId="{5349FBEB-A592-4F2C-8F70-22DA55082EA5}" type="presOf" srcId="{280A8D56-E020-40EE-8C5D-2F29D49C24F2}" destId="{37B1F1D2-BA8D-48AD-9E94-12258FE24AC6}" srcOrd="0" destOrd="0" presId="urn:microsoft.com/office/officeart/2005/8/layout/vList2"/>
    <dgm:cxn modelId="{32E4BE7B-40F1-4F62-BA5F-68E8BA43A812}" type="presParOf" srcId="{DDC636E7-AEA4-4DD5-8023-C745D32F978C}" destId="{ADB3BCBC-8665-4222-8A9E-8C3D7D75AAC1}" srcOrd="0" destOrd="0" presId="urn:microsoft.com/office/officeart/2005/8/layout/vList2"/>
    <dgm:cxn modelId="{504581F0-4101-4E55-9450-912036E3A41A}" type="presParOf" srcId="{DDC636E7-AEA4-4DD5-8023-C745D32F978C}" destId="{14CAECF7-0974-455B-818C-5F5C6EC32340}" srcOrd="1" destOrd="0" presId="urn:microsoft.com/office/officeart/2005/8/layout/vList2"/>
    <dgm:cxn modelId="{918BEDBC-A51C-4516-B64E-4EF141DE9D1D}" type="presParOf" srcId="{DDC636E7-AEA4-4DD5-8023-C745D32F978C}" destId="{37B1F1D2-BA8D-48AD-9E94-12258FE24AC6}" srcOrd="2" destOrd="0" presId="urn:microsoft.com/office/officeart/2005/8/layout/vList2"/>
    <dgm:cxn modelId="{3FE421EC-D0AB-466F-98E0-6AE6E0067525}" type="presParOf" srcId="{DDC636E7-AEA4-4DD5-8023-C745D32F978C}" destId="{B7B63631-5209-40C2-8509-CF7F0E094E70}" srcOrd="3" destOrd="0" presId="urn:microsoft.com/office/officeart/2005/8/layout/vList2"/>
    <dgm:cxn modelId="{7D6E187A-064B-44C3-9550-3E7D9D8314E3}" type="presParOf" srcId="{DDC636E7-AEA4-4DD5-8023-C745D32F978C}" destId="{E1670D2A-8A05-4CD7-8C80-5AA8A15446FF}" srcOrd="4" destOrd="0" presId="urn:microsoft.com/office/officeart/2005/8/layout/vList2"/>
    <dgm:cxn modelId="{8DDE484E-321D-45E1-A2E9-0F1E05861A8E}" type="presParOf" srcId="{DDC636E7-AEA4-4DD5-8023-C745D32F978C}" destId="{F38584BF-BD59-4233-B2E5-9F5968668667}" srcOrd="5" destOrd="0" presId="urn:microsoft.com/office/officeart/2005/8/layout/vList2"/>
    <dgm:cxn modelId="{D5D60869-C4B1-492D-82E2-D6D83132F42B}" type="presParOf" srcId="{DDC636E7-AEA4-4DD5-8023-C745D32F978C}" destId="{382B6301-6928-4454-A415-2E1F662340D2}" srcOrd="6" destOrd="0" presId="urn:microsoft.com/office/officeart/2005/8/layout/vList2"/>
    <dgm:cxn modelId="{C506EBE0-FA69-4297-AE15-7C7ACEDB1ABD}" type="presParOf" srcId="{DDC636E7-AEA4-4DD5-8023-C745D32F978C}" destId="{9010D6B0-84E7-4B55-B7DF-5EF11668C8B5}" srcOrd="7" destOrd="0" presId="urn:microsoft.com/office/officeart/2005/8/layout/vList2"/>
    <dgm:cxn modelId="{AFA29711-B28B-4F0C-8B87-B39BE400320D}" type="presParOf" srcId="{DDC636E7-AEA4-4DD5-8023-C745D32F978C}" destId="{A26246F7-7AD5-4696-9A11-778C6F30A7CF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C4A530AB-CCA7-4BEA-B73D-8C3EF00B52B8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735DF36D-9422-4DD6-BED4-F23674E59772}">
      <dgm:prSet/>
      <dgm:spPr/>
      <dgm:t>
        <a:bodyPr/>
        <a:lstStyle/>
        <a:p>
          <a:r>
            <a:rPr lang="tr-TR" dirty="0"/>
            <a:t>HAÇLI SEFERLERİNİN SONUÇLARI</a:t>
          </a:r>
        </a:p>
      </dgm:t>
    </dgm:pt>
    <dgm:pt modelId="{AE0C56ED-78E6-4BED-890F-A223127D9289}" type="parTrans" cxnId="{BFB54626-8D88-4D44-B4F5-780B9EE6FBDE}">
      <dgm:prSet/>
      <dgm:spPr/>
      <dgm:t>
        <a:bodyPr/>
        <a:lstStyle/>
        <a:p>
          <a:endParaRPr lang="tr-TR"/>
        </a:p>
      </dgm:t>
    </dgm:pt>
    <dgm:pt modelId="{63C37ACB-DAB3-4325-851E-6FFBD59D5A3D}" type="sibTrans" cxnId="{BFB54626-8D88-4D44-B4F5-780B9EE6FBDE}">
      <dgm:prSet/>
      <dgm:spPr/>
      <dgm:t>
        <a:bodyPr/>
        <a:lstStyle/>
        <a:p>
          <a:endParaRPr lang="tr-TR"/>
        </a:p>
      </dgm:t>
    </dgm:pt>
    <dgm:pt modelId="{9519A0CA-CE54-42EF-934D-34179E223CF8}" type="pres">
      <dgm:prSet presAssocID="{C4A530AB-CCA7-4BEA-B73D-8C3EF00B52B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A9E1B03-E6E8-4B85-B77E-33AB81682A07}" type="pres">
      <dgm:prSet presAssocID="{735DF36D-9422-4DD6-BED4-F23674E59772}" presName="parentText" presStyleLbl="node1" presStyleIdx="0" presStyleCnt="1" custLinFactNeighborX="-4197" custLinFactNeighborY="-888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FB54626-8D88-4D44-B4F5-780B9EE6FBDE}" srcId="{C4A530AB-CCA7-4BEA-B73D-8C3EF00B52B8}" destId="{735DF36D-9422-4DD6-BED4-F23674E59772}" srcOrd="0" destOrd="0" parTransId="{AE0C56ED-78E6-4BED-890F-A223127D9289}" sibTransId="{63C37ACB-DAB3-4325-851E-6FFBD59D5A3D}"/>
    <dgm:cxn modelId="{7444A69A-8C99-486B-BBCC-BABAE57E30C9}" type="presOf" srcId="{C4A530AB-CCA7-4BEA-B73D-8C3EF00B52B8}" destId="{9519A0CA-CE54-42EF-934D-34179E223CF8}" srcOrd="0" destOrd="0" presId="urn:microsoft.com/office/officeart/2005/8/layout/vList2"/>
    <dgm:cxn modelId="{E58F952B-D212-43B4-A15C-9F90D2815426}" type="presOf" srcId="{735DF36D-9422-4DD6-BED4-F23674E59772}" destId="{6A9E1B03-E6E8-4B85-B77E-33AB81682A07}" srcOrd="0" destOrd="0" presId="urn:microsoft.com/office/officeart/2005/8/layout/vList2"/>
    <dgm:cxn modelId="{B202A734-0DA8-49E7-BCA1-ED0369DBA49A}" type="presParOf" srcId="{9519A0CA-CE54-42EF-934D-34179E223CF8}" destId="{6A9E1B03-E6E8-4B85-B77E-33AB81682A0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9F8A6FB4-1D85-4BC9-81BE-B52A922421BC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522B6CCB-1725-4DE0-AE9E-E6ED84ACC3F3}">
      <dgm:prSet/>
      <dgm:spPr/>
      <dgm:t>
        <a:bodyPr/>
        <a:lstStyle/>
        <a:p>
          <a:r>
            <a:rPr lang="tr-TR"/>
            <a:t>Özellikle 1. Haçlı seferinde Haçlılar istediği sonucu yakaladı</a:t>
          </a:r>
        </a:p>
      </dgm:t>
    </dgm:pt>
    <dgm:pt modelId="{AB3F5178-F964-4F58-9ADE-A7572AA4C500}" type="parTrans" cxnId="{92B96770-E2D2-4194-B66C-76A9F3F834AF}">
      <dgm:prSet/>
      <dgm:spPr/>
      <dgm:t>
        <a:bodyPr/>
        <a:lstStyle/>
        <a:p>
          <a:endParaRPr lang="tr-TR"/>
        </a:p>
      </dgm:t>
    </dgm:pt>
    <dgm:pt modelId="{BA25851D-A980-4E68-9C27-7151B9830269}" type="sibTrans" cxnId="{92B96770-E2D2-4194-B66C-76A9F3F834AF}">
      <dgm:prSet/>
      <dgm:spPr/>
      <dgm:t>
        <a:bodyPr/>
        <a:lstStyle/>
        <a:p>
          <a:endParaRPr lang="tr-TR"/>
        </a:p>
      </dgm:t>
    </dgm:pt>
    <dgm:pt modelId="{41A6741C-1FFC-4A79-BEA7-C31BEF363B0B}">
      <dgm:prSet/>
      <dgm:spPr/>
      <dgm:t>
        <a:bodyPr/>
        <a:lstStyle/>
        <a:p>
          <a:r>
            <a:rPr lang="tr-TR"/>
            <a:t>Anadolu'da Türk varlığı tehlikeye girdi.</a:t>
          </a:r>
        </a:p>
      </dgm:t>
    </dgm:pt>
    <dgm:pt modelId="{D5EE0D6D-B56B-4F5F-8B1B-68BFCDA570E6}" type="parTrans" cxnId="{48C19FF1-4B0A-4B56-8F6C-03D7F61DAF67}">
      <dgm:prSet/>
      <dgm:spPr/>
      <dgm:t>
        <a:bodyPr/>
        <a:lstStyle/>
        <a:p>
          <a:endParaRPr lang="tr-TR"/>
        </a:p>
      </dgm:t>
    </dgm:pt>
    <dgm:pt modelId="{C8FFB5F1-B03C-4A61-8699-80EF51EB3E64}" type="sibTrans" cxnId="{48C19FF1-4B0A-4B56-8F6C-03D7F61DAF67}">
      <dgm:prSet/>
      <dgm:spPr/>
      <dgm:t>
        <a:bodyPr/>
        <a:lstStyle/>
        <a:p>
          <a:endParaRPr lang="tr-TR"/>
        </a:p>
      </dgm:t>
    </dgm:pt>
    <dgm:pt modelId="{301CC839-1D2B-4075-96C7-35DE79FC8C98}">
      <dgm:prSet/>
      <dgm:spPr/>
      <dgm:t>
        <a:bodyPr/>
        <a:lstStyle/>
        <a:p>
          <a:r>
            <a:rPr lang="tr-TR"/>
            <a:t>Avrupa ile Müslümanlar arasında ticari ilişkiler gelişti.</a:t>
          </a:r>
        </a:p>
      </dgm:t>
    </dgm:pt>
    <dgm:pt modelId="{3CB97816-4A47-4982-A5E2-893ABE61EA52}" type="parTrans" cxnId="{E7CF6F63-2699-475A-AE6E-F51A35AF867E}">
      <dgm:prSet/>
      <dgm:spPr/>
      <dgm:t>
        <a:bodyPr/>
        <a:lstStyle/>
        <a:p>
          <a:endParaRPr lang="tr-TR"/>
        </a:p>
      </dgm:t>
    </dgm:pt>
    <dgm:pt modelId="{FB1B68AF-2F8D-4EE2-B35B-98677C5CEDB7}" type="sibTrans" cxnId="{E7CF6F63-2699-475A-AE6E-F51A35AF867E}">
      <dgm:prSet/>
      <dgm:spPr/>
      <dgm:t>
        <a:bodyPr/>
        <a:lstStyle/>
        <a:p>
          <a:endParaRPr lang="tr-TR"/>
        </a:p>
      </dgm:t>
    </dgm:pt>
    <dgm:pt modelId="{B2F4B473-5886-48E6-ACA0-A95A067E6224}">
      <dgm:prSet/>
      <dgm:spPr/>
      <dgm:t>
        <a:bodyPr/>
        <a:lstStyle/>
        <a:p>
          <a:r>
            <a:rPr lang="tr-TR" dirty="0"/>
            <a:t>Anadolu Selçukluları </a:t>
          </a:r>
          <a:r>
            <a:rPr lang="tr-TR" dirty="0">
              <a:solidFill>
                <a:schemeClr val="tx1"/>
              </a:solidFill>
            </a:rPr>
            <a:t>başkentini İznik'ten Konya’ya taşımak zorunda kaldı.</a:t>
          </a:r>
        </a:p>
      </dgm:t>
    </dgm:pt>
    <dgm:pt modelId="{BDEC4485-D9EA-4F1A-B741-1A1A5BB3B314}" type="parTrans" cxnId="{8F6FAFA5-781E-4EF0-82EA-93D1966600DB}">
      <dgm:prSet/>
      <dgm:spPr/>
      <dgm:t>
        <a:bodyPr/>
        <a:lstStyle/>
        <a:p>
          <a:endParaRPr lang="tr-TR"/>
        </a:p>
      </dgm:t>
    </dgm:pt>
    <dgm:pt modelId="{F004E1EE-6430-4CD5-95C9-4F3F114552A0}" type="sibTrans" cxnId="{8F6FAFA5-781E-4EF0-82EA-93D1966600DB}">
      <dgm:prSet/>
      <dgm:spPr/>
      <dgm:t>
        <a:bodyPr/>
        <a:lstStyle/>
        <a:p>
          <a:endParaRPr lang="tr-TR"/>
        </a:p>
      </dgm:t>
    </dgm:pt>
    <dgm:pt modelId="{89C62294-BBF9-4A23-A7B0-97E64D997E78}">
      <dgm:prSet/>
      <dgm:spPr/>
      <dgm:t>
        <a:bodyPr/>
        <a:lstStyle/>
        <a:p>
          <a:r>
            <a:rPr lang="tr-TR"/>
            <a:t>Anadolu'da Türk ilerleyişi yavaşladı</a:t>
          </a:r>
        </a:p>
      </dgm:t>
    </dgm:pt>
    <dgm:pt modelId="{0D54F8FF-049D-48CD-B667-3A20B11F16A9}" type="parTrans" cxnId="{13ECEF3D-BD79-4C70-A5BD-7C41E959A199}">
      <dgm:prSet/>
      <dgm:spPr/>
      <dgm:t>
        <a:bodyPr/>
        <a:lstStyle/>
        <a:p>
          <a:endParaRPr lang="tr-TR"/>
        </a:p>
      </dgm:t>
    </dgm:pt>
    <dgm:pt modelId="{B8D3ECB7-D09E-4834-BA2F-6DD6AD6BBCBD}" type="sibTrans" cxnId="{13ECEF3D-BD79-4C70-A5BD-7C41E959A199}">
      <dgm:prSet/>
      <dgm:spPr/>
      <dgm:t>
        <a:bodyPr/>
        <a:lstStyle/>
        <a:p>
          <a:endParaRPr lang="tr-TR"/>
        </a:p>
      </dgm:t>
    </dgm:pt>
    <dgm:pt modelId="{E2DFFB19-293F-4DC3-A990-63200F7A5CC2}" type="pres">
      <dgm:prSet presAssocID="{9F8A6FB4-1D85-4BC9-81BE-B52A922421B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4AE2E8E-7CF0-4E2B-A31E-3A61524BD5C4}" type="pres">
      <dgm:prSet presAssocID="{522B6CCB-1725-4DE0-AE9E-E6ED84ACC3F3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094D257-16E9-44C3-BAAC-877E66942127}" type="pres">
      <dgm:prSet presAssocID="{BA25851D-A980-4E68-9C27-7151B9830269}" presName="spacer" presStyleCnt="0"/>
      <dgm:spPr/>
    </dgm:pt>
    <dgm:pt modelId="{8ACB442D-9FB0-42F6-A469-3AC2A5F136CC}" type="pres">
      <dgm:prSet presAssocID="{41A6741C-1FFC-4A79-BEA7-C31BEF363B0B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3463DBB-DE12-452D-BEA1-2F05BC8AB4E3}" type="pres">
      <dgm:prSet presAssocID="{C8FFB5F1-B03C-4A61-8699-80EF51EB3E64}" presName="spacer" presStyleCnt="0"/>
      <dgm:spPr/>
    </dgm:pt>
    <dgm:pt modelId="{9619F2DC-C528-45F2-AF6C-2EE926E1D253}" type="pres">
      <dgm:prSet presAssocID="{301CC839-1D2B-4075-96C7-35DE79FC8C98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CC139B5-650C-4005-8469-386FAA60E66A}" type="pres">
      <dgm:prSet presAssocID="{FB1B68AF-2F8D-4EE2-B35B-98677C5CEDB7}" presName="spacer" presStyleCnt="0"/>
      <dgm:spPr/>
    </dgm:pt>
    <dgm:pt modelId="{A3D831B8-2D38-45BA-8AD0-8B5405BC666C}" type="pres">
      <dgm:prSet presAssocID="{B2F4B473-5886-48E6-ACA0-A95A067E6224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91E57F5-3AAB-4F21-A55E-3D3DF7CE8D9F}" type="pres">
      <dgm:prSet presAssocID="{F004E1EE-6430-4CD5-95C9-4F3F114552A0}" presName="spacer" presStyleCnt="0"/>
      <dgm:spPr/>
    </dgm:pt>
    <dgm:pt modelId="{5DBE536C-880D-48B0-853E-819C24089F25}" type="pres">
      <dgm:prSet presAssocID="{89C62294-BBF9-4A23-A7B0-97E64D997E78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C0F454C-CA01-4EDD-ACDC-571D773CA4D5}" type="presOf" srcId="{522B6CCB-1725-4DE0-AE9E-E6ED84ACC3F3}" destId="{34AE2E8E-7CF0-4E2B-A31E-3A61524BD5C4}" srcOrd="0" destOrd="0" presId="urn:microsoft.com/office/officeart/2005/8/layout/vList2"/>
    <dgm:cxn modelId="{92B96770-E2D2-4194-B66C-76A9F3F834AF}" srcId="{9F8A6FB4-1D85-4BC9-81BE-B52A922421BC}" destId="{522B6CCB-1725-4DE0-AE9E-E6ED84ACC3F3}" srcOrd="0" destOrd="0" parTransId="{AB3F5178-F964-4F58-9ADE-A7572AA4C500}" sibTransId="{BA25851D-A980-4E68-9C27-7151B9830269}"/>
    <dgm:cxn modelId="{48C19FF1-4B0A-4B56-8F6C-03D7F61DAF67}" srcId="{9F8A6FB4-1D85-4BC9-81BE-B52A922421BC}" destId="{41A6741C-1FFC-4A79-BEA7-C31BEF363B0B}" srcOrd="1" destOrd="0" parTransId="{D5EE0D6D-B56B-4F5F-8B1B-68BFCDA570E6}" sibTransId="{C8FFB5F1-B03C-4A61-8699-80EF51EB3E64}"/>
    <dgm:cxn modelId="{0BF2391D-CC03-4F58-BE7E-7EF63710038A}" type="presOf" srcId="{9F8A6FB4-1D85-4BC9-81BE-B52A922421BC}" destId="{E2DFFB19-293F-4DC3-A990-63200F7A5CC2}" srcOrd="0" destOrd="0" presId="urn:microsoft.com/office/officeart/2005/8/layout/vList2"/>
    <dgm:cxn modelId="{8F6FAFA5-781E-4EF0-82EA-93D1966600DB}" srcId="{9F8A6FB4-1D85-4BC9-81BE-B52A922421BC}" destId="{B2F4B473-5886-48E6-ACA0-A95A067E6224}" srcOrd="3" destOrd="0" parTransId="{BDEC4485-D9EA-4F1A-B741-1A1A5BB3B314}" sibTransId="{F004E1EE-6430-4CD5-95C9-4F3F114552A0}"/>
    <dgm:cxn modelId="{79CE3415-C7CC-43D0-A574-D31E679011FC}" type="presOf" srcId="{B2F4B473-5886-48E6-ACA0-A95A067E6224}" destId="{A3D831B8-2D38-45BA-8AD0-8B5405BC666C}" srcOrd="0" destOrd="0" presId="urn:microsoft.com/office/officeart/2005/8/layout/vList2"/>
    <dgm:cxn modelId="{39CF1F50-11ED-41ED-A97B-E0311AF0523E}" type="presOf" srcId="{41A6741C-1FFC-4A79-BEA7-C31BEF363B0B}" destId="{8ACB442D-9FB0-42F6-A469-3AC2A5F136CC}" srcOrd="0" destOrd="0" presId="urn:microsoft.com/office/officeart/2005/8/layout/vList2"/>
    <dgm:cxn modelId="{13ECEF3D-BD79-4C70-A5BD-7C41E959A199}" srcId="{9F8A6FB4-1D85-4BC9-81BE-B52A922421BC}" destId="{89C62294-BBF9-4A23-A7B0-97E64D997E78}" srcOrd="4" destOrd="0" parTransId="{0D54F8FF-049D-48CD-B667-3A20B11F16A9}" sibTransId="{B8D3ECB7-D09E-4834-BA2F-6DD6AD6BBCBD}"/>
    <dgm:cxn modelId="{D03A0EE4-EB4F-4C7F-81D2-310335A2EB07}" type="presOf" srcId="{89C62294-BBF9-4A23-A7B0-97E64D997E78}" destId="{5DBE536C-880D-48B0-853E-819C24089F25}" srcOrd="0" destOrd="0" presId="urn:microsoft.com/office/officeart/2005/8/layout/vList2"/>
    <dgm:cxn modelId="{4ED8ED99-11C1-4D61-A0CD-ABD9196C8042}" type="presOf" srcId="{301CC839-1D2B-4075-96C7-35DE79FC8C98}" destId="{9619F2DC-C528-45F2-AF6C-2EE926E1D253}" srcOrd="0" destOrd="0" presId="urn:microsoft.com/office/officeart/2005/8/layout/vList2"/>
    <dgm:cxn modelId="{E7CF6F63-2699-475A-AE6E-F51A35AF867E}" srcId="{9F8A6FB4-1D85-4BC9-81BE-B52A922421BC}" destId="{301CC839-1D2B-4075-96C7-35DE79FC8C98}" srcOrd="2" destOrd="0" parTransId="{3CB97816-4A47-4982-A5E2-893ABE61EA52}" sibTransId="{FB1B68AF-2F8D-4EE2-B35B-98677C5CEDB7}"/>
    <dgm:cxn modelId="{A6214F40-09CF-4ECE-A41C-6D07FC2E29CC}" type="presParOf" srcId="{E2DFFB19-293F-4DC3-A990-63200F7A5CC2}" destId="{34AE2E8E-7CF0-4E2B-A31E-3A61524BD5C4}" srcOrd="0" destOrd="0" presId="urn:microsoft.com/office/officeart/2005/8/layout/vList2"/>
    <dgm:cxn modelId="{05C3A5FE-2CC6-406A-AB01-65A59A529746}" type="presParOf" srcId="{E2DFFB19-293F-4DC3-A990-63200F7A5CC2}" destId="{2094D257-16E9-44C3-BAAC-877E66942127}" srcOrd="1" destOrd="0" presId="urn:microsoft.com/office/officeart/2005/8/layout/vList2"/>
    <dgm:cxn modelId="{A8AD44C1-6CEB-4326-B435-71480E7DE82C}" type="presParOf" srcId="{E2DFFB19-293F-4DC3-A990-63200F7A5CC2}" destId="{8ACB442D-9FB0-42F6-A469-3AC2A5F136CC}" srcOrd="2" destOrd="0" presId="urn:microsoft.com/office/officeart/2005/8/layout/vList2"/>
    <dgm:cxn modelId="{2D714E01-5C7D-4BD5-A523-278FA736CFDE}" type="presParOf" srcId="{E2DFFB19-293F-4DC3-A990-63200F7A5CC2}" destId="{53463DBB-DE12-452D-BEA1-2F05BC8AB4E3}" srcOrd="3" destOrd="0" presId="urn:microsoft.com/office/officeart/2005/8/layout/vList2"/>
    <dgm:cxn modelId="{1B576955-4E2C-4616-8C22-3124D0F0DCF2}" type="presParOf" srcId="{E2DFFB19-293F-4DC3-A990-63200F7A5CC2}" destId="{9619F2DC-C528-45F2-AF6C-2EE926E1D253}" srcOrd="4" destOrd="0" presId="urn:microsoft.com/office/officeart/2005/8/layout/vList2"/>
    <dgm:cxn modelId="{59326EE8-2DC6-4CE0-BB0F-6B238BD052F1}" type="presParOf" srcId="{E2DFFB19-293F-4DC3-A990-63200F7A5CC2}" destId="{FCC139B5-650C-4005-8469-386FAA60E66A}" srcOrd="5" destOrd="0" presId="urn:microsoft.com/office/officeart/2005/8/layout/vList2"/>
    <dgm:cxn modelId="{A6084279-4688-4749-809C-73423E9FA4D0}" type="presParOf" srcId="{E2DFFB19-293F-4DC3-A990-63200F7A5CC2}" destId="{A3D831B8-2D38-45BA-8AD0-8B5405BC666C}" srcOrd="6" destOrd="0" presId="urn:microsoft.com/office/officeart/2005/8/layout/vList2"/>
    <dgm:cxn modelId="{74305296-3695-435F-B559-A97DA0335C64}" type="presParOf" srcId="{E2DFFB19-293F-4DC3-A990-63200F7A5CC2}" destId="{491E57F5-3AAB-4F21-A55E-3D3DF7CE8D9F}" srcOrd="7" destOrd="0" presId="urn:microsoft.com/office/officeart/2005/8/layout/vList2"/>
    <dgm:cxn modelId="{C93F6D90-21F4-45DB-A752-FA4A0F905DD3}" type="presParOf" srcId="{E2DFFB19-293F-4DC3-A990-63200F7A5CC2}" destId="{5DBE536C-880D-48B0-853E-819C24089F25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9DB70270-EE5B-4780-9340-A04A40401E58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A4105D83-D6F4-489F-A15F-147F69281316}">
      <dgm:prSet/>
      <dgm:spPr/>
      <dgm:t>
        <a:bodyPr/>
        <a:lstStyle/>
        <a:p>
          <a:r>
            <a:rPr lang="tr-TR" dirty="0"/>
            <a:t>MİRYOKEFALON SAVAŞI(1176)</a:t>
          </a:r>
        </a:p>
      </dgm:t>
    </dgm:pt>
    <dgm:pt modelId="{62545FE1-F267-4684-9D48-D855C5B0505E}" type="parTrans" cxnId="{8B2E62E2-24E6-4EB0-86EA-00C13AE830CD}">
      <dgm:prSet/>
      <dgm:spPr/>
      <dgm:t>
        <a:bodyPr/>
        <a:lstStyle/>
        <a:p>
          <a:endParaRPr lang="tr-TR"/>
        </a:p>
      </dgm:t>
    </dgm:pt>
    <dgm:pt modelId="{BCF8B545-F5FC-47C7-8A46-2C46E0880797}" type="sibTrans" cxnId="{8B2E62E2-24E6-4EB0-86EA-00C13AE830CD}">
      <dgm:prSet/>
      <dgm:spPr/>
      <dgm:t>
        <a:bodyPr/>
        <a:lstStyle/>
        <a:p>
          <a:endParaRPr lang="tr-TR"/>
        </a:p>
      </dgm:t>
    </dgm:pt>
    <dgm:pt modelId="{CB3AF3A6-BFE5-4AA7-AB4C-B9C12C7DBC37}" type="pres">
      <dgm:prSet presAssocID="{9DB70270-EE5B-4780-9340-A04A40401E5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3CF3717-F62E-4F9D-8B43-20A21B5A3CC0}" type="pres">
      <dgm:prSet presAssocID="{A4105D83-D6F4-489F-A15F-147F6928131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B2E62E2-24E6-4EB0-86EA-00C13AE830CD}" srcId="{9DB70270-EE5B-4780-9340-A04A40401E58}" destId="{A4105D83-D6F4-489F-A15F-147F69281316}" srcOrd="0" destOrd="0" parTransId="{62545FE1-F267-4684-9D48-D855C5B0505E}" sibTransId="{BCF8B545-F5FC-47C7-8A46-2C46E0880797}"/>
    <dgm:cxn modelId="{DE3808D2-3005-4154-B5FA-30AAA09D5B4A}" type="presOf" srcId="{9DB70270-EE5B-4780-9340-A04A40401E58}" destId="{CB3AF3A6-BFE5-4AA7-AB4C-B9C12C7DBC37}" srcOrd="0" destOrd="0" presId="urn:microsoft.com/office/officeart/2005/8/layout/vList2"/>
    <dgm:cxn modelId="{EDD5A9DC-AE3C-4DCD-865D-B1E6936BEACD}" type="presOf" srcId="{A4105D83-D6F4-489F-A15F-147F69281316}" destId="{03CF3717-F62E-4F9D-8B43-20A21B5A3CC0}" srcOrd="0" destOrd="0" presId="urn:microsoft.com/office/officeart/2005/8/layout/vList2"/>
    <dgm:cxn modelId="{DCB5BE33-BEF3-47F6-9053-E3443ED39152}" type="presParOf" srcId="{CB3AF3A6-BFE5-4AA7-AB4C-B9C12C7DBC37}" destId="{03CF3717-F62E-4F9D-8B43-20A21B5A3CC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8ACE837-C598-4619-BC27-69707B192E09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91FA738F-62C7-4359-BD7B-F659D9FA32A0}">
      <dgm:prSet/>
      <dgm:spPr/>
      <dgm:t>
        <a:bodyPr/>
        <a:lstStyle/>
        <a:p>
          <a:r>
            <a:rPr lang="tr-TR" dirty="0"/>
            <a:t>TÜRKLERİN ORTA ASYADAN GÖÇ ETME SEBEPLERİ</a:t>
          </a:r>
        </a:p>
      </dgm:t>
    </dgm:pt>
    <dgm:pt modelId="{93F5ABA9-BC24-4E98-BE91-7C52B8113406}" type="parTrans" cxnId="{B8F6B6D0-82FA-462B-87FF-1A78F67F3797}">
      <dgm:prSet/>
      <dgm:spPr/>
      <dgm:t>
        <a:bodyPr/>
        <a:lstStyle/>
        <a:p>
          <a:endParaRPr lang="tr-TR"/>
        </a:p>
      </dgm:t>
    </dgm:pt>
    <dgm:pt modelId="{DEB4CC54-6E21-4847-9335-CB1C87829483}" type="sibTrans" cxnId="{B8F6B6D0-82FA-462B-87FF-1A78F67F3797}">
      <dgm:prSet/>
      <dgm:spPr/>
      <dgm:t>
        <a:bodyPr/>
        <a:lstStyle/>
        <a:p>
          <a:endParaRPr lang="tr-TR"/>
        </a:p>
      </dgm:t>
    </dgm:pt>
    <dgm:pt modelId="{6B04FDF8-79C1-45FF-9101-CB5528B731DE}" type="pres">
      <dgm:prSet presAssocID="{C8ACE837-C598-4619-BC27-69707B192E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EE0839F-7DE3-4F8A-B9A7-6A15814CA1E1}" type="pres">
      <dgm:prSet presAssocID="{91FA738F-62C7-4359-BD7B-F659D9FA32A0}" presName="parentText" presStyleLbl="node1" presStyleIdx="0" presStyleCnt="1" custScaleY="5706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61B2160-05AA-49BF-826B-29CE31C92AE9}" type="presOf" srcId="{91FA738F-62C7-4359-BD7B-F659D9FA32A0}" destId="{FEE0839F-7DE3-4F8A-B9A7-6A15814CA1E1}" srcOrd="0" destOrd="0" presId="urn:microsoft.com/office/officeart/2005/8/layout/vList2"/>
    <dgm:cxn modelId="{AF1CEACE-8165-4FAA-BB71-8A26EDE0B03A}" type="presOf" srcId="{C8ACE837-C598-4619-BC27-69707B192E09}" destId="{6B04FDF8-79C1-45FF-9101-CB5528B731DE}" srcOrd="0" destOrd="0" presId="urn:microsoft.com/office/officeart/2005/8/layout/vList2"/>
    <dgm:cxn modelId="{B8F6B6D0-82FA-462B-87FF-1A78F67F3797}" srcId="{C8ACE837-C598-4619-BC27-69707B192E09}" destId="{91FA738F-62C7-4359-BD7B-F659D9FA32A0}" srcOrd="0" destOrd="0" parTransId="{93F5ABA9-BC24-4E98-BE91-7C52B8113406}" sibTransId="{DEB4CC54-6E21-4847-9335-CB1C87829483}"/>
    <dgm:cxn modelId="{5E82391E-E515-4AE9-A22B-5FA205860880}" type="presParOf" srcId="{6B04FDF8-79C1-45FF-9101-CB5528B731DE}" destId="{FEE0839F-7DE3-4F8A-B9A7-6A15814CA1E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0CDD7D2E-99D7-4E75-B3E1-9DAEBA20EED8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998BAE1C-D2E9-4BD5-8F48-9CAEBACE8774}">
      <dgm:prSet/>
      <dgm:spPr/>
      <dgm:t>
        <a:bodyPr/>
        <a:lstStyle/>
        <a:p>
          <a:r>
            <a:rPr lang="tr-TR" dirty="0"/>
            <a:t>Sultan Mesut'un ölümünden sonra tahta geçen II. Kılıçaslan zamanında  Selçuklular daha da güçlenmişlerdir.</a:t>
          </a:r>
        </a:p>
      </dgm:t>
    </dgm:pt>
    <dgm:pt modelId="{BD374BFE-7D90-4E09-800A-FDC5CE5B42E1}" type="parTrans" cxnId="{AE59ED15-4E48-4F23-8233-5D8C445BA92C}">
      <dgm:prSet/>
      <dgm:spPr/>
      <dgm:t>
        <a:bodyPr/>
        <a:lstStyle/>
        <a:p>
          <a:endParaRPr lang="tr-TR"/>
        </a:p>
      </dgm:t>
    </dgm:pt>
    <dgm:pt modelId="{23ED93C8-7AC4-4D58-8E4F-0C2BAA025D25}" type="sibTrans" cxnId="{AE59ED15-4E48-4F23-8233-5D8C445BA92C}">
      <dgm:prSet/>
      <dgm:spPr/>
      <dgm:t>
        <a:bodyPr/>
        <a:lstStyle/>
        <a:p>
          <a:endParaRPr lang="tr-TR"/>
        </a:p>
      </dgm:t>
    </dgm:pt>
    <dgm:pt modelId="{95E0160B-6911-41E5-8295-500BCF296B69}">
      <dgm:prSet/>
      <dgm:spPr/>
      <dgm:t>
        <a:bodyPr/>
        <a:lstStyle/>
        <a:p>
          <a:r>
            <a:rPr lang="tr-TR" dirty="0"/>
            <a:t>Bizans İmparatorluğu Türklerin güçlenmesine karşılık </a:t>
          </a:r>
          <a:r>
            <a:rPr lang="tr-TR" dirty="0">
              <a:solidFill>
                <a:schemeClr val="tx1"/>
              </a:solidFill>
            </a:rPr>
            <a:t>Türkleri Anadolu’dan atmak amacıyla </a:t>
          </a:r>
          <a:r>
            <a:rPr lang="tr-TR" dirty="0"/>
            <a:t> harekete geçmiştir.</a:t>
          </a:r>
        </a:p>
      </dgm:t>
    </dgm:pt>
    <dgm:pt modelId="{31E173BB-8646-424F-8ED7-63E87B1CBE9E}" type="parTrans" cxnId="{C307DC37-5B34-40F2-AFCC-F7AA512AC9DA}">
      <dgm:prSet/>
      <dgm:spPr/>
      <dgm:t>
        <a:bodyPr/>
        <a:lstStyle/>
        <a:p>
          <a:endParaRPr lang="tr-TR"/>
        </a:p>
      </dgm:t>
    </dgm:pt>
    <dgm:pt modelId="{CA487F1A-1C1C-4F9F-B185-775B59ABF491}" type="sibTrans" cxnId="{C307DC37-5B34-40F2-AFCC-F7AA512AC9DA}">
      <dgm:prSet/>
      <dgm:spPr/>
      <dgm:t>
        <a:bodyPr/>
        <a:lstStyle/>
        <a:p>
          <a:endParaRPr lang="tr-TR"/>
        </a:p>
      </dgm:t>
    </dgm:pt>
    <dgm:pt modelId="{08014773-A593-40DC-BE1A-AE1D5E39DACC}">
      <dgm:prSet/>
      <dgm:spPr/>
      <dgm:t>
        <a:bodyPr/>
        <a:lstStyle/>
        <a:p>
          <a:r>
            <a:rPr lang="tr-TR" dirty="0"/>
            <a:t>Ancak yapılan savaşta Bizanslılar yenilgiye uğratılmış ve </a:t>
          </a:r>
          <a:r>
            <a:rPr lang="tr-TR" dirty="0">
              <a:solidFill>
                <a:schemeClr val="tx1"/>
              </a:solidFill>
            </a:rPr>
            <a:t>BİZANSIN TÜRKLERİ ANADOLUDAN ATMA ÜMİTLERİ SONA ERMİŞTİR.</a:t>
          </a:r>
        </a:p>
      </dgm:t>
    </dgm:pt>
    <dgm:pt modelId="{C1379588-19F1-4645-9362-2E5827447C5C}" type="parTrans" cxnId="{7487313F-13A7-4AC4-B0E5-5C36F0A6DB5B}">
      <dgm:prSet/>
      <dgm:spPr/>
      <dgm:t>
        <a:bodyPr/>
        <a:lstStyle/>
        <a:p>
          <a:endParaRPr lang="tr-TR"/>
        </a:p>
      </dgm:t>
    </dgm:pt>
    <dgm:pt modelId="{0A117863-CDF5-45CB-87EC-E9E3EF48774C}" type="sibTrans" cxnId="{7487313F-13A7-4AC4-B0E5-5C36F0A6DB5B}">
      <dgm:prSet/>
      <dgm:spPr/>
      <dgm:t>
        <a:bodyPr/>
        <a:lstStyle/>
        <a:p>
          <a:endParaRPr lang="tr-TR"/>
        </a:p>
      </dgm:t>
    </dgm:pt>
    <dgm:pt modelId="{AA4C3A41-C94E-46F5-A4F1-5656C53189AF}" type="pres">
      <dgm:prSet presAssocID="{0CDD7D2E-99D7-4E75-B3E1-9DAEBA20EE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1B54133-C8DE-4E9F-8110-4BB363BEC973}" type="pres">
      <dgm:prSet presAssocID="{998BAE1C-D2E9-4BD5-8F48-9CAEBACE877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A8F1ED8-03C0-4F65-BA03-099B4D8D7991}" type="pres">
      <dgm:prSet presAssocID="{23ED93C8-7AC4-4D58-8E4F-0C2BAA025D25}" presName="spacer" presStyleCnt="0"/>
      <dgm:spPr/>
    </dgm:pt>
    <dgm:pt modelId="{62936ABE-436D-4BD4-852F-74535935D4FD}" type="pres">
      <dgm:prSet presAssocID="{95E0160B-6911-41E5-8295-500BCF296B6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4634217-9D73-4043-B96B-C623D7C3FD74}" type="pres">
      <dgm:prSet presAssocID="{CA487F1A-1C1C-4F9F-B185-775B59ABF491}" presName="spacer" presStyleCnt="0"/>
      <dgm:spPr/>
    </dgm:pt>
    <dgm:pt modelId="{71674359-8344-48B3-BA6B-F4987A81E5A6}" type="pres">
      <dgm:prSet presAssocID="{08014773-A593-40DC-BE1A-AE1D5E39DAC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487313F-13A7-4AC4-B0E5-5C36F0A6DB5B}" srcId="{0CDD7D2E-99D7-4E75-B3E1-9DAEBA20EED8}" destId="{08014773-A593-40DC-BE1A-AE1D5E39DACC}" srcOrd="2" destOrd="0" parTransId="{C1379588-19F1-4645-9362-2E5827447C5C}" sibTransId="{0A117863-CDF5-45CB-87EC-E9E3EF48774C}"/>
    <dgm:cxn modelId="{B68873C1-9369-455E-B822-E734AAF91955}" type="presOf" srcId="{998BAE1C-D2E9-4BD5-8F48-9CAEBACE8774}" destId="{41B54133-C8DE-4E9F-8110-4BB363BEC973}" srcOrd="0" destOrd="0" presId="urn:microsoft.com/office/officeart/2005/8/layout/vList2"/>
    <dgm:cxn modelId="{389B120E-299D-4F3C-8C54-3FB229A88C8C}" type="presOf" srcId="{0CDD7D2E-99D7-4E75-B3E1-9DAEBA20EED8}" destId="{AA4C3A41-C94E-46F5-A4F1-5656C53189AF}" srcOrd="0" destOrd="0" presId="urn:microsoft.com/office/officeart/2005/8/layout/vList2"/>
    <dgm:cxn modelId="{5121AFE2-5EF8-4D4B-A5B1-5B7C7EA91429}" type="presOf" srcId="{08014773-A593-40DC-BE1A-AE1D5E39DACC}" destId="{71674359-8344-48B3-BA6B-F4987A81E5A6}" srcOrd="0" destOrd="0" presId="urn:microsoft.com/office/officeart/2005/8/layout/vList2"/>
    <dgm:cxn modelId="{C307DC37-5B34-40F2-AFCC-F7AA512AC9DA}" srcId="{0CDD7D2E-99D7-4E75-B3E1-9DAEBA20EED8}" destId="{95E0160B-6911-41E5-8295-500BCF296B69}" srcOrd="1" destOrd="0" parTransId="{31E173BB-8646-424F-8ED7-63E87B1CBE9E}" sibTransId="{CA487F1A-1C1C-4F9F-B185-775B59ABF491}"/>
    <dgm:cxn modelId="{91332A5F-72F4-4FBC-9E5E-0EAD53EF7327}" type="presOf" srcId="{95E0160B-6911-41E5-8295-500BCF296B69}" destId="{62936ABE-436D-4BD4-852F-74535935D4FD}" srcOrd="0" destOrd="0" presId="urn:microsoft.com/office/officeart/2005/8/layout/vList2"/>
    <dgm:cxn modelId="{AE59ED15-4E48-4F23-8233-5D8C445BA92C}" srcId="{0CDD7D2E-99D7-4E75-B3E1-9DAEBA20EED8}" destId="{998BAE1C-D2E9-4BD5-8F48-9CAEBACE8774}" srcOrd="0" destOrd="0" parTransId="{BD374BFE-7D90-4E09-800A-FDC5CE5B42E1}" sibTransId="{23ED93C8-7AC4-4D58-8E4F-0C2BAA025D25}"/>
    <dgm:cxn modelId="{BBECEEA4-F64C-4405-A9ED-2A3BE6BBB79C}" type="presParOf" srcId="{AA4C3A41-C94E-46F5-A4F1-5656C53189AF}" destId="{41B54133-C8DE-4E9F-8110-4BB363BEC973}" srcOrd="0" destOrd="0" presId="urn:microsoft.com/office/officeart/2005/8/layout/vList2"/>
    <dgm:cxn modelId="{37431666-88ED-4185-B349-3F403ABCE1D8}" type="presParOf" srcId="{AA4C3A41-C94E-46F5-A4F1-5656C53189AF}" destId="{EA8F1ED8-03C0-4F65-BA03-099B4D8D7991}" srcOrd="1" destOrd="0" presId="urn:microsoft.com/office/officeart/2005/8/layout/vList2"/>
    <dgm:cxn modelId="{CCBBD294-49A3-4C57-A6C4-4B07BA508DE6}" type="presParOf" srcId="{AA4C3A41-C94E-46F5-A4F1-5656C53189AF}" destId="{62936ABE-436D-4BD4-852F-74535935D4FD}" srcOrd="2" destOrd="0" presId="urn:microsoft.com/office/officeart/2005/8/layout/vList2"/>
    <dgm:cxn modelId="{DCCBBEB7-5F11-4F04-A9B2-F86DDB946A23}" type="presParOf" srcId="{AA4C3A41-C94E-46F5-A4F1-5656C53189AF}" destId="{44634217-9D73-4043-B96B-C623D7C3FD74}" srcOrd="3" destOrd="0" presId="urn:microsoft.com/office/officeart/2005/8/layout/vList2"/>
    <dgm:cxn modelId="{D4FDDDA8-E85A-45A3-8B14-635667DA7F40}" type="presParOf" srcId="{AA4C3A41-C94E-46F5-A4F1-5656C53189AF}" destId="{71674359-8344-48B3-BA6B-F4987A81E5A6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8EA82A10-1D92-4585-A211-6029B396908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DB78CF31-DCBE-4456-AF57-FE63CD76F445}">
      <dgm:prSet/>
      <dgm:spPr/>
      <dgm:t>
        <a:bodyPr/>
        <a:lstStyle/>
        <a:p>
          <a:r>
            <a:rPr lang="tr-TR" dirty="0"/>
            <a:t>YASSIÇEMEN SAVAŞI (1230)</a:t>
          </a:r>
        </a:p>
      </dgm:t>
    </dgm:pt>
    <dgm:pt modelId="{3600740C-5BE0-4F3D-AEE2-394DA16B9C96}" type="parTrans" cxnId="{B0BB2BB7-7DCB-4479-8C4F-A33369DE2524}">
      <dgm:prSet/>
      <dgm:spPr/>
      <dgm:t>
        <a:bodyPr/>
        <a:lstStyle/>
        <a:p>
          <a:endParaRPr lang="tr-TR"/>
        </a:p>
      </dgm:t>
    </dgm:pt>
    <dgm:pt modelId="{223024B8-7026-4694-BE8B-2CD5B1BD7CE9}" type="sibTrans" cxnId="{B0BB2BB7-7DCB-4479-8C4F-A33369DE2524}">
      <dgm:prSet/>
      <dgm:spPr/>
      <dgm:t>
        <a:bodyPr/>
        <a:lstStyle/>
        <a:p>
          <a:endParaRPr lang="tr-TR"/>
        </a:p>
      </dgm:t>
    </dgm:pt>
    <dgm:pt modelId="{414F7CC7-9CD3-4A51-A943-7D6930CED727}" type="pres">
      <dgm:prSet presAssocID="{8EA82A10-1D92-4585-A211-6029B396908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ED6B30C-B453-42E0-BEB0-D431B847F8ED}" type="pres">
      <dgm:prSet presAssocID="{DB78CF31-DCBE-4456-AF57-FE63CD76F44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0BB2BB7-7DCB-4479-8C4F-A33369DE2524}" srcId="{8EA82A10-1D92-4585-A211-6029B3969086}" destId="{DB78CF31-DCBE-4456-AF57-FE63CD76F445}" srcOrd="0" destOrd="0" parTransId="{3600740C-5BE0-4F3D-AEE2-394DA16B9C96}" sibTransId="{223024B8-7026-4694-BE8B-2CD5B1BD7CE9}"/>
    <dgm:cxn modelId="{E3096826-F4B1-488D-B5FF-3A5C05860D8A}" type="presOf" srcId="{DB78CF31-DCBE-4456-AF57-FE63CD76F445}" destId="{9ED6B30C-B453-42E0-BEB0-D431B847F8ED}" srcOrd="0" destOrd="0" presId="urn:microsoft.com/office/officeart/2005/8/layout/vList2"/>
    <dgm:cxn modelId="{D03E0328-D1CD-4ED7-A225-AA493AB80E0B}" type="presOf" srcId="{8EA82A10-1D92-4585-A211-6029B3969086}" destId="{414F7CC7-9CD3-4A51-A943-7D6930CED727}" srcOrd="0" destOrd="0" presId="urn:microsoft.com/office/officeart/2005/8/layout/vList2"/>
    <dgm:cxn modelId="{F63CF5E7-E24F-4882-809C-B23EDF5A6C93}" type="presParOf" srcId="{414F7CC7-9CD3-4A51-A943-7D6930CED727}" destId="{9ED6B30C-B453-42E0-BEB0-D431B847F8E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570D777B-1381-4CDA-A2FC-3AE5BE80AEBA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47433199-DA92-41EC-9BB2-2D0E630DFDF4}">
      <dgm:prSet custT="1"/>
      <dgm:spPr/>
      <dgm:t>
        <a:bodyPr/>
        <a:lstStyle/>
        <a:p>
          <a:r>
            <a:rPr lang="tr-TR" sz="2400" dirty="0"/>
            <a:t>1230 Yılında Selçuklular ile </a:t>
          </a:r>
          <a:r>
            <a:rPr lang="tr-TR" sz="2400" dirty="0" err="1"/>
            <a:t>Harezmşahlar</a:t>
          </a:r>
          <a:r>
            <a:rPr lang="tr-TR" sz="2400" dirty="0"/>
            <a:t> arasında yapılan savaştır.</a:t>
          </a:r>
        </a:p>
      </dgm:t>
    </dgm:pt>
    <dgm:pt modelId="{5DEFA7AE-7C2F-47A4-BDDB-D080C0AD10D4}" type="parTrans" cxnId="{6DFB08DC-5EFF-4A56-A31A-71F81EC93CFB}">
      <dgm:prSet/>
      <dgm:spPr/>
      <dgm:t>
        <a:bodyPr/>
        <a:lstStyle/>
        <a:p>
          <a:endParaRPr lang="tr-TR"/>
        </a:p>
      </dgm:t>
    </dgm:pt>
    <dgm:pt modelId="{9831A2E6-F0E4-40B4-88B6-B4BA822B2936}" type="sibTrans" cxnId="{6DFB08DC-5EFF-4A56-A31A-71F81EC93CFB}">
      <dgm:prSet/>
      <dgm:spPr/>
      <dgm:t>
        <a:bodyPr/>
        <a:lstStyle/>
        <a:p>
          <a:endParaRPr lang="tr-TR"/>
        </a:p>
      </dgm:t>
    </dgm:pt>
    <dgm:pt modelId="{C63E33CE-4027-4F95-B3C1-7F072F3E6325}">
      <dgm:prSet/>
      <dgm:spPr/>
      <dgm:t>
        <a:bodyPr/>
        <a:lstStyle/>
        <a:p>
          <a:r>
            <a:rPr lang="tr-TR"/>
            <a:t>Bu savaştan sonra Selçuklular Harezmşahları yenilgiye uğratmış ve Selçuklular ile Moğollar sınır haline gelmiştir.</a:t>
          </a:r>
        </a:p>
      </dgm:t>
    </dgm:pt>
    <dgm:pt modelId="{7D1D3213-E3F3-4AA9-B547-8A0C702BF995}" type="parTrans" cxnId="{B03FA820-27CC-4FFF-9821-1630BB16EB2D}">
      <dgm:prSet/>
      <dgm:spPr/>
      <dgm:t>
        <a:bodyPr/>
        <a:lstStyle/>
        <a:p>
          <a:endParaRPr lang="tr-TR"/>
        </a:p>
      </dgm:t>
    </dgm:pt>
    <dgm:pt modelId="{97F8A7E6-667B-4A9C-86BF-D39044DB9A9B}" type="sibTrans" cxnId="{B03FA820-27CC-4FFF-9821-1630BB16EB2D}">
      <dgm:prSet/>
      <dgm:spPr/>
      <dgm:t>
        <a:bodyPr/>
        <a:lstStyle/>
        <a:p>
          <a:endParaRPr lang="tr-TR"/>
        </a:p>
      </dgm:t>
    </dgm:pt>
    <dgm:pt modelId="{91D080D7-32B4-4FAC-A0EB-078F33AE3C7C}">
      <dgm:prSet/>
      <dgm:spPr/>
      <dgm:t>
        <a:bodyPr/>
        <a:lstStyle/>
        <a:p>
          <a:r>
            <a:rPr lang="tr-TR"/>
            <a:t>Bu savaş sonrasında Moğollarla sınır olan Selçuklular Moğollarla siyasi ilişkileri iyi tutmaya çalışmış, saldırı ihtimaline karşılık sınırlarda askeri önlemler alınmıştır</a:t>
          </a:r>
        </a:p>
      </dgm:t>
    </dgm:pt>
    <dgm:pt modelId="{93EE9891-A07A-4514-87F9-D25DB3A002F7}" type="parTrans" cxnId="{60BDDC25-15C2-4FD5-9E3A-4AE3C637FBAE}">
      <dgm:prSet/>
      <dgm:spPr/>
      <dgm:t>
        <a:bodyPr/>
        <a:lstStyle/>
        <a:p>
          <a:endParaRPr lang="tr-TR"/>
        </a:p>
      </dgm:t>
    </dgm:pt>
    <dgm:pt modelId="{9095B39D-9D85-4F1E-BEA0-B03CB990A444}" type="sibTrans" cxnId="{60BDDC25-15C2-4FD5-9E3A-4AE3C637FBAE}">
      <dgm:prSet/>
      <dgm:spPr/>
      <dgm:t>
        <a:bodyPr/>
        <a:lstStyle/>
        <a:p>
          <a:endParaRPr lang="tr-TR"/>
        </a:p>
      </dgm:t>
    </dgm:pt>
    <dgm:pt modelId="{4C7A2105-1568-41A3-B512-D50F43BEF186}" type="pres">
      <dgm:prSet presAssocID="{570D777B-1381-4CDA-A2FC-3AE5BE80AEB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D6305FD-05B9-4B60-8185-E5B5A05015EA}" type="pres">
      <dgm:prSet presAssocID="{47433199-DA92-41EC-9BB2-2D0E630DFDF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29FEC1F-43FC-4F29-92DC-8A0A15C2C910}" type="pres">
      <dgm:prSet presAssocID="{9831A2E6-F0E4-40B4-88B6-B4BA822B2936}" presName="spacer" presStyleCnt="0"/>
      <dgm:spPr/>
    </dgm:pt>
    <dgm:pt modelId="{9CA79F5D-5F12-4319-8139-02873135C810}" type="pres">
      <dgm:prSet presAssocID="{C63E33CE-4027-4F95-B3C1-7F072F3E6325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5CAD15A-EAEC-47E7-8AAF-0ADC70E824C4}" type="pres">
      <dgm:prSet presAssocID="{97F8A7E6-667B-4A9C-86BF-D39044DB9A9B}" presName="spacer" presStyleCnt="0"/>
      <dgm:spPr/>
    </dgm:pt>
    <dgm:pt modelId="{E557B9B2-FDE6-4660-A393-65625DB66327}" type="pres">
      <dgm:prSet presAssocID="{91D080D7-32B4-4FAC-A0EB-078F33AE3C7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6738200-3CAC-4404-ADB1-71E9E4856B45}" type="presOf" srcId="{570D777B-1381-4CDA-A2FC-3AE5BE80AEBA}" destId="{4C7A2105-1568-41A3-B512-D50F43BEF186}" srcOrd="0" destOrd="0" presId="urn:microsoft.com/office/officeart/2005/8/layout/vList2"/>
    <dgm:cxn modelId="{25FDBB33-EBC7-4949-BD3F-8D2B670CBF80}" type="presOf" srcId="{91D080D7-32B4-4FAC-A0EB-078F33AE3C7C}" destId="{E557B9B2-FDE6-4660-A393-65625DB66327}" srcOrd="0" destOrd="0" presId="urn:microsoft.com/office/officeart/2005/8/layout/vList2"/>
    <dgm:cxn modelId="{B03FA820-27CC-4FFF-9821-1630BB16EB2D}" srcId="{570D777B-1381-4CDA-A2FC-3AE5BE80AEBA}" destId="{C63E33CE-4027-4F95-B3C1-7F072F3E6325}" srcOrd="1" destOrd="0" parTransId="{7D1D3213-E3F3-4AA9-B547-8A0C702BF995}" sibTransId="{97F8A7E6-667B-4A9C-86BF-D39044DB9A9B}"/>
    <dgm:cxn modelId="{6DFB08DC-5EFF-4A56-A31A-71F81EC93CFB}" srcId="{570D777B-1381-4CDA-A2FC-3AE5BE80AEBA}" destId="{47433199-DA92-41EC-9BB2-2D0E630DFDF4}" srcOrd="0" destOrd="0" parTransId="{5DEFA7AE-7C2F-47A4-BDDB-D080C0AD10D4}" sibTransId="{9831A2E6-F0E4-40B4-88B6-B4BA822B2936}"/>
    <dgm:cxn modelId="{B725A24D-C8C3-47C7-9350-097D4F70D964}" type="presOf" srcId="{C63E33CE-4027-4F95-B3C1-7F072F3E6325}" destId="{9CA79F5D-5F12-4319-8139-02873135C810}" srcOrd="0" destOrd="0" presId="urn:microsoft.com/office/officeart/2005/8/layout/vList2"/>
    <dgm:cxn modelId="{B442E0C3-A6CD-49A9-ACF7-40ED4A2B821F}" type="presOf" srcId="{47433199-DA92-41EC-9BB2-2D0E630DFDF4}" destId="{1D6305FD-05B9-4B60-8185-E5B5A05015EA}" srcOrd="0" destOrd="0" presId="urn:microsoft.com/office/officeart/2005/8/layout/vList2"/>
    <dgm:cxn modelId="{60BDDC25-15C2-4FD5-9E3A-4AE3C637FBAE}" srcId="{570D777B-1381-4CDA-A2FC-3AE5BE80AEBA}" destId="{91D080D7-32B4-4FAC-A0EB-078F33AE3C7C}" srcOrd="2" destOrd="0" parTransId="{93EE9891-A07A-4514-87F9-D25DB3A002F7}" sibTransId="{9095B39D-9D85-4F1E-BEA0-B03CB990A444}"/>
    <dgm:cxn modelId="{86910AEE-8D33-4E9B-AF4D-FCC3686A7A46}" type="presParOf" srcId="{4C7A2105-1568-41A3-B512-D50F43BEF186}" destId="{1D6305FD-05B9-4B60-8185-E5B5A05015EA}" srcOrd="0" destOrd="0" presId="urn:microsoft.com/office/officeart/2005/8/layout/vList2"/>
    <dgm:cxn modelId="{0A2C5422-5749-4DDA-9876-2D9C4D79A1D0}" type="presParOf" srcId="{4C7A2105-1568-41A3-B512-D50F43BEF186}" destId="{129FEC1F-43FC-4F29-92DC-8A0A15C2C910}" srcOrd="1" destOrd="0" presId="urn:microsoft.com/office/officeart/2005/8/layout/vList2"/>
    <dgm:cxn modelId="{2BEB2755-BE58-47A1-9F4F-A726B5A00681}" type="presParOf" srcId="{4C7A2105-1568-41A3-B512-D50F43BEF186}" destId="{9CA79F5D-5F12-4319-8139-02873135C810}" srcOrd="2" destOrd="0" presId="urn:microsoft.com/office/officeart/2005/8/layout/vList2"/>
    <dgm:cxn modelId="{08C13C69-BDAD-4BB8-BFBC-8C53442F013F}" type="presParOf" srcId="{4C7A2105-1568-41A3-B512-D50F43BEF186}" destId="{E5CAD15A-EAEC-47E7-8AAF-0ADC70E824C4}" srcOrd="3" destOrd="0" presId="urn:microsoft.com/office/officeart/2005/8/layout/vList2"/>
    <dgm:cxn modelId="{8491411C-DF1C-4B37-BDF1-BABCC9F2DDA3}" type="presParOf" srcId="{4C7A2105-1568-41A3-B512-D50F43BEF186}" destId="{E557B9B2-FDE6-4660-A393-65625DB6632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A46F7E48-715C-4E35-B87C-6B0672CCA749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206E9A20-B419-447F-B224-72FCF60A7397}">
      <dgm:prSet/>
      <dgm:spPr/>
      <dgm:t>
        <a:bodyPr/>
        <a:lstStyle/>
        <a:p>
          <a:r>
            <a:rPr lang="tr-TR" dirty="0"/>
            <a:t>KÖSEDAĞ SAVAŞI(1243)</a:t>
          </a:r>
        </a:p>
      </dgm:t>
    </dgm:pt>
    <dgm:pt modelId="{5BC39381-24EB-4454-81F3-BFF5EBDD6F1F}" type="parTrans" cxnId="{550DEF00-3B9F-40C6-8940-EF84DC7C3518}">
      <dgm:prSet/>
      <dgm:spPr/>
      <dgm:t>
        <a:bodyPr/>
        <a:lstStyle/>
        <a:p>
          <a:endParaRPr lang="tr-TR"/>
        </a:p>
      </dgm:t>
    </dgm:pt>
    <dgm:pt modelId="{30FAB032-474A-4007-815F-469D0C39E0F4}" type="sibTrans" cxnId="{550DEF00-3B9F-40C6-8940-EF84DC7C3518}">
      <dgm:prSet/>
      <dgm:spPr/>
      <dgm:t>
        <a:bodyPr/>
        <a:lstStyle/>
        <a:p>
          <a:endParaRPr lang="tr-TR"/>
        </a:p>
      </dgm:t>
    </dgm:pt>
    <dgm:pt modelId="{1FEDBCF1-BFC5-498C-A36D-464F563F87D6}" type="pres">
      <dgm:prSet presAssocID="{A46F7E48-715C-4E35-B87C-6B0672CCA74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884CC8D-5D6B-448B-B492-F64CA9A89217}" type="pres">
      <dgm:prSet presAssocID="{206E9A20-B419-447F-B224-72FCF60A739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581806A-F42D-4CC9-ABC8-09073B50DC6E}" type="presOf" srcId="{206E9A20-B419-447F-B224-72FCF60A7397}" destId="{9884CC8D-5D6B-448B-B492-F64CA9A89217}" srcOrd="0" destOrd="0" presId="urn:microsoft.com/office/officeart/2005/8/layout/vList2"/>
    <dgm:cxn modelId="{56611E76-F8B3-4421-961D-C1D4C65ADA34}" type="presOf" srcId="{A46F7E48-715C-4E35-B87C-6B0672CCA749}" destId="{1FEDBCF1-BFC5-498C-A36D-464F563F87D6}" srcOrd="0" destOrd="0" presId="urn:microsoft.com/office/officeart/2005/8/layout/vList2"/>
    <dgm:cxn modelId="{550DEF00-3B9F-40C6-8940-EF84DC7C3518}" srcId="{A46F7E48-715C-4E35-B87C-6B0672CCA749}" destId="{206E9A20-B419-447F-B224-72FCF60A7397}" srcOrd="0" destOrd="0" parTransId="{5BC39381-24EB-4454-81F3-BFF5EBDD6F1F}" sibTransId="{30FAB032-474A-4007-815F-469D0C39E0F4}"/>
    <dgm:cxn modelId="{59FB86F9-6833-4276-B862-90A7B6E166FA}" type="presParOf" srcId="{1FEDBCF1-BFC5-498C-A36D-464F563F87D6}" destId="{9884CC8D-5D6B-448B-B492-F64CA9A8921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9045CB4F-84A8-4DC7-A1EE-75DEF3ED952D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B8EF6E24-7C1A-47B5-8572-AC3DE5DA7F44}">
      <dgm:prSet/>
      <dgm:spPr/>
      <dgm:t>
        <a:bodyPr/>
        <a:lstStyle/>
        <a:p>
          <a:r>
            <a:rPr lang="tr-TR"/>
            <a:t>Alaaddin Keykubad’ın ölümünden sonra Selçuklu devleti iç karışıklıklar yaşamaya başlamıştır.</a:t>
          </a:r>
        </a:p>
      </dgm:t>
    </dgm:pt>
    <dgm:pt modelId="{E80339E4-2FAF-41ED-AE29-AFEFC34D40F8}" type="parTrans" cxnId="{D15687EE-3DD5-4F71-8151-CAAD81CFBD48}">
      <dgm:prSet/>
      <dgm:spPr/>
      <dgm:t>
        <a:bodyPr/>
        <a:lstStyle/>
        <a:p>
          <a:endParaRPr lang="tr-TR"/>
        </a:p>
      </dgm:t>
    </dgm:pt>
    <dgm:pt modelId="{11B5AE0C-25A2-42EA-A874-9C4989B612E7}" type="sibTrans" cxnId="{D15687EE-3DD5-4F71-8151-CAAD81CFBD48}">
      <dgm:prSet/>
      <dgm:spPr/>
      <dgm:t>
        <a:bodyPr/>
        <a:lstStyle/>
        <a:p>
          <a:endParaRPr lang="tr-TR"/>
        </a:p>
      </dgm:t>
    </dgm:pt>
    <dgm:pt modelId="{0717C7CD-3F0E-43E9-8EE8-33E66A3AD07D}">
      <dgm:prSet/>
      <dgm:spPr/>
      <dgm:t>
        <a:bodyPr/>
        <a:lstStyle/>
        <a:p>
          <a:r>
            <a:rPr lang="tr-TR" dirty="0"/>
            <a:t>Asya kıtasına hakim olmaya başlayan Moğollar 1243 te Anadolu Selçuklularına saldırmış ve </a:t>
          </a:r>
          <a:r>
            <a:rPr lang="tr-TR" dirty="0" err="1"/>
            <a:t>Kösedağ</a:t>
          </a:r>
          <a:r>
            <a:rPr lang="tr-TR" dirty="0"/>
            <a:t> Savaşı yapılmıştır.</a:t>
          </a:r>
        </a:p>
      </dgm:t>
    </dgm:pt>
    <dgm:pt modelId="{52E54565-8892-4F26-851D-0A84BF0BEC6F}" type="parTrans" cxnId="{B0D8BBE0-4F81-42D8-8239-51A39EAF2575}">
      <dgm:prSet/>
      <dgm:spPr/>
      <dgm:t>
        <a:bodyPr/>
        <a:lstStyle/>
        <a:p>
          <a:endParaRPr lang="tr-TR"/>
        </a:p>
      </dgm:t>
    </dgm:pt>
    <dgm:pt modelId="{25FAE5CE-A1D7-408D-BC10-939C0CDD9A85}" type="sibTrans" cxnId="{B0D8BBE0-4F81-42D8-8239-51A39EAF2575}">
      <dgm:prSet/>
      <dgm:spPr/>
      <dgm:t>
        <a:bodyPr/>
        <a:lstStyle/>
        <a:p>
          <a:endParaRPr lang="tr-TR"/>
        </a:p>
      </dgm:t>
    </dgm:pt>
    <dgm:pt modelId="{FA341C5C-983E-4CB1-9D83-7F7ECC32049C}">
      <dgm:prSet/>
      <dgm:spPr/>
      <dgm:t>
        <a:bodyPr/>
        <a:lstStyle/>
        <a:p>
          <a:r>
            <a:rPr lang="tr-TR"/>
            <a:t>Kösedağ Savaşı ile Anadolu Selçukluları ağır bir yenilgiye uğratılmıştır.</a:t>
          </a:r>
        </a:p>
      </dgm:t>
    </dgm:pt>
    <dgm:pt modelId="{5F19F7B3-5E6F-45FC-8E3F-D2BD1DE0E181}" type="parTrans" cxnId="{065C79B9-D0F0-4A63-82DE-8463CD1574E9}">
      <dgm:prSet/>
      <dgm:spPr/>
      <dgm:t>
        <a:bodyPr/>
        <a:lstStyle/>
        <a:p>
          <a:endParaRPr lang="tr-TR"/>
        </a:p>
      </dgm:t>
    </dgm:pt>
    <dgm:pt modelId="{FA005E28-B668-4E1D-8D53-62FB91493AA5}" type="sibTrans" cxnId="{065C79B9-D0F0-4A63-82DE-8463CD1574E9}">
      <dgm:prSet/>
      <dgm:spPr/>
      <dgm:t>
        <a:bodyPr/>
        <a:lstStyle/>
        <a:p>
          <a:endParaRPr lang="tr-TR"/>
        </a:p>
      </dgm:t>
    </dgm:pt>
    <dgm:pt modelId="{F2C1C6B6-74B8-4FC6-AAA0-D3C1CA6C496E}" type="pres">
      <dgm:prSet presAssocID="{9045CB4F-84A8-4DC7-A1EE-75DEF3ED952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08A4E77-A374-43D4-BB25-212C71B220FA}" type="pres">
      <dgm:prSet presAssocID="{B8EF6E24-7C1A-47B5-8572-AC3DE5DA7F4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6631A00-E697-4A89-AC8C-CF3CD389B225}" type="pres">
      <dgm:prSet presAssocID="{11B5AE0C-25A2-42EA-A874-9C4989B612E7}" presName="spacer" presStyleCnt="0"/>
      <dgm:spPr/>
    </dgm:pt>
    <dgm:pt modelId="{F0C19541-E8CF-42BE-86B2-EE0B98E6C348}" type="pres">
      <dgm:prSet presAssocID="{0717C7CD-3F0E-43E9-8EE8-33E66A3AD07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8CCBB11-C958-4D3A-88AD-FC8CF688774B}" type="pres">
      <dgm:prSet presAssocID="{25FAE5CE-A1D7-408D-BC10-939C0CDD9A85}" presName="spacer" presStyleCnt="0"/>
      <dgm:spPr/>
    </dgm:pt>
    <dgm:pt modelId="{E6B96495-28C1-46CB-BF2E-61FFE4F0D785}" type="pres">
      <dgm:prSet presAssocID="{FA341C5C-983E-4CB1-9D83-7F7ECC32049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83CB718-361B-4487-8FD5-25D128D3B6D3}" type="presOf" srcId="{0717C7CD-3F0E-43E9-8EE8-33E66A3AD07D}" destId="{F0C19541-E8CF-42BE-86B2-EE0B98E6C348}" srcOrd="0" destOrd="0" presId="urn:microsoft.com/office/officeart/2005/8/layout/vList2"/>
    <dgm:cxn modelId="{F910EC14-CF3F-4B50-BDAA-67ABD657B891}" type="presOf" srcId="{9045CB4F-84A8-4DC7-A1EE-75DEF3ED952D}" destId="{F2C1C6B6-74B8-4FC6-AAA0-D3C1CA6C496E}" srcOrd="0" destOrd="0" presId="urn:microsoft.com/office/officeart/2005/8/layout/vList2"/>
    <dgm:cxn modelId="{B0D8BBE0-4F81-42D8-8239-51A39EAF2575}" srcId="{9045CB4F-84A8-4DC7-A1EE-75DEF3ED952D}" destId="{0717C7CD-3F0E-43E9-8EE8-33E66A3AD07D}" srcOrd="1" destOrd="0" parTransId="{52E54565-8892-4F26-851D-0A84BF0BEC6F}" sibTransId="{25FAE5CE-A1D7-408D-BC10-939C0CDD9A85}"/>
    <dgm:cxn modelId="{12B84649-7BDA-466C-84BC-BD4B54310F62}" type="presOf" srcId="{FA341C5C-983E-4CB1-9D83-7F7ECC32049C}" destId="{E6B96495-28C1-46CB-BF2E-61FFE4F0D785}" srcOrd="0" destOrd="0" presId="urn:microsoft.com/office/officeart/2005/8/layout/vList2"/>
    <dgm:cxn modelId="{01351A04-A2B0-44D3-BDC6-AC896CF83DC5}" type="presOf" srcId="{B8EF6E24-7C1A-47B5-8572-AC3DE5DA7F44}" destId="{108A4E77-A374-43D4-BB25-212C71B220FA}" srcOrd="0" destOrd="0" presId="urn:microsoft.com/office/officeart/2005/8/layout/vList2"/>
    <dgm:cxn modelId="{065C79B9-D0F0-4A63-82DE-8463CD1574E9}" srcId="{9045CB4F-84A8-4DC7-A1EE-75DEF3ED952D}" destId="{FA341C5C-983E-4CB1-9D83-7F7ECC32049C}" srcOrd="2" destOrd="0" parTransId="{5F19F7B3-5E6F-45FC-8E3F-D2BD1DE0E181}" sibTransId="{FA005E28-B668-4E1D-8D53-62FB91493AA5}"/>
    <dgm:cxn modelId="{D15687EE-3DD5-4F71-8151-CAAD81CFBD48}" srcId="{9045CB4F-84A8-4DC7-A1EE-75DEF3ED952D}" destId="{B8EF6E24-7C1A-47B5-8572-AC3DE5DA7F44}" srcOrd="0" destOrd="0" parTransId="{E80339E4-2FAF-41ED-AE29-AFEFC34D40F8}" sibTransId="{11B5AE0C-25A2-42EA-A874-9C4989B612E7}"/>
    <dgm:cxn modelId="{DDBB9829-4943-49EC-A1A3-D3F4E4DB66B0}" type="presParOf" srcId="{F2C1C6B6-74B8-4FC6-AAA0-D3C1CA6C496E}" destId="{108A4E77-A374-43D4-BB25-212C71B220FA}" srcOrd="0" destOrd="0" presId="urn:microsoft.com/office/officeart/2005/8/layout/vList2"/>
    <dgm:cxn modelId="{C73CB457-89DD-45FD-B04C-F53450D9D75E}" type="presParOf" srcId="{F2C1C6B6-74B8-4FC6-AAA0-D3C1CA6C496E}" destId="{46631A00-E697-4A89-AC8C-CF3CD389B225}" srcOrd="1" destOrd="0" presId="urn:microsoft.com/office/officeart/2005/8/layout/vList2"/>
    <dgm:cxn modelId="{565F793B-F98A-4DD7-AD9A-6517750F936F}" type="presParOf" srcId="{F2C1C6B6-74B8-4FC6-AAA0-D3C1CA6C496E}" destId="{F0C19541-E8CF-42BE-86B2-EE0B98E6C348}" srcOrd="2" destOrd="0" presId="urn:microsoft.com/office/officeart/2005/8/layout/vList2"/>
    <dgm:cxn modelId="{A86183E3-19CF-4FCE-84A4-A14B8661A6FF}" type="presParOf" srcId="{F2C1C6B6-74B8-4FC6-AAA0-D3C1CA6C496E}" destId="{98CCBB11-C958-4D3A-88AD-FC8CF688774B}" srcOrd="3" destOrd="0" presId="urn:microsoft.com/office/officeart/2005/8/layout/vList2"/>
    <dgm:cxn modelId="{D27C2B48-9726-4661-8D6C-A223D330CE57}" type="presParOf" srcId="{F2C1C6B6-74B8-4FC6-AAA0-D3C1CA6C496E}" destId="{E6B96495-28C1-46CB-BF2E-61FFE4F0D78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BA427DF1-71EB-4B69-AE21-39C3862A308E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19D6F47D-A7B1-49F4-B239-028EA54717EC}">
      <dgm:prSet/>
      <dgm:spPr/>
      <dgm:t>
        <a:bodyPr/>
        <a:lstStyle/>
        <a:p>
          <a:r>
            <a:rPr lang="tr-TR" dirty="0"/>
            <a:t>KÖSEDAĞ SAVAŞI(1243) SONUÇLARI</a:t>
          </a:r>
        </a:p>
      </dgm:t>
    </dgm:pt>
    <dgm:pt modelId="{E020D0B1-C8CA-4294-BFAE-B404CD036669}" type="parTrans" cxnId="{C252DC4D-797F-4546-A3E5-7FD04B818D2D}">
      <dgm:prSet/>
      <dgm:spPr/>
      <dgm:t>
        <a:bodyPr/>
        <a:lstStyle/>
        <a:p>
          <a:endParaRPr lang="tr-TR"/>
        </a:p>
      </dgm:t>
    </dgm:pt>
    <dgm:pt modelId="{B05A568C-7D29-4FF8-9E6B-42041A47FE57}" type="sibTrans" cxnId="{C252DC4D-797F-4546-A3E5-7FD04B818D2D}">
      <dgm:prSet/>
      <dgm:spPr/>
      <dgm:t>
        <a:bodyPr/>
        <a:lstStyle/>
        <a:p>
          <a:endParaRPr lang="tr-TR"/>
        </a:p>
      </dgm:t>
    </dgm:pt>
    <dgm:pt modelId="{E2BC7B74-BF9B-47FE-B8AD-D62AA34F5535}" type="pres">
      <dgm:prSet presAssocID="{BA427DF1-71EB-4B69-AE21-39C3862A30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05EF289-337E-4C57-B7E9-870D72EB8E91}" type="pres">
      <dgm:prSet presAssocID="{19D6F47D-A7B1-49F4-B239-028EA54717E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D3009643-00CD-41FC-B04C-710DF3D15378}" type="presOf" srcId="{19D6F47D-A7B1-49F4-B239-028EA54717EC}" destId="{E05EF289-337E-4C57-B7E9-870D72EB8E91}" srcOrd="0" destOrd="0" presId="urn:microsoft.com/office/officeart/2005/8/layout/vList2"/>
    <dgm:cxn modelId="{C252DC4D-797F-4546-A3E5-7FD04B818D2D}" srcId="{BA427DF1-71EB-4B69-AE21-39C3862A308E}" destId="{19D6F47D-A7B1-49F4-B239-028EA54717EC}" srcOrd="0" destOrd="0" parTransId="{E020D0B1-C8CA-4294-BFAE-B404CD036669}" sibTransId="{B05A568C-7D29-4FF8-9E6B-42041A47FE57}"/>
    <dgm:cxn modelId="{ED873E93-48FB-41AD-BD90-3ACF60759B2C}" type="presOf" srcId="{BA427DF1-71EB-4B69-AE21-39C3862A308E}" destId="{E2BC7B74-BF9B-47FE-B8AD-D62AA34F5535}" srcOrd="0" destOrd="0" presId="urn:microsoft.com/office/officeart/2005/8/layout/vList2"/>
    <dgm:cxn modelId="{302B031C-CE0E-48E5-9784-2A28FC0791FE}" type="presParOf" srcId="{E2BC7B74-BF9B-47FE-B8AD-D62AA34F5535}" destId="{E05EF289-337E-4C57-B7E9-870D72EB8E9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6AD8A676-AA3F-46E1-8220-2D496A8043C3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6C7BB79B-9C59-4DEA-8F46-E5F7387506E5}">
      <dgm:prSet/>
      <dgm:spPr/>
      <dgm:t>
        <a:bodyPr/>
        <a:lstStyle/>
        <a:p>
          <a:r>
            <a:rPr lang="tr-TR" dirty="0"/>
            <a:t>ANADOLU TÜRK BİRLİĞİ parçalandı</a:t>
          </a:r>
        </a:p>
      </dgm:t>
    </dgm:pt>
    <dgm:pt modelId="{4713DD92-571B-4B56-94EA-A5904ED8AC13}" type="parTrans" cxnId="{B0D73F44-B5D7-4A98-A21B-EAB85DBB7CF2}">
      <dgm:prSet/>
      <dgm:spPr/>
      <dgm:t>
        <a:bodyPr/>
        <a:lstStyle/>
        <a:p>
          <a:endParaRPr lang="tr-TR"/>
        </a:p>
      </dgm:t>
    </dgm:pt>
    <dgm:pt modelId="{5D589DD4-0593-4286-A4B3-E80434629E03}" type="sibTrans" cxnId="{B0D73F44-B5D7-4A98-A21B-EAB85DBB7CF2}">
      <dgm:prSet/>
      <dgm:spPr/>
      <dgm:t>
        <a:bodyPr/>
        <a:lstStyle/>
        <a:p>
          <a:endParaRPr lang="tr-TR"/>
        </a:p>
      </dgm:t>
    </dgm:pt>
    <dgm:pt modelId="{7F9E00DE-4C9B-4076-9131-68C292B2935B}">
      <dgm:prSet/>
      <dgm:spPr/>
      <dgm:t>
        <a:bodyPr/>
        <a:lstStyle/>
        <a:p>
          <a:r>
            <a:rPr lang="tr-TR" dirty="0"/>
            <a:t>Anadolu beylikleri bağımsızlıklarını ilan ederek 2. beylikler dönemini başlattı.</a:t>
          </a:r>
        </a:p>
      </dgm:t>
    </dgm:pt>
    <dgm:pt modelId="{D89647AE-B4BB-44E7-A375-D3A17F3BEFDE}" type="parTrans" cxnId="{A405C9CB-22E6-4805-96E9-769F377CA5A0}">
      <dgm:prSet/>
      <dgm:spPr/>
      <dgm:t>
        <a:bodyPr/>
        <a:lstStyle/>
        <a:p>
          <a:endParaRPr lang="tr-TR"/>
        </a:p>
      </dgm:t>
    </dgm:pt>
    <dgm:pt modelId="{81726B66-FA44-40B2-A6F6-26F24EA55101}" type="sibTrans" cxnId="{A405C9CB-22E6-4805-96E9-769F377CA5A0}">
      <dgm:prSet/>
      <dgm:spPr/>
      <dgm:t>
        <a:bodyPr/>
        <a:lstStyle/>
        <a:p>
          <a:endParaRPr lang="tr-TR"/>
        </a:p>
      </dgm:t>
    </dgm:pt>
    <dgm:pt modelId="{A14F2EC7-A309-40FF-9422-9231FB3E343C}">
      <dgm:prSet/>
      <dgm:spPr/>
      <dgm:t>
        <a:bodyPr/>
        <a:lstStyle/>
        <a:p>
          <a:r>
            <a:rPr lang="tr-TR"/>
            <a:t>Selçuklu Devleti Moğol istilası sonrasında yıkılma sürecine girdi</a:t>
          </a:r>
        </a:p>
      </dgm:t>
    </dgm:pt>
    <dgm:pt modelId="{CA1DD61C-0392-42AF-AC28-5692F2D2222D}" type="parTrans" cxnId="{F2BEAFDC-A78C-4616-B2B6-3CF3EE213130}">
      <dgm:prSet/>
      <dgm:spPr/>
      <dgm:t>
        <a:bodyPr/>
        <a:lstStyle/>
        <a:p>
          <a:endParaRPr lang="tr-TR"/>
        </a:p>
      </dgm:t>
    </dgm:pt>
    <dgm:pt modelId="{70C5AE4B-CA49-4776-A373-F9C56243C26D}" type="sibTrans" cxnId="{F2BEAFDC-A78C-4616-B2B6-3CF3EE213130}">
      <dgm:prSet/>
      <dgm:spPr/>
      <dgm:t>
        <a:bodyPr/>
        <a:lstStyle/>
        <a:p>
          <a:endParaRPr lang="tr-TR"/>
        </a:p>
      </dgm:t>
    </dgm:pt>
    <dgm:pt modelId="{F18AC9AC-6D28-494C-8EBC-A9496933D9A5}" type="pres">
      <dgm:prSet presAssocID="{6AD8A676-AA3F-46E1-8220-2D496A8043C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5DF9A9B-D1F2-44AE-9141-8BFA4D7C9467}" type="pres">
      <dgm:prSet presAssocID="{6C7BB79B-9C59-4DEA-8F46-E5F7387506E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4F1577A-3F3D-431C-BE97-6DF4716C88A5}" type="pres">
      <dgm:prSet presAssocID="{5D589DD4-0593-4286-A4B3-E80434629E03}" presName="spacer" presStyleCnt="0"/>
      <dgm:spPr/>
    </dgm:pt>
    <dgm:pt modelId="{5F845EBD-009B-47F1-AE9E-E3EBB34C6A2A}" type="pres">
      <dgm:prSet presAssocID="{7F9E00DE-4C9B-4076-9131-68C292B2935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C47E5AF-8AD9-47A9-82C6-A27935186EA9}" type="pres">
      <dgm:prSet presAssocID="{81726B66-FA44-40B2-A6F6-26F24EA55101}" presName="spacer" presStyleCnt="0"/>
      <dgm:spPr/>
    </dgm:pt>
    <dgm:pt modelId="{740B5080-083A-4C27-A38E-377CB246BD57}" type="pres">
      <dgm:prSet presAssocID="{A14F2EC7-A309-40FF-9422-9231FB3E343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3D7FB17-66C2-4234-8BFD-B97287FBEA85}" type="presOf" srcId="{6AD8A676-AA3F-46E1-8220-2D496A8043C3}" destId="{F18AC9AC-6D28-494C-8EBC-A9496933D9A5}" srcOrd="0" destOrd="0" presId="urn:microsoft.com/office/officeart/2005/8/layout/vList2"/>
    <dgm:cxn modelId="{A405C9CB-22E6-4805-96E9-769F377CA5A0}" srcId="{6AD8A676-AA3F-46E1-8220-2D496A8043C3}" destId="{7F9E00DE-4C9B-4076-9131-68C292B2935B}" srcOrd="1" destOrd="0" parTransId="{D89647AE-B4BB-44E7-A375-D3A17F3BEFDE}" sibTransId="{81726B66-FA44-40B2-A6F6-26F24EA55101}"/>
    <dgm:cxn modelId="{689D9947-5E3F-4780-A3E0-16B56D8F9BD3}" type="presOf" srcId="{A14F2EC7-A309-40FF-9422-9231FB3E343C}" destId="{740B5080-083A-4C27-A38E-377CB246BD57}" srcOrd="0" destOrd="0" presId="urn:microsoft.com/office/officeart/2005/8/layout/vList2"/>
    <dgm:cxn modelId="{F83F1126-58D7-41E2-B9B9-E7AAE3694E04}" type="presOf" srcId="{6C7BB79B-9C59-4DEA-8F46-E5F7387506E5}" destId="{65DF9A9B-D1F2-44AE-9141-8BFA4D7C9467}" srcOrd="0" destOrd="0" presId="urn:microsoft.com/office/officeart/2005/8/layout/vList2"/>
    <dgm:cxn modelId="{E82DC479-B2CD-45E3-BE17-2C03371CD1C8}" type="presOf" srcId="{7F9E00DE-4C9B-4076-9131-68C292B2935B}" destId="{5F845EBD-009B-47F1-AE9E-E3EBB34C6A2A}" srcOrd="0" destOrd="0" presId="urn:microsoft.com/office/officeart/2005/8/layout/vList2"/>
    <dgm:cxn modelId="{F2BEAFDC-A78C-4616-B2B6-3CF3EE213130}" srcId="{6AD8A676-AA3F-46E1-8220-2D496A8043C3}" destId="{A14F2EC7-A309-40FF-9422-9231FB3E343C}" srcOrd="2" destOrd="0" parTransId="{CA1DD61C-0392-42AF-AC28-5692F2D2222D}" sibTransId="{70C5AE4B-CA49-4776-A373-F9C56243C26D}"/>
    <dgm:cxn modelId="{B0D73F44-B5D7-4A98-A21B-EAB85DBB7CF2}" srcId="{6AD8A676-AA3F-46E1-8220-2D496A8043C3}" destId="{6C7BB79B-9C59-4DEA-8F46-E5F7387506E5}" srcOrd="0" destOrd="0" parTransId="{4713DD92-571B-4B56-94EA-A5904ED8AC13}" sibTransId="{5D589DD4-0593-4286-A4B3-E80434629E03}"/>
    <dgm:cxn modelId="{AC83313A-1653-4D1E-89A0-505E265632E8}" type="presParOf" srcId="{F18AC9AC-6D28-494C-8EBC-A9496933D9A5}" destId="{65DF9A9B-D1F2-44AE-9141-8BFA4D7C9467}" srcOrd="0" destOrd="0" presId="urn:microsoft.com/office/officeart/2005/8/layout/vList2"/>
    <dgm:cxn modelId="{06B65B2A-3BEC-44F1-9B12-8292B2125C93}" type="presParOf" srcId="{F18AC9AC-6D28-494C-8EBC-A9496933D9A5}" destId="{A4F1577A-3F3D-431C-BE97-6DF4716C88A5}" srcOrd="1" destOrd="0" presId="urn:microsoft.com/office/officeart/2005/8/layout/vList2"/>
    <dgm:cxn modelId="{D88F78A0-C5A7-4785-99EC-FE344CF89F06}" type="presParOf" srcId="{F18AC9AC-6D28-494C-8EBC-A9496933D9A5}" destId="{5F845EBD-009B-47F1-AE9E-E3EBB34C6A2A}" srcOrd="2" destOrd="0" presId="urn:microsoft.com/office/officeart/2005/8/layout/vList2"/>
    <dgm:cxn modelId="{534CB323-668F-4FE1-8471-C0DF2F0434AC}" type="presParOf" srcId="{F18AC9AC-6D28-494C-8EBC-A9496933D9A5}" destId="{0C47E5AF-8AD9-47A9-82C6-A27935186EA9}" srcOrd="3" destOrd="0" presId="urn:microsoft.com/office/officeart/2005/8/layout/vList2"/>
    <dgm:cxn modelId="{3FFF2626-E465-425B-8B29-DFB2F94F7C89}" type="presParOf" srcId="{F18AC9AC-6D28-494C-8EBC-A9496933D9A5}" destId="{740B5080-083A-4C27-A38E-377CB246BD5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46F5A4C8-25D1-4A16-BC83-6D7E4725CA4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C33978A1-71EB-4485-9478-0D338D222EBB}">
      <dgm:prSet/>
      <dgm:spPr/>
      <dgm:t>
        <a:bodyPr/>
        <a:lstStyle/>
        <a:p>
          <a:r>
            <a:rPr lang="tr-TR" dirty="0"/>
            <a:t>KÖSEDAĞ SAVAŞINDAN SONRA KURULAN BEYLİKLER</a:t>
          </a:r>
        </a:p>
      </dgm:t>
    </dgm:pt>
    <dgm:pt modelId="{0D1CF88E-91ED-4DA2-819E-C631468FBBE5}" type="parTrans" cxnId="{618E41A3-C464-4815-A92F-8F29CA7EBF7C}">
      <dgm:prSet/>
      <dgm:spPr/>
      <dgm:t>
        <a:bodyPr/>
        <a:lstStyle/>
        <a:p>
          <a:endParaRPr lang="tr-TR"/>
        </a:p>
      </dgm:t>
    </dgm:pt>
    <dgm:pt modelId="{8FE65BD4-DF3B-4286-844C-2DF30EE5B85E}" type="sibTrans" cxnId="{618E41A3-C464-4815-A92F-8F29CA7EBF7C}">
      <dgm:prSet/>
      <dgm:spPr/>
      <dgm:t>
        <a:bodyPr/>
        <a:lstStyle/>
        <a:p>
          <a:endParaRPr lang="tr-TR"/>
        </a:p>
      </dgm:t>
    </dgm:pt>
    <dgm:pt modelId="{F1D10BB8-BE68-437E-BB3C-A51DF6EC89BD}" type="pres">
      <dgm:prSet presAssocID="{46F5A4C8-25D1-4A16-BC83-6D7E4725CA4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58D3D8D-FBF9-463D-BDDE-A4B674652BA8}" type="pres">
      <dgm:prSet presAssocID="{C33978A1-71EB-4485-9478-0D338D222EB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1BB3044-7C57-4FC4-9E5D-42B9DB5BFC90}" type="presOf" srcId="{C33978A1-71EB-4485-9478-0D338D222EBB}" destId="{958D3D8D-FBF9-463D-BDDE-A4B674652BA8}" srcOrd="0" destOrd="0" presId="urn:microsoft.com/office/officeart/2005/8/layout/vList2"/>
    <dgm:cxn modelId="{08C8A18F-5D73-4961-B28F-9A84870E9DEB}" type="presOf" srcId="{46F5A4C8-25D1-4A16-BC83-6D7E4725CA46}" destId="{F1D10BB8-BE68-437E-BB3C-A51DF6EC89BD}" srcOrd="0" destOrd="0" presId="urn:microsoft.com/office/officeart/2005/8/layout/vList2"/>
    <dgm:cxn modelId="{618E41A3-C464-4815-A92F-8F29CA7EBF7C}" srcId="{46F5A4C8-25D1-4A16-BC83-6D7E4725CA46}" destId="{C33978A1-71EB-4485-9478-0D338D222EBB}" srcOrd="0" destOrd="0" parTransId="{0D1CF88E-91ED-4DA2-819E-C631468FBBE5}" sibTransId="{8FE65BD4-DF3B-4286-844C-2DF30EE5B85E}"/>
    <dgm:cxn modelId="{30D12A58-A145-4E2E-BEC8-BD483A655218}" type="presParOf" srcId="{F1D10BB8-BE68-437E-BB3C-A51DF6EC89BD}" destId="{958D3D8D-FBF9-463D-BDDE-A4B674652BA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D4040CF5-B393-40B3-8297-7B3C6B66B392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174DEF9E-4F5C-4C54-B2FC-AA174C70193C}">
      <dgm:prSet/>
      <dgm:spPr/>
      <dgm:t>
        <a:bodyPr/>
        <a:lstStyle/>
        <a:p>
          <a:r>
            <a:rPr lang="tr-TR" dirty="0" err="1"/>
            <a:t>Kösedağ</a:t>
          </a:r>
          <a:r>
            <a:rPr lang="tr-TR" dirty="0"/>
            <a:t> savaşından sonra Moğollar Anadolu da güçlü bir siyasi yapı istememiş ve beyliklerin bağımsızlıklarını ilan etmelerine müsaade etmiştir.</a:t>
          </a:r>
        </a:p>
      </dgm:t>
    </dgm:pt>
    <dgm:pt modelId="{1E451865-3188-4EF3-8723-4A4B306B880D}" type="parTrans" cxnId="{CA272EC5-963A-46FB-9AE2-134EB06CA9A4}">
      <dgm:prSet/>
      <dgm:spPr/>
      <dgm:t>
        <a:bodyPr/>
        <a:lstStyle/>
        <a:p>
          <a:endParaRPr lang="tr-TR"/>
        </a:p>
      </dgm:t>
    </dgm:pt>
    <dgm:pt modelId="{8521AFB7-F0E0-4B46-BCDC-E45890F90AA2}" type="sibTrans" cxnId="{CA272EC5-963A-46FB-9AE2-134EB06CA9A4}">
      <dgm:prSet/>
      <dgm:spPr/>
      <dgm:t>
        <a:bodyPr/>
        <a:lstStyle/>
        <a:p>
          <a:endParaRPr lang="tr-TR"/>
        </a:p>
      </dgm:t>
    </dgm:pt>
    <dgm:pt modelId="{B4EC443D-AD38-4338-B107-6BF4B68ECE63}">
      <dgm:prSet/>
      <dgm:spPr/>
      <dgm:t>
        <a:bodyPr/>
        <a:lstStyle/>
        <a:p>
          <a:r>
            <a:rPr lang="tr-TR" dirty="0"/>
            <a:t>Beyliklerin  bağımsızlığını ilan etmesiyle </a:t>
          </a:r>
          <a:r>
            <a:rPr lang="tr-TR" dirty="0">
              <a:hlinkClick xmlns:r="http://schemas.openxmlformats.org/officeDocument/2006/relationships" r:id="rId1" action="ppaction://hlinksldjump"/>
            </a:rPr>
            <a:t>ANADOLU TÜRK </a:t>
          </a:r>
          <a:r>
            <a:rPr lang="tr-TR" dirty="0" err="1">
              <a:hlinkClick xmlns:r="http://schemas.openxmlformats.org/officeDocument/2006/relationships" r:id="rId1" action="ppaction://hlinksldjump"/>
            </a:rPr>
            <a:t>BİRLİĞi</a:t>
          </a:r>
          <a:r>
            <a:rPr lang="tr-TR" dirty="0">
              <a:hlinkClick xmlns:r="http://schemas.openxmlformats.org/officeDocument/2006/relationships" r:id="rId1" action="ppaction://hlinksldjump"/>
            </a:rPr>
            <a:t> </a:t>
          </a:r>
          <a:r>
            <a:rPr lang="tr-TR" dirty="0"/>
            <a:t>bozulmuş ve Anadolu da 2. beylikler dönemi başlamıştır</a:t>
          </a:r>
        </a:p>
      </dgm:t>
    </dgm:pt>
    <dgm:pt modelId="{BE558022-F290-4E19-A2BF-F43E14C50CB3}" type="parTrans" cxnId="{F66ACED5-D808-491B-AEC6-CE8201A769F4}">
      <dgm:prSet/>
      <dgm:spPr/>
      <dgm:t>
        <a:bodyPr/>
        <a:lstStyle/>
        <a:p>
          <a:endParaRPr lang="tr-TR"/>
        </a:p>
      </dgm:t>
    </dgm:pt>
    <dgm:pt modelId="{D4066477-6C50-4FE3-9455-2C2A7741DEB0}" type="sibTrans" cxnId="{F66ACED5-D808-491B-AEC6-CE8201A769F4}">
      <dgm:prSet/>
      <dgm:spPr/>
      <dgm:t>
        <a:bodyPr/>
        <a:lstStyle/>
        <a:p>
          <a:endParaRPr lang="tr-TR"/>
        </a:p>
      </dgm:t>
    </dgm:pt>
    <dgm:pt modelId="{FB102A4E-3C54-4497-92B5-015401F6D884}" type="pres">
      <dgm:prSet presAssocID="{D4040CF5-B393-40B3-8297-7B3C6B66B39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9151A02-A795-4AF6-A318-CD5F36EA0093}" type="pres">
      <dgm:prSet presAssocID="{174DEF9E-4F5C-4C54-B2FC-AA174C70193C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1DA4C53-6EBD-45E1-B29D-9EDA35341D4A}" type="pres">
      <dgm:prSet presAssocID="{8521AFB7-F0E0-4B46-BCDC-E45890F90AA2}" presName="spacer" presStyleCnt="0"/>
      <dgm:spPr/>
    </dgm:pt>
    <dgm:pt modelId="{A9FE41EE-9698-4B77-B9AB-3E8AB08F175D}" type="pres">
      <dgm:prSet presAssocID="{B4EC443D-AD38-4338-B107-6BF4B68ECE6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16E23C5-3F19-45D4-83E6-D99FB15A99EC}" type="presOf" srcId="{D4040CF5-B393-40B3-8297-7B3C6B66B392}" destId="{FB102A4E-3C54-4497-92B5-015401F6D884}" srcOrd="0" destOrd="0" presId="urn:microsoft.com/office/officeart/2005/8/layout/vList2"/>
    <dgm:cxn modelId="{CA272EC5-963A-46FB-9AE2-134EB06CA9A4}" srcId="{D4040CF5-B393-40B3-8297-7B3C6B66B392}" destId="{174DEF9E-4F5C-4C54-B2FC-AA174C70193C}" srcOrd="0" destOrd="0" parTransId="{1E451865-3188-4EF3-8723-4A4B306B880D}" sibTransId="{8521AFB7-F0E0-4B46-BCDC-E45890F90AA2}"/>
    <dgm:cxn modelId="{F66ACED5-D808-491B-AEC6-CE8201A769F4}" srcId="{D4040CF5-B393-40B3-8297-7B3C6B66B392}" destId="{B4EC443D-AD38-4338-B107-6BF4B68ECE63}" srcOrd="1" destOrd="0" parTransId="{BE558022-F290-4E19-A2BF-F43E14C50CB3}" sibTransId="{D4066477-6C50-4FE3-9455-2C2A7741DEB0}"/>
    <dgm:cxn modelId="{75A3DC6E-E23B-4B31-A5AF-C69FE5081BA0}" type="presOf" srcId="{174DEF9E-4F5C-4C54-B2FC-AA174C70193C}" destId="{F9151A02-A795-4AF6-A318-CD5F36EA0093}" srcOrd="0" destOrd="0" presId="urn:microsoft.com/office/officeart/2005/8/layout/vList2"/>
    <dgm:cxn modelId="{3C3F2B35-96B0-40DD-AEB4-2E8BF58620A0}" type="presOf" srcId="{B4EC443D-AD38-4338-B107-6BF4B68ECE63}" destId="{A9FE41EE-9698-4B77-B9AB-3E8AB08F175D}" srcOrd="0" destOrd="0" presId="urn:microsoft.com/office/officeart/2005/8/layout/vList2"/>
    <dgm:cxn modelId="{B9B0B386-0885-4B3E-8EE9-5CD62EA13AE4}" type="presParOf" srcId="{FB102A4E-3C54-4497-92B5-015401F6D884}" destId="{F9151A02-A795-4AF6-A318-CD5F36EA0093}" srcOrd="0" destOrd="0" presId="urn:microsoft.com/office/officeart/2005/8/layout/vList2"/>
    <dgm:cxn modelId="{5F0469A6-C79C-4A26-B228-CA99E89145CD}" type="presParOf" srcId="{FB102A4E-3C54-4497-92B5-015401F6D884}" destId="{61DA4C53-6EBD-45E1-B29D-9EDA35341D4A}" srcOrd="1" destOrd="0" presId="urn:microsoft.com/office/officeart/2005/8/layout/vList2"/>
    <dgm:cxn modelId="{4746D69A-733E-4BB7-8EC8-7B8D0E0C7BCA}" type="presParOf" srcId="{FB102A4E-3C54-4497-92B5-015401F6D884}" destId="{A9FE41EE-9698-4B77-B9AB-3E8AB08F175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DEDF51AD-492F-468F-8F55-DF43BECF6338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FEBEA427-D6C9-49BC-BC7A-BD1A0D373D46}">
      <dgm:prSet/>
      <dgm:spPr/>
      <dgm:t>
        <a:bodyPr/>
        <a:lstStyle/>
        <a:p>
          <a:r>
            <a:rPr lang="tr-TR" dirty="0"/>
            <a:t>ANADOLU TÜRK BİRLİĞİ: Malazgirt Savaşı sonrasında  Anadolu'ya yerleşen Türk milletinin Tek bir devlet olarak birleşmesi ve güçlü bir yapı oluşturmasını hedefleyen siyasi oluşumdur.</a:t>
          </a:r>
        </a:p>
      </dgm:t>
    </dgm:pt>
    <dgm:pt modelId="{EC070AA1-2FF1-46FD-9687-430ACCC33D7D}" type="parTrans" cxnId="{C0ED4171-B62B-4B54-89E5-6CDA78061699}">
      <dgm:prSet/>
      <dgm:spPr/>
      <dgm:t>
        <a:bodyPr/>
        <a:lstStyle/>
        <a:p>
          <a:endParaRPr lang="tr-TR"/>
        </a:p>
      </dgm:t>
    </dgm:pt>
    <dgm:pt modelId="{96C3E859-F325-4DED-9946-08B8AF5BECB1}" type="sibTrans" cxnId="{C0ED4171-B62B-4B54-89E5-6CDA78061699}">
      <dgm:prSet/>
      <dgm:spPr/>
      <dgm:t>
        <a:bodyPr/>
        <a:lstStyle/>
        <a:p>
          <a:endParaRPr lang="tr-TR"/>
        </a:p>
      </dgm:t>
    </dgm:pt>
    <dgm:pt modelId="{B7BAC16B-17A3-49AE-8895-DDBD2B4A3C65}" type="pres">
      <dgm:prSet presAssocID="{DEDF51AD-492F-468F-8F55-DF43BECF633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764B271-80C9-44B6-B131-DCACA36331F8}" type="pres">
      <dgm:prSet presAssocID="{FEBEA427-D6C9-49BC-BC7A-BD1A0D373D4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E870A88-43CF-4B12-A678-CAC938969FC2}" type="presOf" srcId="{FEBEA427-D6C9-49BC-BC7A-BD1A0D373D46}" destId="{5764B271-80C9-44B6-B131-DCACA36331F8}" srcOrd="0" destOrd="0" presId="urn:microsoft.com/office/officeart/2005/8/layout/vList2"/>
    <dgm:cxn modelId="{1A6C74DC-273D-4069-AE8A-9AC7E30C6DA2}" type="presOf" srcId="{DEDF51AD-492F-468F-8F55-DF43BECF6338}" destId="{B7BAC16B-17A3-49AE-8895-DDBD2B4A3C65}" srcOrd="0" destOrd="0" presId="urn:microsoft.com/office/officeart/2005/8/layout/vList2"/>
    <dgm:cxn modelId="{C0ED4171-B62B-4B54-89E5-6CDA78061699}" srcId="{DEDF51AD-492F-468F-8F55-DF43BECF6338}" destId="{FEBEA427-D6C9-49BC-BC7A-BD1A0D373D46}" srcOrd="0" destOrd="0" parTransId="{EC070AA1-2FF1-46FD-9687-430ACCC33D7D}" sibTransId="{96C3E859-F325-4DED-9946-08B8AF5BECB1}"/>
    <dgm:cxn modelId="{5594F588-E327-404E-A553-799EF1B64B1C}" type="presParOf" srcId="{B7BAC16B-17A3-49AE-8895-DDBD2B4A3C65}" destId="{5764B271-80C9-44B6-B131-DCACA36331F8}" srcOrd="0" destOrd="0" presId="urn:microsoft.com/office/officeart/2005/8/layout/vList2"/>
  </dgm:cxnLst>
  <dgm:bg/>
  <dgm:whole/>
  <dgm:extLst>
    <a:ext uri="{C62137D5-CB1D-491B-B009-E17868A290BF}">
      <dgm14:recolorImg xmlns:dgm14="http://schemas.microsoft.com/office/drawing/2010/diagram" xmlns="" val="1"/>
    </a:ex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7B72568-5A4B-43C5-A0FC-F92B9E63FDF6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FD7994F4-DD58-4727-B792-243E0E25C020}">
      <dgm:prSet/>
      <dgm:spPr/>
      <dgm:t>
        <a:bodyPr/>
        <a:lstStyle/>
        <a:p>
          <a:r>
            <a:rPr lang="tr-TR" dirty="0"/>
            <a:t>İklim değişiklikleri sonrası yaşanan kuraklıklar</a:t>
          </a:r>
        </a:p>
      </dgm:t>
    </dgm:pt>
    <dgm:pt modelId="{58361090-269B-4B75-9A40-8B27D2B0BAC1}" type="parTrans" cxnId="{F08F2C37-5DDE-4322-816D-40582CE47BDB}">
      <dgm:prSet/>
      <dgm:spPr/>
      <dgm:t>
        <a:bodyPr/>
        <a:lstStyle/>
        <a:p>
          <a:endParaRPr lang="tr-TR"/>
        </a:p>
      </dgm:t>
    </dgm:pt>
    <dgm:pt modelId="{B1C531C7-5ACA-42F2-999A-65994286F17F}" type="sibTrans" cxnId="{F08F2C37-5DDE-4322-816D-40582CE47BDB}">
      <dgm:prSet/>
      <dgm:spPr/>
      <dgm:t>
        <a:bodyPr/>
        <a:lstStyle/>
        <a:p>
          <a:endParaRPr lang="tr-TR"/>
        </a:p>
      </dgm:t>
    </dgm:pt>
    <dgm:pt modelId="{5968CBB5-DB9E-407C-9B8F-5CAC07AFDBDA}">
      <dgm:prSet/>
      <dgm:spPr/>
      <dgm:t>
        <a:bodyPr/>
        <a:lstStyle/>
        <a:p>
          <a:r>
            <a:rPr lang="tr-TR"/>
            <a:t>Kuraklık  sonucu toprak veriminin düşmesi ve insanların gıda sıkıntısı çekmesi</a:t>
          </a:r>
        </a:p>
      </dgm:t>
    </dgm:pt>
    <dgm:pt modelId="{13838172-7806-420E-86C2-B446F2E901A2}" type="parTrans" cxnId="{6DAC3B09-6DC9-4EA8-8477-5E95127D6502}">
      <dgm:prSet/>
      <dgm:spPr/>
      <dgm:t>
        <a:bodyPr/>
        <a:lstStyle/>
        <a:p>
          <a:endParaRPr lang="tr-TR"/>
        </a:p>
      </dgm:t>
    </dgm:pt>
    <dgm:pt modelId="{BB044D91-5B77-4F1D-A119-BC2DBC9ADF8F}" type="sibTrans" cxnId="{6DAC3B09-6DC9-4EA8-8477-5E95127D6502}">
      <dgm:prSet/>
      <dgm:spPr/>
      <dgm:t>
        <a:bodyPr/>
        <a:lstStyle/>
        <a:p>
          <a:endParaRPr lang="tr-TR"/>
        </a:p>
      </dgm:t>
    </dgm:pt>
    <dgm:pt modelId="{66335EB4-97CD-40BF-858F-2EF5D4C48ED5}">
      <dgm:prSet/>
      <dgm:spPr/>
      <dgm:t>
        <a:bodyPr/>
        <a:lstStyle/>
        <a:p>
          <a:r>
            <a:rPr lang="tr-TR"/>
            <a:t>Topluluklar arasında siyasi çekişmelerin yaşanması</a:t>
          </a:r>
        </a:p>
      </dgm:t>
    </dgm:pt>
    <dgm:pt modelId="{8A7E87CF-E845-457B-978D-C154194490D0}" type="parTrans" cxnId="{3632E4EF-798E-4DA9-BA91-CECBA65CDCD1}">
      <dgm:prSet/>
      <dgm:spPr/>
      <dgm:t>
        <a:bodyPr/>
        <a:lstStyle/>
        <a:p>
          <a:endParaRPr lang="tr-TR"/>
        </a:p>
      </dgm:t>
    </dgm:pt>
    <dgm:pt modelId="{0479693C-252D-4ABC-9C6A-266CA67B743F}" type="sibTrans" cxnId="{3632E4EF-798E-4DA9-BA91-CECBA65CDCD1}">
      <dgm:prSet/>
      <dgm:spPr/>
      <dgm:t>
        <a:bodyPr/>
        <a:lstStyle/>
        <a:p>
          <a:endParaRPr lang="tr-TR"/>
        </a:p>
      </dgm:t>
    </dgm:pt>
    <dgm:pt modelId="{9E14B268-913D-47C1-AB37-EEE8E102726B}">
      <dgm:prSet/>
      <dgm:spPr/>
      <dgm:t>
        <a:bodyPr/>
        <a:lstStyle/>
        <a:p>
          <a:r>
            <a:rPr lang="tr-TR"/>
            <a:t>Salgın hastalıkların yaşanması</a:t>
          </a:r>
        </a:p>
      </dgm:t>
    </dgm:pt>
    <dgm:pt modelId="{84AB3215-250F-49ED-BE80-3D242E670C80}" type="parTrans" cxnId="{24754636-68DA-48CD-870F-131C3975088D}">
      <dgm:prSet/>
      <dgm:spPr/>
      <dgm:t>
        <a:bodyPr/>
        <a:lstStyle/>
        <a:p>
          <a:endParaRPr lang="tr-TR"/>
        </a:p>
      </dgm:t>
    </dgm:pt>
    <dgm:pt modelId="{5DAD7C46-509C-430A-97F8-C3C1177B9F9A}" type="sibTrans" cxnId="{24754636-68DA-48CD-870F-131C3975088D}">
      <dgm:prSet/>
      <dgm:spPr/>
      <dgm:t>
        <a:bodyPr/>
        <a:lstStyle/>
        <a:p>
          <a:endParaRPr lang="tr-TR"/>
        </a:p>
      </dgm:t>
    </dgm:pt>
    <dgm:pt modelId="{5BC2E6E6-D575-4F9F-98C0-7497E6B8A239}">
      <dgm:prSet/>
      <dgm:spPr/>
      <dgm:t>
        <a:bodyPr/>
        <a:lstStyle/>
        <a:p>
          <a:r>
            <a:rPr lang="tr-TR"/>
            <a:t>Yeni yerler fethederek cihan hakimi olma isteği</a:t>
          </a:r>
        </a:p>
      </dgm:t>
    </dgm:pt>
    <dgm:pt modelId="{4DAB3E96-9352-4761-B316-3BF2346CEC01}" type="parTrans" cxnId="{DD5DB351-78BA-4361-A4EC-8A507E66843A}">
      <dgm:prSet/>
      <dgm:spPr/>
      <dgm:t>
        <a:bodyPr/>
        <a:lstStyle/>
        <a:p>
          <a:endParaRPr lang="tr-TR"/>
        </a:p>
      </dgm:t>
    </dgm:pt>
    <dgm:pt modelId="{E8566603-6936-41FC-8259-8B11F81135D5}" type="sibTrans" cxnId="{DD5DB351-78BA-4361-A4EC-8A507E66843A}">
      <dgm:prSet/>
      <dgm:spPr/>
      <dgm:t>
        <a:bodyPr/>
        <a:lstStyle/>
        <a:p>
          <a:endParaRPr lang="tr-TR"/>
        </a:p>
      </dgm:t>
    </dgm:pt>
    <dgm:pt modelId="{206EF712-F229-4159-9727-34E649B473A2}" type="pres">
      <dgm:prSet presAssocID="{07B72568-5A4B-43C5-A0FC-F92B9E63FDF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E60D9A0-88B4-4E74-BB0E-FF2347845D5E}" type="pres">
      <dgm:prSet presAssocID="{FD7994F4-DD58-4727-B792-243E0E25C020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9ED9200-F64B-45BE-AA30-6989C41563FB}" type="pres">
      <dgm:prSet presAssocID="{B1C531C7-5ACA-42F2-999A-65994286F17F}" presName="spacer" presStyleCnt="0"/>
      <dgm:spPr/>
    </dgm:pt>
    <dgm:pt modelId="{4DC95AE5-B2C0-4A6C-9DA2-27A24C0F8E96}" type="pres">
      <dgm:prSet presAssocID="{5968CBB5-DB9E-407C-9B8F-5CAC07AFDBDA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225AB9F-F464-4CD6-ACDD-4420BB81785B}" type="pres">
      <dgm:prSet presAssocID="{BB044D91-5B77-4F1D-A119-BC2DBC9ADF8F}" presName="spacer" presStyleCnt="0"/>
      <dgm:spPr/>
    </dgm:pt>
    <dgm:pt modelId="{33D53862-16A3-4B83-954B-06E125E59C22}" type="pres">
      <dgm:prSet presAssocID="{66335EB4-97CD-40BF-858F-2EF5D4C48ED5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0964146-1E5F-467D-8D6D-EB6E03B35A4B}" type="pres">
      <dgm:prSet presAssocID="{0479693C-252D-4ABC-9C6A-266CA67B743F}" presName="spacer" presStyleCnt="0"/>
      <dgm:spPr/>
    </dgm:pt>
    <dgm:pt modelId="{F545A10B-60C6-46BB-82EE-7C2C914CA5C0}" type="pres">
      <dgm:prSet presAssocID="{9E14B268-913D-47C1-AB37-EEE8E102726B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87C91D5-1CBA-4AEA-A589-AC4E03ED382C}" type="pres">
      <dgm:prSet presAssocID="{5DAD7C46-509C-430A-97F8-C3C1177B9F9A}" presName="spacer" presStyleCnt="0"/>
      <dgm:spPr/>
    </dgm:pt>
    <dgm:pt modelId="{7D38A6A3-C34F-49D1-8535-D608B45F2DCE}" type="pres">
      <dgm:prSet presAssocID="{5BC2E6E6-D575-4F9F-98C0-7497E6B8A239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632E4EF-798E-4DA9-BA91-CECBA65CDCD1}" srcId="{07B72568-5A4B-43C5-A0FC-F92B9E63FDF6}" destId="{66335EB4-97CD-40BF-858F-2EF5D4C48ED5}" srcOrd="2" destOrd="0" parTransId="{8A7E87CF-E845-457B-978D-C154194490D0}" sibTransId="{0479693C-252D-4ABC-9C6A-266CA67B743F}"/>
    <dgm:cxn modelId="{6E8F129A-D4D4-40B4-95C2-D32CEA8C2994}" type="presOf" srcId="{5BC2E6E6-D575-4F9F-98C0-7497E6B8A239}" destId="{7D38A6A3-C34F-49D1-8535-D608B45F2DCE}" srcOrd="0" destOrd="0" presId="urn:microsoft.com/office/officeart/2005/8/layout/vList2"/>
    <dgm:cxn modelId="{97941E03-40FD-439C-B34C-2E557F39A7ED}" type="presOf" srcId="{66335EB4-97CD-40BF-858F-2EF5D4C48ED5}" destId="{33D53862-16A3-4B83-954B-06E125E59C22}" srcOrd="0" destOrd="0" presId="urn:microsoft.com/office/officeart/2005/8/layout/vList2"/>
    <dgm:cxn modelId="{6DAC3B09-6DC9-4EA8-8477-5E95127D6502}" srcId="{07B72568-5A4B-43C5-A0FC-F92B9E63FDF6}" destId="{5968CBB5-DB9E-407C-9B8F-5CAC07AFDBDA}" srcOrd="1" destOrd="0" parTransId="{13838172-7806-420E-86C2-B446F2E901A2}" sibTransId="{BB044D91-5B77-4F1D-A119-BC2DBC9ADF8F}"/>
    <dgm:cxn modelId="{24754636-68DA-48CD-870F-131C3975088D}" srcId="{07B72568-5A4B-43C5-A0FC-F92B9E63FDF6}" destId="{9E14B268-913D-47C1-AB37-EEE8E102726B}" srcOrd="3" destOrd="0" parTransId="{84AB3215-250F-49ED-BE80-3D242E670C80}" sibTransId="{5DAD7C46-509C-430A-97F8-C3C1177B9F9A}"/>
    <dgm:cxn modelId="{A7459392-123A-4265-9558-D0F011EE3EDB}" type="presOf" srcId="{5968CBB5-DB9E-407C-9B8F-5CAC07AFDBDA}" destId="{4DC95AE5-B2C0-4A6C-9DA2-27A24C0F8E96}" srcOrd="0" destOrd="0" presId="urn:microsoft.com/office/officeart/2005/8/layout/vList2"/>
    <dgm:cxn modelId="{C0DBC375-986E-49EE-AE27-D26E6CE21EDC}" type="presOf" srcId="{07B72568-5A4B-43C5-A0FC-F92B9E63FDF6}" destId="{206EF712-F229-4159-9727-34E649B473A2}" srcOrd="0" destOrd="0" presId="urn:microsoft.com/office/officeart/2005/8/layout/vList2"/>
    <dgm:cxn modelId="{DD5DB351-78BA-4361-A4EC-8A507E66843A}" srcId="{07B72568-5A4B-43C5-A0FC-F92B9E63FDF6}" destId="{5BC2E6E6-D575-4F9F-98C0-7497E6B8A239}" srcOrd="4" destOrd="0" parTransId="{4DAB3E96-9352-4761-B316-3BF2346CEC01}" sibTransId="{E8566603-6936-41FC-8259-8B11F81135D5}"/>
    <dgm:cxn modelId="{F08F2C37-5DDE-4322-816D-40582CE47BDB}" srcId="{07B72568-5A4B-43C5-A0FC-F92B9E63FDF6}" destId="{FD7994F4-DD58-4727-B792-243E0E25C020}" srcOrd="0" destOrd="0" parTransId="{58361090-269B-4B75-9A40-8B27D2B0BAC1}" sibTransId="{B1C531C7-5ACA-42F2-999A-65994286F17F}"/>
    <dgm:cxn modelId="{2270EA53-C3B2-4050-9D39-0258E01765E9}" type="presOf" srcId="{FD7994F4-DD58-4727-B792-243E0E25C020}" destId="{AE60D9A0-88B4-4E74-BB0E-FF2347845D5E}" srcOrd="0" destOrd="0" presId="urn:microsoft.com/office/officeart/2005/8/layout/vList2"/>
    <dgm:cxn modelId="{16F66C6E-95FC-424B-96E8-9168FF922A7F}" type="presOf" srcId="{9E14B268-913D-47C1-AB37-EEE8E102726B}" destId="{F545A10B-60C6-46BB-82EE-7C2C914CA5C0}" srcOrd="0" destOrd="0" presId="urn:microsoft.com/office/officeart/2005/8/layout/vList2"/>
    <dgm:cxn modelId="{0E9413E8-61FE-45BD-855F-CEDDCB36B55E}" type="presParOf" srcId="{206EF712-F229-4159-9727-34E649B473A2}" destId="{AE60D9A0-88B4-4E74-BB0E-FF2347845D5E}" srcOrd="0" destOrd="0" presId="urn:microsoft.com/office/officeart/2005/8/layout/vList2"/>
    <dgm:cxn modelId="{277C40BD-6D3A-4576-9DCC-D200230C1D2B}" type="presParOf" srcId="{206EF712-F229-4159-9727-34E649B473A2}" destId="{59ED9200-F64B-45BE-AA30-6989C41563FB}" srcOrd="1" destOrd="0" presId="urn:microsoft.com/office/officeart/2005/8/layout/vList2"/>
    <dgm:cxn modelId="{D91AC719-325F-4EC8-8632-717B86ED789C}" type="presParOf" srcId="{206EF712-F229-4159-9727-34E649B473A2}" destId="{4DC95AE5-B2C0-4A6C-9DA2-27A24C0F8E96}" srcOrd="2" destOrd="0" presId="urn:microsoft.com/office/officeart/2005/8/layout/vList2"/>
    <dgm:cxn modelId="{E1A6E417-551F-42AB-9F11-42DDC691DE5E}" type="presParOf" srcId="{206EF712-F229-4159-9727-34E649B473A2}" destId="{0225AB9F-F464-4CD6-ACDD-4420BB81785B}" srcOrd="3" destOrd="0" presId="urn:microsoft.com/office/officeart/2005/8/layout/vList2"/>
    <dgm:cxn modelId="{AB6DB5E8-9207-4805-A9A5-232A0E07EA45}" type="presParOf" srcId="{206EF712-F229-4159-9727-34E649B473A2}" destId="{33D53862-16A3-4B83-954B-06E125E59C22}" srcOrd="4" destOrd="0" presId="urn:microsoft.com/office/officeart/2005/8/layout/vList2"/>
    <dgm:cxn modelId="{119CC875-6DDB-4439-90AD-3FFD42B68211}" type="presParOf" srcId="{206EF712-F229-4159-9727-34E649B473A2}" destId="{40964146-1E5F-467D-8D6D-EB6E03B35A4B}" srcOrd="5" destOrd="0" presId="urn:microsoft.com/office/officeart/2005/8/layout/vList2"/>
    <dgm:cxn modelId="{5D12CC6D-A26B-430D-883F-AF3E46078119}" type="presParOf" srcId="{206EF712-F229-4159-9727-34E649B473A2}" destId="{F545A10B-60C6-46BB-82EE-7C2C914CA5C0}" srcOrd="6" destOrd="0" presId="urn:microsoft.com/office/officeart/2005/8/layout/vList2"/>
    <dgm:cxn modelId="{ABA33A61-9E1B-4D3B-929F-F4D0A0B40DC2}" type="presParOf" srcId="{206EF712-F229-4159-9727-34E649B473A2}" destId="{F87C91D5-1CBA-4AEA-A589-AC4E03ED382C}" srcOrd="7" destOrd="0" presId="urn:microsoft.com/office/officeart/2005/8/layout/vList2"/>
    <dgm:cxn modelId="{E6EFE18C-E1D2-43AB-A7A8-D98E86BB1797}" type="presParOf" srcId="{206EF712-F229-4159-9727-34E649B473A2}" destId="{7D38A6A3-C34F-49D1-8535-D608B45F2DCE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CEB71071-4E9B-45C9-BC9B-BBFC359998F8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0EAF416B-B8A3-40C3-BE89-66F4781B9CA0}">
      <dgm:prSet/>
      <dgm:spPr/>
      <dgm:t>
        <a:bodyPr/>
        <a:lstStyle/>
        <a:p>
          <a:pPr algn="ctr"/>
          <a:r>
            <a:rPr lang="tr-TR" dirty="0"/>
            <a:t>2. BEYLİKLER DÖNEMİ</a:t>
          </a:r>
        </a:p>
      </dgm:t>
    </dgm:pt>
    <dgm:pt modelId="{DDEAFF4A-EA0A-4232-991D-C3AB2BA26FAC}" type="parTrans" cxnId="{9942EF4A-DADD-4B17-B215-2323AE6EAC0E}">
      <dgm:prSet/>
      <dgm:spPr/>
      <dgm:t>
        <a:bodyPr/>
        <a:lstStyle/>
        <a:p>
          <a:endParaRPr lang="tr-TR"/>
        </a:p>
      </dgm:t>
    </dgm:pt>
    <dgm:pt modelId="{139EA853-FC20-4413-9E48-643213B550DA}" type="sibTrans" cxnId="{9942EF4A-DADD-4B17-B215-2323AE6EAC0E}">
      <dgm:prSet/>
      <dgm:spPr/>
      <dgm:t>
        <a:bodyPr/>
        <a:lstStyle/>
        <a:p>
          <a:endParaRPr lang="tr-TR"/>
        </a:p>
      </dgm:t>
    </dgm:pt>
    <dgm:pt modelId="{28FA0025-8330-4485-BEC1-88A4E6AE1E99}" type="pres">
      <dgm:prSet presAssocID="{CEB71071-4E9B-45C9-BC9B-BBFC359998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BB265B9-3410-4875-8D1B-1DDF855958B6}" type="pres">
      <dgm:prSet presAssocID="{0EAF416B-B8A3-40C3-BE89-66F4781B9CA0}" presName="parentText" presStyleLbl="node1" presStyleIdx="0" presStyleCnt="1" custLinFactNeighborX="17482" custLinFactNeighborY="-1746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83963C5-F6D3-46D8-AB81-F8E784DCB453}" type="presOf" srcId="{0EAF416B-B8A3-40C3-BE89-66F4781B9CA0}" destId="{8BB265B9-3410-4875-8D1B-1DDF855958B6}" srcOrd="0" destOrd="0" presId="urn:microsoft.com/office/officeart/2005/8/layout/vList2"/>
    <dgm:cxn modelId="{647BBA7B-023F-4841-AD6B-6CFA3B60EF3E}" type="presOf" srcId="{CEB71071-4E9B-45C9-BC9B-BBFC359998F8}" destId="{28FA0025-8330-4485-BEC1-88A4E6AE1E99}" srcOrd="0" destOrd="0" presId="urn:microsoft.com/office/officeart/2005/8/layout/vList2"/>
    <dgm:cxn modelId="{9942EF4A-DADD-4B17-B215-2323AE6EAC0E}" srcId="{CEB71071-4E9B-45C9-BC9B-BBFC359998F8}" destId="{0EAF416B-B8A3-40C3-BE89-66F4781B9CA0}" srcOrd="0" destOrd="0" parTransId="{DDEAFF4A-EA0A-4232-991D-C3AB2BA26FAC}" sibTransId="{139EA853-FC20-4413-9E48-643213B550DA}"/>
    <dgm:cxn modelId="{3DCA6AD8-3CC5-411C-AFB5-E76C5AC834AC}" type="presParOf" srcId="{28FA0025-8330-4485-BEC1-88A4E6AE1E99}" destId="{8BB265B9-3410-4875-8D1B-1DDF855958B6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9E5F54CB-E700-4C3E-A1DF-683182E22BC1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4534D42C-23FD-41AD-8E95-E4E15C8C1517}">
      <dgm:prSet/>
      <dgm:spPr/>
      <dgm:t>
        <a:bodyPr/>
        <a:lstStyle/>
        <a:p>
          <a:r>
            <a:rPr lang="tr-TR" dirty="0"/>
            <a:t>1243 KÖSEDAĞ SAVAŞI SONRASI KURULAN BEYLİKLER</a:t>
          </a:r>
        </a:p>
      </dgm:t>
    </dgm:pt>
    <dgm:pt modelId="{4C1F49F8-FD44-49B4-8B35-3E63F2CFDE52}" type="parTrans" cxnId="{2F8C1F93-B9A8-4F13-BB74-E8DA7A76630C}">
      <dgm:prSet/>
      <dgm:spPr/>
      <dgm:t>
        <a:bodyPr/>
        <a:lstStyle/>
        <a:p>
          <a:endParaRPr lang="tr-TR"/>
        </a:p>
      </dgm:t>
    </dgm:pt>
    <dgm:pt modelId="{241F0F89-F42E-464E-8CFE-52E77A7350B3}" type="sibTrans" cxnId="{2F8C1F93-B9A8-4F13-BB74-E8DA7A76630C}">
      <dgm:prSet/>
      <dgm:spPr/>
      <dgm:t>
        <a:bodyPr/>
        <a:lstStyle/>
        <a:p>
          <a:endParaRPr lang="tr-TR"/>
        </a:p>
      </dgm:t>
    </dgm:pt>
    <dgm:pt modelId="{8FD6AE83-1793-480B-964A-D13D83270495}" type="pres">
      <dgm:prSet presAssocID="{9E5F54CB-E700-4C3E-A1DF-683182E22BC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4B4F1EA-2E0B-4923-BC65-D52A35E2AA6F}" type="pres">
      <dgm:prSet presAssocID="{4534D42C-23FD-41AD-8E95-E4E15C8C151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9F7862A-1CE7-4855-98B9-BCBEC68A120D}" type="presOf" srcId="{9E5F54CB-E700-4C3E-A1DF-683182E22BC1}" destId="{8FD6AE83-1793-480B-964A-D13D83270495}" srcOrd="0" destOrd="0" presId="urn:microsoft.com/office/officeart/2005/8/layout/vList2"/>
    <dgm:cxn modelId="{2F8C1F93-B9A8-4F13-BB74-E8DA7A76630C}" srcId="{9E5F54CB-E700-4C3E-A1DF-683182E22BC1}" destId="{4534D42C-23FD-41AD-8E95-E4E15C8C1517}" srcOrd="0" destOrd="0" parTransId="{4C1F49F8-FD44-49B4-8B35-3E63F2CFDE52}" sibTransId="{241F0F89-F42E-464E-8CFE-52E77A7350B3}"/>
    <dgm:cxn modelId="{42D659E2-9EC1-47A8-8AF0-922D9C1F4C0D}" type="presOf" srcId="{4534D42C-23FD-41AD-8E95-E4E15C8C1517}" destId="{94B4F1EA-2E0B-4923-BC65-D52A35E2AA6F}" srcOrd="0" destOrd="0" presId="urn:microsoft.com/office/officeart/2005/8/layout/vList2"/>
    <dgm:cxn modelId="{F1E5E6D1-C9DA-4255-BBCE-166119F65700}" type="presParOf" srcId="{8FD6AE83-1793-480B-964A-D13D83270495}" destId="{94B4F1EA-2E0B-4923-BC65-D52A35E2AA6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DEFD9B60-1605-44F0-B5C1-3D04A988762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3EC80511-9C2A-487C-A534-1971D75A547E}">
      <dgm:prSet/>
      <dgm:spPr/>
      <dgm:t>
        <a:bodyPr/>
        <a:lstStyle/>
        <a:p>
          <a:r>
            <a:rPr lang="tr-TR"/>
            <a:t>OSMANOĞULLARI</a:t>
          </a:r>
        </a:p>
      </dgm:t>
    </dgm:pt>
    <dgm:pt modelId="{99FF38DA-6120-4369-AE21-E3597F2095E9}" type="parTrans" cxnId="{EF2B708D-A616-4121-9CB2-BDD36E1733F4}">
      <dgm:prSet/>
      <dgm:spPr/>
      <dgm:t>
        <a:bodyPr/>
        <a:lstStyle/>
        <a:p>
          <a:endParaRPr lang="tr-TR"/>
        </a:p>
      </dgm:t>
    </dgm:pt>
    <dgm:pt modelId="{5EBA1012-81D0-4B18-92BF-F9C4C80DF89E}" type="sibTrans" cxnId="{EF2B708D-A616-4121-9CB2-BDD36E1733F4}">
      <dgm:prSet/>
      <dgm:spPr/>
      <dgm:t>
        <a:bodyPr/>
        <a:lstStyle/>
        <a:p>
          <a:endParaRPr lang="tr-TR"/>
        </a:p>
      </dgm:t>
    </dgm:pt>
    <dgm:pt modelId="{4E771AC6-F96A-4A1C-811F-B48D04E87A67}">
      <dgm:prSet/>
      <dgm:spPr/>
      <dgm:t>
        <a:bodyPr/>
        <a:lstStyle/>
        <a:p>
          <a:r>
            <a:rPr lang="tr-TR" dirty="0"/>
            <a:t>CANDAROĞULLARI</a:t>
          </a:r>
        </a:p>
      </dgm:t>
    </dgm:pt>
    <dgm:pt modelId="{E361AD47-1E4C-4D2F-85A4-28CCC1385356}" type="parTrans" cxnId="{98BDC14C-090C-436A-92B0-ECAE22207FDB}">
      <dgm:prSet/>
      <dgm:spPr/>
      <dgm:t>
        <a:bodyPr/>
        <a:lstStyle/>
        <a:p>
          <a:endParaRPr lang="tr-TR"/>
        </a:p>
      </dgm:t>
    </dgm:pt>
    <dgm:pt modelId="{8949C195-64D6-4FAB-A7EA-F02F4EC337F3}" type="sibTrans" cxnId="{98BDC14C-090C-436A-92B0-ECAE22207FDB}">
      <dgm:prSet/>
      <dgm:spPr/>
      <dgm:t>
        <a:bodyPr/>
        <a:lstStyle/>
        <a:p>
          <a:endParaRPr lang="tr-TR"/>
        </a:p>
      </dgm:t>
    </dgm:pt>
    <dgm:pt modelId="{6714378E-DDB2-4E50-9C70-C18DA288F5B6}">
      <dgm:prSet/>
      <dgm:spPr/>
      <dgm:t>
        <a:bodyPr/>
        <a:lstStyle/>
        <a:p>
          <a:r>
            <a:rPr lang="tr-TR"/>
            <a:t>KARESİOĞULLARI</a:t>
          </a:r>
        </a:p>
      </dgm:t>
    </dgm:pt>
    <dgm:pt modelId="{F02FDED2-FBA1-43A2-9890-47A108B6C388}" type="parTrans" cxnId="{58AB5579-C98E-484C-B93F-19B1769D5C23}">
      <dgm:prSet/>
      <dgm:spPr/>
      <dgm:t>
        <a:bodyPr/>
        <a:lstStyle/>
        <a:p>
          <a:endParaRPr lang="tr-TR"/>
        </a:p>
      </dgm:t>
    </dgm:pt>
    <dgm:pt modelId="{E0C5F30D-307C-404A-8DDE-F3B5DEFC82E0}" type="sibTrans" cxnId="{58AB5579-C98E-484C-B93F-19B1769D5C23}">
      <dgm:prSet/>
      <dgm:spPr/>
      <dgm:t>
        <a:bodyPr/>
        <a:lstStyle/>
        <a:p>
          <a:endParaRPr lang="tr-TR"/>
        </a:p>
      </dgm:t>
    </dgm:pt>
    <dgm:pt modelId="{F5C3DC87-B594-49FE-A861-D312F35693C1}">
      <dgm:prSet/>
      <dgm:spPr/>
      <dgm:t>
        <a:bodyPr/>
        <a:lstStyle/>
        <a:p>
          <a:r>
            <a:rPr lang="tr-TR"/>
            <a:t>GERMİYANOĞULLARI</a:t>
          </a:r>
        </a:p>
      </dgm:t>
    </dgm:pt>
    <dgm:pt modelId="{FFB07172-D261-4D94-98B2-0C8B83C4775E}" type="parTrans" cxnId="{A96D5032-59DF-4FF6-9EA9-B60D706B35DC}">
      <dgm:prSet/>
      <dgm:spPr/>
      <dgm:t>
        <a:bodyPr/>
        <a:lstStyle/>
        <a:p>
          <a:endParaRPr lang="tr-TR"/>
        </a:p>
      </dgm:t>
    </dgm:pt>
    <dgm:pt modelId="{CDB5412C-B858-4822-8E54-77434B923090}" type="sibTrans" cxnId="{A96D5032-59DF-4FF6-9EA9-B60D706B35DC}">
      <dgm:prSet/>
      <dgm:spPr/>
      <dgm:t>
        <a:bodyPr/>
        <a:lstStyle/>
        <a:p>
          <a:endParaRPr lang="tr-TR"/>
        </a:p>
      </dgm:t>
    </dgm:pt>
    <dgm:pt modelId="{82B61911-8305-4014-822E-099D3C468D23}">
      <dgm:prSet/>
      <dgm:spPr/>
      <dgm:t>
        <a:bodyPr/>
        <a:lstStyle/>
        <a:p>
          <a:r>
            <a:rPr lang="tr-TR"/>
            <a:t>TEKEOĞULLARI</a:t>
          </a:r>
        </a:p>
      </dgm:t>
    </dgm:pt>
    <dgm:pt modelId="{17479CBF-AD77-4BF2-A04B-E383D5CD9382}" type="parTrans" cxnId="{DD60197B-CAF5-495D-A880-6324331808A4}">
      <dgm:prSet/>
      <dgm:spPr/>
      <dgm:t>
        <a:bodyPr/>
        <a:lstStyle/>
        <a:p>
          <a:endParaRPr lang="tr-TR"/>
        </a:p>
      </dgm:t>
    </dgm:pt>
    <dgm:pt modelId="{7D914B7E-661C-4AE4-84C9-EFC359E5D12E}" type="sibTrans" cxnId="{DD60197B-CAF5-495D-A880-6324331808A4}">
      <dgm:prSet/>
      <dgm:spPr/>
      <dgm:t>
        <a:bodyPr/>
        <a:lstStyle/>
        <a:p>
          <a:endParaRPr lang="tr-TR"/>
        </a:p>
      </dgm:t>
    </dgm:pt>
    <dgm:pt modelId="{842B77D1-331C-45C0-920B-32EA7B3AC575}">
      <dgm:prSet/>
      <dgm:spPr/>
      <dgm:t>
        <a:bodyPr/>
        <a:lstStyle/>
        <a:p>
          <a:r>
            <a:rPr lang="tr-TR"/>
            <a:t>MENTEŞEOĞULLARI</a:t>
          </a:r>
        </a:p>
      </dgm:t>
    </dgm:pt>
    <dgm:pt modelId="{194735D3-160F-4B95-8701-CAF9258868DC}" type="parTrans" cxnId="{B0B4E145-49F8-4901-87A5-90F6E1C615DE}">
      <dgm:prSet/>
      <dgm:spPr/>
      <dgm:t>
        <a:bodyPr/>
        <a:lstStyle/>
        <a:p>
          <a:endParaRPr lang="tr-TR"/>
        </a:p>
      </dgm:t>
    </dgm:pt>
    <dgm:pt modelId="{ACD366DF-7550-4BB0-98F4-9F88DAA9D080}" type="sibTrans" cxnId="{B0B4E145-49F8-4901-87A5-90F6E1C615DE}">
      <dgm:prSet/>
      <dgm:spPr/>
      <dgm:t>
        <a:bodyPr/>
        <a:lstStyle/>
        <a:p>
          <a:endParaRPr lang="tr-TR"/>
        </a:p>
      </dgm:t>
    </dgm:pt>
    <dgm:pt modelId="{BA0306AF-A4BF-4ECB-8315-2F95247FB92D}">
      <dgm:prSet/>
      <dgm:spPr/>
      <dgm:t>
        <a:bodyPr/>
        <a:lstStyle/>
        <a:p>
          <a:r>
            <a:rPr lang="tr-TR"/>
            <a:t>EŞREFOĞULLARI</a:t>
          </a:r>
        </a:p>
      </dgm:t>
    </dgm:pt>
    <dgm:pt modelId="{4D42485D-D252-4564-A9D2-F6437F4DCC29}" type="parTrans" cxnId="{319B78AB-6494-41EA-8D1E-6247D39A7962}">
      <dgm:prSet/>
      <dgm:spPr/>
      <dgm:t>
        <a:bodyPr/>
        <a:lstStyle/>
        <a:p>
          <a:endParaRPr lang="tr-TR"/>
        </a:p>
      </dgm:t>
    </dgm:pt>
    <dgm:pt modelId="{0CE0906C-3726-4CC3-98A3-357940F6CC72}" type="sibTrans" cxnId="{319B78AB-6494-41EA-8D1E-6247D39A7962}">
      <dgm:prSet/>
      <dgm:spPr/>
      <dgm:t>
        <a:bodyPr/>
        <a:lstStyle/>
        <a:p>
          <a:endParaRPr lang="tr-TR"/>
        </a:p>
      </dgm:t>
    </dgm:pt>
    <dgm:pt modelId="{3488BD35-325B-4E43-A9E7-BB8699C198C3}" type="pres">
      <dgm:prSet presAssocID="{DEFD9B60-1605-44F0-B5C1-3D04A98876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C413B11-8474-458F-8B3B-CC22627646AD}" type="pres">
      <dgm:prSet presAssocID="{3EC80511-9C2A-487C-A534-1971D75A547E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05FBB15-27B9-462A-94F3-C4A9AF2717C2}" type="pres">
      <dgm:prSet presAssocID="{5EBA1012-81D0-4B18-92BF-F9C4C80DF89E}" presName="spacer" presStyleCnt="0"/>
      <dgm:spPr/>
    </dgm:pt>
    <dgm:pt modelId="{E80B5661-852F-4221-8700-53AFD7BDA3E9}" type="pres">
      <dgm:prSet presAssocID="{4E771AC6-F96A-4A1C-811F-B48D04E87A67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B24EBA0-3476-4A56-9191-AEC4AFC83500}" type="pres">
      <dgm:prSet presAssocID="{8949C195-64D6-4FAB-A7EA-F02F4EC337F3}" presName="spacer" presStyleCnt="0"/>
      <dgm:spPr/>
    </dgm:pt>
    <dgm:pt modelId="{0233968A-FEED-4A84-9049-40F2FDEF67DD}" type="pres">
      <dgm:prSet presAssocID="{6714378E-DDB2-4E50-9C70-C18DA288F5B6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9E1BF5E-7209-426B-9A71-720B56AEE24D}" type="pres">
      <dgm:prSet presAssocID="{E0C5F30D-307C-404A-8DDE-F3B5DEFC82E0}" presName="spacer" presStyleCnt="0"/>
      <dgm:spPr/>
    </dgm:pt>
    <dgm:pt modelId="{7DEAF1E6-25B1-4067-9ACA-F58A5C85FD70}" type="pres">
      <dgm:prSet presAssocID="{F5C3DC87-B594-49FE-A861-D312F35693C1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E1542C2-0D3D-4AD3-BFD7-44320D8D955A}" type="pres">
      <dgm:prSet presAssocID="{CDB5412C-B858-4822-8E54-77434B923090}" presName="spacer" presStyleCnt="0"/>
      <dgm:spPr/>
    </dgm:pt>
    <dgm:pt modelId="{55A4FD67-CC8B-49A7-929F-710D432DBA27}" type="pres">
      <dgm:prSet presAssocID="{82B61911-8305-4014-822E-099D3C468D23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7E941DD-B845-4801-BAB1-1D9978EDF8A1}" type="pres">
      <dgm:prSet presAssocID="{7D914B7E-661C-4AE4-84C9-EFC359E5D12E}" presName="spacer" presStyleCnt="0"/>
      <dgm:spPr/>
    </dgm:pt>
    <dgm:pt modelId="{DDE00116-7BC0-4883-9755-5EA0D0DF2781}" type="pres">
      <dgm:prSet presAssocID="{842B77D1-331C-45C0-920B-32EA7B3AC575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2EA0B64-EDE5-4149-8EC5-2CA8E73A359F}" type="pres">
      <dgm:prSet presAssocID="{ACD366DF-7550-4BB0-98F4-9F88DAA9D080}" presName="spacer" presStyleCnt="0"/>
      <dgm:spPr/>
    </dgm:pt>
    <dgm:pt modelId="{DE0E4D98-E154-4E7C-905F-EEBC6D0EA155}" type="pres">
      <dgm:prSet presAssocID="{BA0306AF-A4BF-4ECB-8315-2F95247FB92D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8AB5579-C98E-484C-B93F-19B1769D5C23}" srcId="{DEFD9B60-1605-44F0-B5C1-3D04A9887626}" destId="{6714378E-DDB2-4E50-9C70-C18DA288F5B6}" srcOrd="2" destOrd="0" parTransId="{F02FDED2-FBA1-43A2-9890-47A108B6C388}" sibTransId="{E0C5F30D-307C-404A-8DDE-F3B5DEFC82E0}"/>
    <dgm:cxn modelId="{ED6E759C-38EB-405C-9CBE-4EC9BF143ECD}" type="presOf" srcId="{BA0306AF-A4BF-4ECB-8315-2F95247FB92D}" destId="{DE0E4D98-E154-4E7C-905F-EEBC6D0EA155}" srcOrd="0" destOrd="0" presId="urn:microsoft.com/office/officeart/2005/8/layout/vList2"/>
    <dgm:cxn modelId="{5FEDBE1D-72D4-4425-A0BC-43331BC98B0A}" type="presOf" srcId="{842B77D1-331C-45C0-920B-32EA7B3AC575}" destId="{DDE00116-7BC0-4883-9755-5EA0D0DF2781}" srcOrd="0" destOrd="0" presId="urn:microsoft.com/office/officeart/2005/8/layout/vList2"/>
    <dgm:cxn modelId="{98BDC14C-090C-436A-92B0-ECAE22207FDB}" srcId="{DEFD9B60-1605-44F0-B5C1-3D04A9887626}" destId="{4E771AC6-F96A-4A1C-811F-B48D04E87A67}" srcOrd="1" destOrd="0" parTransId="{E361AD47-1E4C-4D2F-85A4-28CCC1385356}" sibTransId="{8949C195-64D6-4FAB-A7EA-F02F4EC337F3}"/>
    <dgm:cxn modelId="{B0B4E145-49F8-4901-87A5-90F6E1C615DE}" srcId="{DEFD9B60-1605-44F0-B5C1-3D04A9887626}" destId="{842B77D1-331C-45C0-920B-32EA7B3AC575}" srcOrd="5" destOrd="0" parTransId="{194735D3-160F-4B95-8701-CAF9258868DC}" sibTransId="{ACD366DF-7550-4BB0-98F4-9F88DAA9D080}"/>
    <dgm:cxn modelId="{0830EA03-F1FB-4F50-BE69-89DA78A2971E}" type="presOf" srcId="{DEFD9B60-1605-44F0-B5C1-3D04A9887626}" destId="{3488BD35-325B-4E43-A9E7-BB8699C198C3}" srcOrd="0" destOrd="0" presId="urn:microsoft.com/office/officeart/2005/8/layout/vList2"/>
    <dgm:cxn modelId="{3D52158E-D9D2-4E99-9CD0-DB41CDDA79F8}" type="presOf" srcId="{F5C3DC87-B594-49FE-A861-D312F35693C1}" destId="{7DEAF1E6-25B1-4067-9ACA-F58A5C85FD70}" srcOrd="0" destOrd="0" presId="urn:microsoft.com/office/officeart/2005/8/layout/vList2"/>
    <dgm:cxn modelId="{DD60197B-CAF5-495D-A880-6324331808A4}" srcId="{DEFD9B60-1605-44F0-B5C1-3D04A9887626}" destId="{82B61911-8305-4014-822E-099D3C468D23}" srcOrd="4" destOrd="0" parTransId="{17479CBF-AD77-4BF2-A04B-E383D5CD9382}" sibTransId="{7D914B7E-661C-4AE4-84C9-EFC359E5D12E}"/>
    <dgm:cxn modelId="{EA2D80D6-B1F8-485D-8A41-4313C725D999}" type="presOf" srcId="{4E771AC6-F96A-4A1C-811F-B48D04E87A67}" destId="{E80B5661-852F-4221-8700-53AFD7BDA3E9}" srcOrd="0" destOrd="0" presId="urn:microsoft.com/office/officeart/2005/8/layout/vList2"/>
    <dgm:cxn modelId="{D05400E0-214C-493C-8B73-DC1D2BEA339F}" type="presOf" srcId="{82B61911-8305-4014-822E-099D3C468D23}" destId="{55A4FD67-CC8B-49A7-929F-710D432DBA27}" srcOrd="0" destOrd="0" presId="urn:microsoft.com/office/officeart/2005/8/layout/vList2"/>
    <dgm:cxn modelId="{A96D5032-59DF-4FF6-9EA9-B60D706B35DC}" srcId="{DEFD9B60-1605-44F0-B5C1-3D04A9887626}" destId="{F5C3DC87-B594-49FE-A861-D312F35693C1}" srcOrd="3" destOrd="0" parTransId="{FFB07172-D261-4D94-98B2-0C8B83C4775E}" sibTransId="{CDB5412C-B858-4822-8E54-77434B923090}"/>
    <dgm:cxn modelId="{319B78AB-6494-41EA-8D1E-6247D39A7962}" srcId="{DEFD9B60-1605-44F0-B5C1-3D04A9887626}" destId="{BA0306AF-A4BF-4ECB-8315-2F95247FB92D}" srcOrd="6" destOrd="0" parTransId="{4D42485D-D252-4564-A9D2-F6437F4DCC29}" sibTransId="{0CE0906C-3726-4CC3-98A3-357940F6CC72}"/>
    <dgm:cxn modelId="{EF2B708D-A616-4121-9CB2-BDD36E1733F4}" srcId="{DEFD9B60-1605-44F0-B5C1-3D04A9887626}" destId="{3EC80511-9C2A-487C-A534-1971D75A547E}" srcOrd="0" destOrd="0" parTransId="{99FF38DA-6120-4369-AE21-E3597F2095E9}" sibTransId="{5EBA1012-81D0-4B18-92BF-F9C4C80DF89E}"/>
    <dgm:cxn modelId="{0F3E5104-90C6-46C3-A087-E9A9847158DC}" type="presOf" srcId="{3EC80511-9C2A-487C-A534-1971D75A547E}" destId="{CC413B11-8474-458F-8B3B-CC22627646AD}" srcOrd="0" destOrd="0" presId="urn:microsoft.com/office/officeart/2005/8/layout/vList2"/>
    <dgm:cxn modelId="{B94A7734-E401-44C2-B9A3-37BB6434E50A}" type="presOf" srcId="{6714378E-DDB2-4E50-9C70-C18DA288F5B6}" destId="{0233968A-FEED-4A84-9049-40F2FDEF67DD}" srcOrd="0" destOrd="0" presId="urn:microsoft.com/office/officeart/2005/8/layout/vList2"/>
    <dgm:cxn modelId="{72D9DFE8-56A1-4B60-BCE6-B92602A5B6BF}" type="presParOf" srcId="{3488BD35-325B-4E43-A9E7-BB8699C198C3}" destId="{CC413B11-8474-458F-8B3B-CC22627646AD}" srcOrd="0" destOrd="0" presId="urn:microsoft.com/office/officeart/2005/8/layout/vList2"/>
    <dgm:cxn modelId="{315668DE-0185-40AE-A5CF-B7BE2865E5E7}" type="presParOf" srcId="{3488BD35-325B-4E43-A9E7-BB8699C198C3}" destId="{505FBB15-27B9-462A-94F3-C4A9AF2717C2}" srcOrd="1" destOrd="0" presId="urn:microsoft.com/office/officeart/2005/8/layout/vList2"/>
    <dgm:cxn modelId="{65F8DE44-0948-4263-9BD0-4F794D063335}" type="presParOf" srcId="{3488BD35-325B-4E43-A9E7-BB8699C198C3}" destId="{E80B5661-852F-4221-8700-53AFD7BDA3E9}" srcOrd="2" destOrd="0" presId="urn:microsoft.com/office/officeart/2005/8/layout/vList2"/>
    <dgm:cxn modelId="{A129E653-D131-42D7-B3AF-1E89AED0C03B}" type="presParOf" srcId="{3488BD35-325B-4E43-A9E7-BB8699C198C3}" destId="{CB24EBA0-3476-4A56-9191-AEC4AFC83500}" srcOrd="3" destOrd="0" presId="urn:microsoft.com/office/officeart/2005/8/layout/vList2"/>
    <dgm:cxn modelId="{8A2BC579-9D80-4AD3-9C7D-145CE1981B99}" type="presParOf" srcId="{3488BD35-325B-4E43-A9E7-BB8699C198C3}" destId="{0233968A-FEED-4A84-9049-40F2FDEF67DD}" srcOrd="4" destOrd="0" presId="urn:microsoft.com/office/officeart/2005/8/layout/vList2"/>
    <dgm:cxn modelId="{4D3E6FB7-FBBF-4A32-BA7B-E7E8FD30A13D}" type="presParOf" srcId="{3488BD35-325B-4E43-A9E7-BB8699C198C3}" destId="{F9E1BF5E-7209-426B-9A71-720B56AEE24D}" srcOrd="5" destOrd="0" presId="urn:microsoft.com/office/officeart/2005/8/layout/vList2"/>
    <dgm:cxn modelId="{42E12AB5-C5B6-4C9A-93FC-B75B15A44D1C}" type="presParOf" srcId="{3488BD35-325B-4E43-A9E7-BB8699C198C3}" destId="{7DEAF1E6-25B1-4067-9ACA-F58A5C85FD70}" srcOrd="6" destOrd="0" presId="urn:microsoft.com/office/officeart/2005/8/layout/vList2"/>
    <dgm:cxn modelId="{AAFC735B-EF2A-41F2-9722-2468E86D319C}" type="presParOf" srcId="{3488BD35-325B-4E43-A9E7-BB8699C198C3}" destId="{3E1542C2-0D3D-4AD3-BFD7-44320D8D955A}" srcOrd="7" destOrd="0" presId="urn:microsoft.com/office/officeart/2005/8/layout/vList2"/>
    <dgm:cxn modelId="{2441C0B6-1F79-4680-B471-E2EBB6602FF8}" type="presParOf" srcId="{3488BD35-325B-4E43-A9E7-BB8699C198C3}" destId="{55A4FD67-CC8B-49A7-929F-710D432DBA27}" srcOrd="8" destOrd="0" presId="urn:microsoft.com/office/officeart/2005/8/layout/vList2"/>
    <dgm:cxn modelId="{CF0E8894-DCE5-4053-B390-6066E7A9C013}" type="presParOf" srcId="{3488BD35-325B-4E43-A9E7-BB8699C198C3}" destId="{57E941DD-B845-4801-BAB1-1D9978EDF8A1}" srcOrd="9" destOrd="0" presId="urn:microsoft.com/office/officeart/2005/8/layout/vList2"/>
    <dgm:cxn modelId="{AFFBF2B8-7290-4024-BF33-75C47D53F815}" type="presParOf" srcId="{3488BD35-325B-4E43-A9E7-BB8699C198C3}" destId="{DDE00116-7BC0-4883-9755-5EA0D0DF2781}" srcOrd="10" destOrd="0" presId="urn:microsoft.com/office/officeart/2005/8/layout/vList2"/>
    <dgm:cxn modelId="{88752B70-03E8-4ECB-8C26-E4A13AAE4666}" type="presParOf" srcId="{3488BD35-325B-4E43-A9E7-BB8699C198C3}" destId="{92EA0B64-EDE5-4149-8EC5-2CA8E73A359F}" srcOrd="11" destOrd="0" presId="urn:microsoft.com/office/officeart/2005/8/layout/vList2"/>
    <dgm:cxn modelId="{47DAE14A-1ED4-49B6-BE64-850950979E5C}" type="presParOf" srcId="{3488BD35-325B-4E43-A9E7-BB8699C198C3}" destId="{DE0E4D98-E154-4E7C-905F-EEBC6D0EA155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9866DE08-B189-4D6F-9466-B97742FCB9B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6DC77C09-8867-48D5-93CB-BC9AFFD8174F}">
      <dgm:prSet/>
      <dgm:spPr/>
      <dgm:t>
        <a:bodyPr/>
        <a:lstStyle/>
        <a:p>
          <a:r>
            <a:rPr lang="tr-TR" dirty="0"/>
            <a:t>RAMAZANOĞULLARI</a:t>
          </a:r>
        </a:p>
      </dgm:t>
    </dgm:pt>
    <dgm:pt modelId="{D707D66F-E5B0-4994-B866-966EF2962572}" type="parTrans" cxnId="{55A19EBD-7DD4-4A40-8A80-060F822F9DFE}">
      <dgm:prSet/>
      <dgm:spPr/>
      <dgm:t>
        <a:bodyPr/>
        <a:lstStyle/>
        <a:p>
          <a:endParaRPr lang="tr-TR"/>
        </a:p>
      </dgm:t>
    </dgm:pt>
    <dgm:pt modelId="{58B47147-41A0-4A49-8DFB-AB0D8EFA4EDC}" type="sibTrans" cxnId="{55A19EBD-7DD4-4A40-8A80-060F822F9DFE}">
      <dgm:prSet/>
      <dgm:spPr/>
      <dgm:t>
        <a:bodyPr/>
        <a:lstStyle/>
        <a:p>
          <a:endParaRPr lang="tr-TR"/>
        </a:p>
      </dgm:t>
    </dgm:pt>
    <dgm:pt modelId="{2246DB13-BF52-4A2E-923B-EE8EF2F1050B}">
      <dgm:prSet/>
      <dgm:spPr/>
      <dgm:t>
        <a:bodyPr/>
        <a:lstStyle/>
        <a:p>
          <a:r>
            <a:rPr lang="tr-TR" dirty="0"/>
            <a:t>DULKADİROĞULLARI</a:t>
          </a:r>
        </a:p>
      </dgm:t>
    </dgm:pt>
    <dgm:pt modelId="{94BA3832-262D-47B8-8645-9F2984A05636}" type="parTrans" cxnId="{9AB9D026-C48E-4690-9CFF-E0D8939E6739}">
      <dgm:prSet/>
      <dgm:spPr/>
      <dgm:t>
        <a:bodyPr/>
        <a:lstStyle/>
        <a:p>
          <a:endParaRPr lang="tr-TR"/>
        </a:p>
      </dgm:t>
    </dgm:pt>
    <dgm:pt modelId="{90DD5758-E339-4A69-B5A0-C54A914AF35B}" type="sibTrans" cxnId="{9AB9D026-C48E-4690-9CFF-E0D8939E6739}">
      <dgm:prSet/>
      <dgm:spPr/>
      <dgm:t>
        <a:bodyPr/>
        <a:lstStyle/>
        <a:p>
          <a:endParaRPr lang="tr-TR"/>
        </a:p>
      </dgm:t>
    </dgm:pt>
    <dgm:pt modelId="{1B8AE6D9-9B9B-4CE8-818D-DBA621204962}">
      <dgm:prSet/>
      <dgm:spPr/>
      <dgm:t>
        <a:bodyPr/>
        <a:lstStyle/>
        <a:p>
          <a:r>
            <a:rPr lang="tr-TR"/>
            <a:t>HAMİTOĞULLARI</a:t>
          </a:r>
        </a:p>
      </dgm:t>
    </dgm:pt>
    <dgm:pt modelId="{62C71EBD-9896-43A6-8FD8-EFC3DEEC1135}" type="parTrans" cxnId="{AB544F87-BF35-48E3-B2F9-F739A43E52EB}">
      <dgm:prSet/>
      <dgm:spPr/>
      <dgm:t>
        <a:bodyPr/>
        <a:lstStyle/>
        <a:p>
          <a:endParaRPr lang="tr-TR"/>
        </a:p>
      </dgm:t>
    </dgm:pt>
    <dgm:pt modelId="{029B1AB0-86A8-4AF4-B8AE-D5403EC73518}" type="sibTrans" cxnId="{AB544F87-BF35-48E3-B2F9-F739A43E52EB}">
      <dgm:prSet/>
      <dgm:spPr/>
      <dgm:t>
        <a:bodyPr/>
        <a:lstStyle/>
        <a:p>
          <a:endParaRPr lang="tr-TR"/>
        </a:p>
      </dgm:t>
    </dgm:pt>
    <dgm:pt modelId="{76DA2C25-DA05-4E06-B601-95CDE38BD0B9}">
      <dgm:prSet/>
      <dgm:spPr/>
      <dgm:t>
        <a:bodyPr/>
        <a:lstStyle/>
        <a:p>
          <a:r>
            <a:rPr lang="tr-TR"/>
            <a:t>AYDINOĞULLARI</a:t>
          </a:r>
        </a:p>
      </dgm:t>
    </dgm:pt>
    <dgm:pt modelId="{3A7B529F-24DD-4412-8A87-5C8F8F84252E}" type="parTrans" cxnId="{1126E1AA-AC58-4AD9-B1C0-ED3CB589ECE5}">
      <dgm:prSet/>
      <dgm:spPr/>
      <dgm:t>
        <a:bodyPr/>
        <a:lstStyle/>
        <a:p>
          <a:endParaRPr lang="tr-TR"/>
        </a:p>
      </dgm:t>
    </dgm:pt>
    <dgm:pt modelId="{920060ED-C6B3-4049-90DF-6EC65FF9C468}" type="sibTrans" cxnId="{1126E1AA-AC58-4AD9-B1C0-ED3CB589ECE5}">
      <dgm:prSet/>
      <dgm:spPr/>
      <dgm:t>
        <a:bodyPr/>
        <a:lstStyle/>
        <a:p>
          <a:endParaRPr lang="tr-TR"/>
        </a:p>
      </dgm:t>
    </dgm:pt>
    <dgm:pt modelId="{88E74690-8428-4365-8453-A0A79ED990B8}">
      <dgm:prSet/>
      <dgm:spPr/>
      <dgm:t>
        <a:bodyPr/>
        <a:lstStyle/>
        <a:p>
          <a:r>
            <a:rPr lang="tr-TR"/>
            <a:t>KARAMANOĞULLARI</a:t>
          </a:r>
        </a:p>
      </dgm:t>
    </dgm:pt>
    <dgm:pt modelId="{0A766E99-A623-4080-A2CA-76E6D13EF1E5}" type="parTrans" cxnId="{1065B334-1B2D-434C-9814-6C6C5D7AF592}">
      <dgm:prSet/>
      <dgm:spPr/>
      <dgm:t>
        <a:bodyPr/>
        <a:lstStyle/>
        <a:p>
          <a:endParaRPr lang="tr-TR"/>
        </a:p>
      </dgm:t>
    </dgm:pt>
    <dgm:pt modelId="{1BFB59F9-9C3A-4C08-B926-4A4023536DAF}" type="sibTrans" cxnId="{1065B334-1B2D-434C-9814-6C6C5D7AF592}">
      <dgm:prSet/>
      <dgm:spPr/>
      <dgm:t>
        <a:bodyPr/>
        <a:lstStyle/>
        <a:p>
          <a:endParaRPr lang="tr-TR"/>
        </a:p>
      </dgm:t>
    </dgm:pt>
    <dgm:pt modelId="{DC47CFAD-2354-45A5-A5C3-4378B5A96982}">
      <dgm:prSet/>
      <dgm:spPr/>
      <dgm:t>
        <a:bodyPr/>
        <a:lstStyle/>
        <a:p>
          <a:r>
            <a:rPr lang="tr-TR"/>
            <a:t>SARUHANOĞULLARI</a:t>
          </a:r>
        </a:p>
      </dgm:t>
    </dgm:pt>
    <dgm:pt modelId="{BDD81814-5FF1-437E-A216-F8274472214B}" type="parTrans" cxnId="{3BB679C5-FB83-43B2-9BED-91DF56C07D21}">
      <dgm:prSet/>
      <dgm:spPr/>
      <dgm:t>
        <a:bodyPr/>
        <a:lstStyle/>
        <a:p>
          <a:endParaRPr lang="tr-TR"/>
        </a:p>
      </dgm:t>
    </dgm:pt>
    <dgm:pt modelId="{7431192D-1AB4-4B09-877F-6753F9BB8785}" type="sibTrans" cxnId="{3BB679C5-FB83-43B2-9BED-91DF56C07D21}">
      <dgm:prSet/>
      <dgm:spPr/>
      <dgm:t>
        <a:bodyPr/>
        <a:lstStyle/>
        <a:p>
          <a:endParaRPr lang="tr-TR"/>
        </a:p>
      </dgm:t>
    </dgm:pt>
    <dgm:pt modelId="{EEC6A384-9A2D-4243-9F58-847F3214B252}">
      <dgm:prSet/>
      <dgm:spPr/>
      <dgm:t>
        <a:bodyPr/>
        <a:lstStyle/>
        <a:p>
          <a:r>
            <a:rPr lang="tr-TR"/>
            <a:t>ERETNA DEVLETİ</a:t>
          </a:r>
        </a:p>
      </dgm:t>
    </dgm:pt>
    <dgm:pt modelId="{A473662F-D816-40D5-9B51-1D2D196D2459}" type="parTrans" cxnId="{B0277E6D-43B9-4B5F-8C9B-BBB4A15A21E0}">
      <dgm:prSet/>
      <dgm:spPr/>
      <dgm:t>
        <a:bodyPr/>
        <a:lstStyle/>
        <a:p>
          <a:endParaRPr lang="tr-TR"/>
        </a:p>
      </dgm:t>
    </dgm:pt>
    <dgm:pt modelId="{C9478A4F-CAE5-4C2C-8DC4-38D8BA140473}" type="sibTrans" cxnId="{B0277E6D-43B9-4B5F-8C9B-BBB4A15A21E0}">
      <dgm:prSet/>
      <dgm:spPr/>
      <dgm:t>
        <a:bodyPr/>
        <a:lstStyle/>
        <a:p>
          <a:endParaRPr lang="tr-TR"/>
        </a:p>
      </dgm:t>
    </dgm:pt>
    <dgm:pt modelId="{FC3A253F-06CF-4D79-AF71-8EE18E77ABBF}" type="pres">
      <dgm:prSet presAssocID="{9866DE08-B189-4D6F-9466-B97742FCB9B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3BBA248-9949-4940-B3E3-F224FA7F0A6F}" type="pres">
      <dgm:prSet presAssocID="{6DC77C09-8867-48D5-93CB-BC9AFFD8174F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A5831B4-CBFE-41B3-92E8-34A6DB623FB1}" type="pres">
      <dgm:prSet presAssocID="{58B47147-41A0-4A49-8DFB-AB0D8EFA4EDC}" presName="spacer" presStyleCnt="0"/>
      <dgm:spPr/>
    </dgm:pt>
    <dgm:pt modelId="{68B838D5-8237-4FCD-8EDE-6CD429E486F3}" type="pres">
      <dgm:prSet presAssocID="{2246DB13-BF52-4A2E-923B-EE8EF2F1050B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C08F9AB-F7C6-4894-975F-3B22C346997E}" type="pres">
      <dgm:prSet presAssocID="{90DD5758-E339-4A69-B5A0-C54A914AF35B}" presName="spacer" presStyleCnt="0"/>
      <dgm:spPr/>
    </dgm:pt>
    <dgm:pt modelId="{A2134727-16E0-449E-813F-A8B83214A6F3}" type="pres">
      <dgm:prSet presAssocID="{1B8AE6D9-9B9B-4CE8-818D-DBA621204962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696D3D5-A9D3-4625-BE4C-1CCF4B30D4D8}" type="pres">
      <dgm:prSet presAssocID="{029B1AB0-86A8-4AF4-B8AE-D5403EC73518}" presName="spacer" presStyleCnt="0"/>
      <dgm:spPr/>
    </dgm:pt>
    <dgm:pt modelId="{64135D02-F804-44F7-B10F-DB4080836E71}" type="pres">
      <dgm:prSet presAssocID="{76DA2C25-DA05-4E06-B601-95CDE38BD0B9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75CF553-8626-468D-BFB6-309B048D7F4F}" type="pres">
      <dgm:prSet presAssocID="{920060ED-C6B3-4049-90DF-6EC65FF9C468}" presName="spacer" presStyleCnt="0"/>
      <dgm:spPr/>
    </dgm:pt>
    <dgm:pt modelId="{8205A6A4-5B6E-47B7-B95F-FEA8C7B1820C}" type="pres">
      <dgm:prSet presAssocID="{88E74690-8428-4365-8453-A0A79ED990B8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2E5538C-D6E7-4160-B936-5B793B6A0B81}" type="pres">
      <dgm:prSet presAssocID="{1BFB59F9-9C3A-4C08-B926-4A4023536DAF}" presName="spacer" presStyleCnt="0"/>
      <dgm:spPr/>
    </dgm:pt>
    <dgm:pt modelId="{037AEBB5-E7AF-468C-B094-16F09A9F85C7}" type="pres">
      <dgm:prSet presAssocID="{DC47CFAD-2354-45A5-A5C3-4378B5A96982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F7BC94F-5B5D-4F96-B570-094B193C5D98}" type="pres">
      <dgm:prSet presAssocID="{7431192D-1AB4-4B09-877F-6753F9BB8785}" presName="spacer" presStyleCnt="0"/>
      <dgm:spPr/>
    </dgm:pt>
    <dgm:pt modelId="{AD3215AB-4B06-4E68-8EDB-7F138FDB049C}" type="pres">
      <dgm:prSet presAssocID="{EEC6A384-9A2D-4243-9F58-847F3214B252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D026BAE-B8A5-4F24-A03E-1CD38FF3CE08}" type="presOf" srcId="{EEC6A384-9A2D-4243-9F58-847F3214B252}" destId="{AD3215AB-4B06-4E68-8EDB-7F138FDB049C}" srcOrd="0" destOrd="0" presId="urn:microsoft.com/office/officeart/2005/8/layout/vList2"/>
    <dgm:cxn modelId="{B0277E6D-43B9-4B5F-8C9B-BBB4A15A21E0}" srcId="{9866DE08-B189-4D6F-9466-B97742FCB9B6}" destId="{EEC6A384-9A2D-4243-9F58-847F3214B252}" srcOrd="6" destOrd="0" parTransId="{A473662F-D816-40D5-9B51-1D2D196D2459}" sibTransId="{C9478A4F-CAE5-4C2C-8DC4-38D8BA140473}"/>
    <dgm:cxn modelId="{E3D43A47-A5B1-4C7F-B5FD-63FEA492B718}" type="presOf" srcId="{88E74690-8428-4365-8453-A0A79ED990B8}" destId="{8205A6A4-5B6E-47B7-B95F-FEA8C7B1820C}" srcOrd="0" destOrd="0" presId="urn:microsoft.com/office/officeart/2005/8/layout/vList2"/>
    <dgm:cxn modelId="{BA0D2B91-ECA8-42E9-B4C0-ACD0A77BA2F8}" type="presOf" srcId="{1B8AE6D9-9B9B-4CE8-818D-DBA621204962}" destId="{A2134727-16E0-449E-813F-A8B83214A6F3}" srcOrd="0" destOrd="0" presId="urn:microsoft.com/office/officeart/2005/8/layout/vList2"/>
    <dgm:cxn modelId="{4B62BBC9-A3F8-46D8-847D-B7F01CF4343A}" type="presOf" srcId="{76DA2C25-DA05-4E06-B601-95CDE38BD0B9}" destId="{64135D02-F804-44F7-B10F-DB4080836E71}" srcOrd="0" destOrd="0" presId="urn:microsoft.com/office/officeart/2005/8/layout/vList2"/>
    <dgm:cxn modelId="{1126E1AA-AC58-4AD9-B1C0-ED3CB589ECE5}" srcId="{9866DE08-B189-4D6F-9466-B97742FCB9B6}" destId="{76DA2C25-DA05-4E06-B601-95CDE38BD0B9}" srcOrd="3" destOrd="0" parTransId="{3A7B529F-24DD-4412-8A87-5C8F8F84252E}" sibTransId="{920060ED-C6B3-4049-90DF-6EC65FF9C468}"/>
    <dgm:cxn modelId="{55A19EBD-7DD4-4A40-8A80-060F822F9DFE}" srcId="{9866DE08-B189-4D6F-9466-B97742FCB9B6}" destId="{6DC77C09-8867-48D5-93CB-BC9AFFD8174F}" srcOrd="0" destOrd="0" parTransId="{D707D66F-E5B0-4994-B866-966EF2962572}" sibTransId="{58B47147-41A0-4A49-8DFB-AB0D8EFA4EDC}"/>
    <dgm:cxn modelId="{2F3CB258-D67D-43F0-AF7F-438067F4999F}" type="presOf" srcId="{6DC77C09-8867-48D5-93CB-BC9AFFD8174F}" destId="{B3BBA248-9949-4940-B3E3-F224FA7F0A6F}" srcOrd="0" destOrd="0" presId="urn:microsoft.com/office/officeart/2005/8/layout/vList2"/>
    <dgm:cxn modelId="{D8124DE8-A353-462D-B456-2C41965959B4}" type="presOf" srcId="{2246DB13-BF52-4A2E-923B-EE8EF2F1050B}" destId="{68B838D5-8237-4FCD-8EDE-6CD429E486F3}" srcOrd="0" destOrd="0" presId="urn:microsoft.com/office/officeart/2005/8/layout/vList2"/>
    <dgm:cxn modelId="{AB544F87-BF35-48E3-B2F9-F739A43E52EB}" srcId="{9866DE08-B189-4D6F-9466-B97742FCB9B6}" destId="{1B8AE6D9-9B9B-4CE8-818D-DBA621204962}" srcOrd="2" destOrd="0" parTransId="{62C71EBD-9896-43A6-8FD8-EFC3DEEC1135}" sibTransId="{029B1AB0-86A8-4AF4-B8AE-D5403EC73518}"/>
    <dgm:cxn modelId="{3BB679C5-FB83-43B2-9BED-91DF56C07D21}" srcId="{9866DE08-B189-4D6F-9466-B97742FCB9B6}" destId="{DC47CFAD-2354-45A5-A5C3-4378B5A96982}" srcOrd="5" destOrd="0" parTransId="{BDD81814-5FF1-437E-A216-F8274472214B}" sibTransId="{7431192D-1AB4-4B09-877F-6753F9BB8785}"/>
    <dgm:cxn modelId="{EC6CDF22-7FED-4A80-8C5B-4D87547BE2AC}" type="presOf" srcId="{DC47CFAD-2354-45A5-A5C3-4378B5A96982}" destId="{037AEBB5-E7AF-468C-B094-16F09A9F85C7}" srcOrd="0" destOrd="0" presId="urn:microsoft.com/office/officeart/2005/8/layout/vList2"/>
    <dgm:cxn modelId="{D3F3766D-2DE5-446E-8709-14E86248E793}" type="presOf" srcId="{9866DE08-B189-4D6F-9466-B97742FCB9B6}" destId="{FC3A253F-06CF-4D79-AF71-8EE18E77ABBF}" srcOrd="0" destOrd="0" presId="urn:microsoft.com/office/officeart/2005/8/layout/vList2"/>
    <dgm:cxn modelId="{1065B334-1B2D-434C-9814-6C6C5D7AF592}" srcId="{9866DE08-B189-4D6F-9466-B97742FCB9B6}" destId="{88E74690-8428-4365-8453-A0A79ED990B8}" srcOrd="4" destOrd="0" parTransId="{0A766E99-A623-4080-A2CA-76E6D13EF1E5}" sibTransId="{1BFB59F9-9C3A-4C08-B926-4A4023536DAF}"/>
    <dgm:cxn modelId="{9AB9D026-C48E-4690-9CFF-E0D8939E6739}" srcId="{9866DE08-B189-4D6F-9466-B97742FCB9B6}" destId="{2246DB13-BF52-4A2E-923B-EE8EF2F1050B}" srcOrd="1" destOrd="0" parTransId="{94BA3832-262D-47B8-8645-9F2984A05636}" sibTransId="{90DD5758-E339-4A69-B5A0-C54A914AF35B}"/>
    <dgm:cxn modelId="{A18DD8CC-81D3-483C-A85B-9FAFDF06A7A4}" type="presParOf" srcId="{FC3A253F-06CF-4D79-AF71-8EE18E77ABBF}" destId="{B3BBA248-9949-4940-B3E3-F224FA7F0A6F}" srcOrd="0" destOrd="0" presId="urn:microsoft.com/office/officeart/2005/8/layout/vList2"/>
    <dgm:cxn modelId="{382AD7B4-8F04-47EB-8926-C69AB03FF5D0}" type="presParOf" srcId="{FC3A253F-06CF-4D79-AF71-8EE18E77ABBF}" destId="{EA5831B4-CBFE-41B3-92E8-34A6DB623FB1}" srcOrd="1" destOrd="0" presId="urn:microsoft.com/office/officeart/2005/8/layout/vList2"/>
    <dgm:cxn modelId="{9E084DF2-BB84-401F-8ABC-D784ED4B8F43}" type="presParOf" srcId="{FC3A253F-06CF-4D79-AF71-8EE18E77ABBF}" destId="{68B838D5-8237-4FCD-8EDE-6CD429E486F3}" srcOrd="2" destOrd="0" presId="urn:microsoft.com/office/officeart/2005/8/layout/vList2"/>
    <dgm:cxn modelId="{7A26533F-4D0F-403B-BF1D-1E6E421FB468}" type="presParOf" srcId="{FC3A253F-06CF-4D79-AF71-8EE18E77ABBF}" destId="{EC08F9AB-F7C6-4894-975F-3B22C346997E}" srcOrd="3" destOrd="0" presId="urn:microsoft.com/office/officeart/2005/8/layout/vList2"/>
    <dgm:cxn modelId="{CD9A3E69-A442-4850-9936-5D5B65285EDB}" type="presParOf" srcId="{FC3A253F-06CF-4D79-AF71-8EE18E77ABBF}" destId="{A2134727-16E0-449E-813F-A8B83214A6F3}" srcOrd="4" destOrd="0" presId="urn:microsoft.com/office/officeart/2005/8/layout/vList2"/>
    <dgm:cxn modelId="{E0619B4B-57A2-47C4-92DD-11762797AC3A}" type="presParOf" srcId="{FC3A253F-06CF-4D79-AF71-8EE18E77ABBF}" destId="{B696D3D5-A9D3-4625-BE4C-1CCF4B30D4D8}" srcOrd="5" destOrd="0" presId="urn:microsoft.com/office/officeart/2005/8/layout/vList2"/>
    <dgm:cxn modelId="{234C315B-A729-49B1-BDDA-496E4134BAF7}" type="presParOf" srcId="{FC3A253F-06CF-4D79-AF71-8EE18E77ABBF}" destId="{64135D02-F804-44F7-B10F-DB4080836E71}" srcOrd="6" destOrd="0" presId="urn:microsoft.com/office/officeart/2005/8/layout/vList2"/>
    <dgm:cxn modelId="{6F9D8C98-E8CB-49EB-BE58-B07D8DF69807}" type="presParOf" srcId="{FC3A253F-06CF-4D79-AF71-8EE18E77ABBF}" destId="{475CF553-8626-468D-BFB6-309B048D7F4F}" srcOrd="7" destOrd="0" presId="urn:microsoft.com/office/officeart/2005/8/layout/vList2"/>
    <dgm:cxn modelId="{D8296B3A-6330-47FE-A7A4-678DEAE6BAC0}" type="presParOf" srcId="{FC3A253F-06CF-4D79-AF71-8EE18E77ABBF}" destId="{8205A6A4-5B6E-47B7-B95F-FEA8C7B1820C}" srcOrd="8" destOrd="0" presId="urn:microsoft.com/office/officeart/2005/8/layout/vList2"/>
    <dgm:cxn modelId="{394C6F86-79EC-48C7-918F-4E5FFD054523}" type="presParOf" srcId="{FC3A253F-06CF-4D79-AF71-8EE18E77ABBF}" destId="{A2E5538C-D6E7-4160-B936-5B793B6A0B81}" srcOrd="9" destOrd="0" presId="urn:microsoft.com/office/officeart/2005/8/layout/vList2"/>
    <dgm:cxn modelId="{9FF52CE3-227A-41E1-A919-2D655A7AC9F3}" type="presParOf" srcId="{FC3A253F-06CF-4D79-AF71-8EE18E77ABBF}" destId="{037AEBB5-E7AF-468C-B094-16F09A9F85C7}" srcOrd="10" destOrd="0" presId="urn:microsoft.com/office/officeart/2005/8/layout/vList2"/>
    <dgm:cxn modelId="{6F0566DD-2153-430D-9898-489D606B4B82}" type="presParOf" srcId="{FC3A253F-06CF-4D79-AF71-8EE18E77ABBF}" destId="{FF7BC94F-5B5D-4F96-B570-094B193C5D98}" srcOrd="11" destOrd="0" presId="urn:microsoft.com/office/officeart/2005/8/layout/vList2"/>
    <dgm:cxn modelId="{ACF6F2F0-5F55-45C1-ABC6-A913D0DEC5B3}" type="presParOf" srcId="{FC3A253F-06CF-4D79-AF71-8EE18E77ABBF}" destId="{AD3215AB-4B06-4E68-8EDB-7F138FDB049C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76B3A6ED-8A59-46C8-8D36-D5FF9BAED58E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01F396AD-25B5-40E1-963B-4ED4E98D5669}">
      <dgm:prSet/>
      <dgm:spPr/>
      <dgm:t>
        <a:bodyPr/>
        <a:lstStyle/>
        <a:p>
          <a:r>
            <a:rPr lang="tr-TR" dirty="0"/>
            <a:t>OSMANLI DEVLETİNİN KURULUŞU</a:t>
          </a:r>
        </a:p>
      </dgm:t>
    </dgm:pt>
    <dgm:pt modelId="{CFE5F2E6-F690-4CF6-822D-C1DAE5A2A344}" type="parTrans" cxnId="{340089B1-0BA6-4D88-89D3-018742CC8D2E}">
      <dgm:prSet/>
      <dgm:spPr/>
      <dgm:t>
        <a:bodyPr/>
        <a:lstStyle/>
        <a:p>
          <a:endParaRPr lang="tr-TR"/>
        </a:p>
      </dgm:t>
    </dgm:pt>
    <dgm:pt modelId="{2F6B5F18-08BB-4342-BC63-586A76D73784}" type="sibTrans" cxnId="{340089B1-0BA6-4D88-89D3-018742CC8D2E}">
      <dgm:prSet/>
      <dgm:spPr/>
      <dgm:t>
        <a:bodyPr/>
        <a:lstStyle/>
        <a:p>
          <a:endParaRPr lang="tr-TR"/>
        </a:p>
      </dgm:t>
    </dgm:pt>
    <dgm:pt modelId="{984D5E31-D123-4358-9B44-A3B52FF18655}" type="pres">
      <dgm:prSet presAssocID="{76B3A6ED-8A59-46C8-8D36-D5FF9BAED5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C620B78-3D8F-4DF6-9ACD-5919D31B04A9}" type="pres">
      <dgm:prSet presAssocID="{01F396AD-25B5-40E1-963B-4ED4E98D566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40089B1-0BA6-4D88-89D3-018742CC8D2E}" srcId="{76B3A6ED-8A59-46C8-8D36-D5FF9BAED58E}" destId="{01F396AD-25B5-40E1-963B-4ED4E98D5669}" srcOrd="0" destOrd="0" parTransId="{CFE5F2E6-F690-4CF6-822D-C1DAE5A2A344}" sibTransId="{2F6B5F18-08BB-4342-BC63-586A76D73784}"/>
    <dgm:cxn modelId="{D5CD36C6-B5B7-486E-AD3C-5972EF36174E}" type="presOf" srcId="{76B3A6ED-8A59-46C8-8D36-D5FF9BAED58E}" destId="{984D5E31-D123-4358-9B44-A3B52FF18655}" srcOrd="0" destOrd="0" presId="urn:microsoft.com/office/officeart/2005/8/layout/vList2"/>
    <dgm:cxn modelId="{82275C18-2C4F-4917-BD78-A783C28382B6}" type="presOf" srcId="{01F396AD-25B5-40E1-963B-4ED4E98D5669}" destId="{FC620B78-3D8F-4DF6-9ACD-5919D31B04A9}" srcOrd="0" destOrd="0" presId="urn:microsoft.com/office/officeart/2005/8/layout/vList2"/>
    <dgm:cxn modelId="{B8738B6F-76A5-49F2-9A38-9DD929073A02}" type="presParOf" srcId="{984D5E31-D123-4358-9B44-A3B52FF18655}" destId="{FC620B78-3D8F-4DF6-9ACD-5919D31B04A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ACD4B825-BB44-44EA-BE95-79612D0EC5B0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07A84BB1-A9CE-470F-A455-B6DD060B5A90}">
      <dgm:prSet/>
      <dgm:spPr/>
      <dgm:t>
        <a:bodyPr/>
        <a:lstStyle/>
        <a:p>
          <a:r>
            <a:rPr lang="tr-TR"/>
            <a:t>Osmanlı Kayıların Bozok kolundandır</a:t>
          </a:r>
        </a:p>
      </dgm:t>
    </dgm:pt>
    <dgm:pt modelId="{525E5422-319B-4C78-ACE3-11FD3479D08F}" type="parTrans" cxnId="{5E9E3B7F-1583-4891-B257-C37717E09803}">
      <dgm:prSet/>
      <dgm:spPr/>
      <dgm:t>
        <a:bodyPr/>
        <a:lstStyle/>
        <a:p>
          <a:endParaRPr lang="tr-TR"/>
        </a:p>
      </dgm:t>
    </dgm:pt>
    <dgm:pt modelId="{EDD4465F-77B9-430E-A5BB-FD48C4D0ED9B}" type="sibTrans" cxnId="{5E9E3B7F-1583-4891-B257-C37717E09803}">
      <dgm:prSet/>
      <dgm:spPr/>
      <dgm:t>
        <a:bodyPr/>
        <a:lstStyle/>
        <a:p>
          <a:endParaRPr lang="tr-TR"/>
        </a:p>
      </dgm:t>
    </dgm:pt>
    <dgm:pt modelId="{A54CF29D-69C3-4223-8F9B-B702520930AC}">
      <dgm:prSet/>
      <dgm:spPr/>
      <dgm:t>
        <a:bodyPr/>
        <a:lstStyle/>
        <a:p>
          <a:r>
            <a:rPr lang="tr-TR"/>
            <a:t>Osmanlılar Bizans sınırındaki Söğüt ve Domaniç te kurulmuşlardır</a:t>
          </a:r>
        </a:p>
      </dgm:t>
    </dgm:pt>
    <dgm:pt modelId="{96C4042D-30C2-409F-BE36-30960B22953E}" type="parTrans" cxnId="{4D23BEA6-064C-473C-AF84-9C6A0DB5D500}">
      <dgm:prSet/>
      <dgm:spPr/>
      <dgm:t>
        <a:bodyPr/>
        <a:lstStyle/>
        <a:p>
          <a:endParaRPr lang="tr-TR"/>
        </a:p>
      </dgm:t>
    </dgm:pt>
    <dgm:pt modelId="{7F61A499-8991-4D51-8069-28132797F576}" type="sibTrans" cxnId="{4D23BEA6-064C-473C-AF84-9C6A0DB5D500}">
      <dgm:prSet/>
      <dgm:spPr/>
      <dgm:t>
        <a:bodyPr/>
        <a:lstStyle/>
        <a:p>
          <a:endParaRPr lang="tr-TR"/>
        </a:p>
      </dgm:t>
    </dgm:pt>
    <dgm:pt modelId="{C7B249DB-7331-4E44-B1C6-D6E7013D988D}">
      <dgm:prSet/>
      <dgm:spPr/>
      <dgm:t>
        <a:bodyPr/>
        <a:lstStyle/>
        <a:p>
          <a:r>
            <a:rPr lang="tr-TR" dirty="0"/>
            <a:t>Selçuklu zamanında </a:t>
          </a:r>
          <a:r>
            <a:rPr lang="tr-TR" u="sng" dirty="0"/>
            <a:t>uç beyliği</a:t>
          </a:r>
          <a:r>
            <a:rPr lang="tr-TR" dirty="0"/>
            <a:t> görevinde bulunmuşlar ve Bizans'a karşı </a:t>
          </a:r>
          <a:r>
            <a:rPr lang="tr-TR" u="sng" dirty="0"/>
            <a:t>Gaza ve </a:t>
          </a:r>
          <a:r>
            <a:rPr lang="tr-TR" u="sng" dirty="0" err="1"/>
            <a:t>Cihad</a:t>
          </a:r>
          <a:r>
            <a:rPr lang="tr-TR" u="sng" dirty="0"/>
            <a:t> </a:t>
          </a:r>
          <a:r>
            <a:rPr lang="tr-TR" dirty="0"/>
            <a:t>yapmışlardır.</a:t>
          </a:r>
        </a:p>
      </dgm:t>
    </dgm:pt>
    <dgm:pt modelId="{E8DD2063-795F-46E4-9187-4BD7D795A96C}" type="parTrans" cxnId="{6089F182-AB7C-4392-81D9-CA6A774CA14C}">
      <dgm:prSet/>
      <dgm:spPr/>
      <dgm:t>
        <a:bodyPr/>
        <a:lstStyle/>
        <a:p>
          <a:endParaRPr lang="tr-TR"/>
        </a:p>
      </dgm:t>
    </dgm:pt>
    <dgm:pt modelId="{FB1968EA-AC5C-4B52-876B-F69F444A78CF}" type="sibTrans" cxnId="{6089F182-AB7C-4392-81D9-CA6A774CA14C}">
      <dgm:prSet/>
      <dgm:spPr/>
      <dgm:t>
        <a:bodyPr/>
        <a:lstStyle/>
        <a:p>
          <a:endParaRPr lang="tr-TR"/>
        </a:p>
      </dgm:t>
    </dgm:pt>
    <dgm:pt modelId="{F3C73093-6708-460C-90D2-613ADA7650B7}">
      <dgm:prSet/>
      <dgm:spPr/>
      <dgm:t>
        <a:bodyPr/>
        <a:lstStyle/>
        <a:p>
          <a:r>
            <a:rPr lang="tr-TR"/>
            <a:t>Küçük bir beylik olan Osmanlı  kısa sürede büyümüş ve bir devlet haline gelmiştir.</a:t>
          </a:r>
        </a:p>
      </dgm:t>
    </dgm:pt>
    <dgm:pt modelId="{73BCDDDF-7E53-47A4-87D8-4F17728829CE}" type="parTrans" cxnId="{BEDB9AA9-97FF-4EC2-8F7C-1EFAFB48A448}">
      <dgm:prSet/>
      <dgm:spPr/>
      <dgm:t>
        <a:bodyPr/>
        <a:lstStyle/>
        <a:p>
          <a:endParaRPr lang="tr-TR"/>
        </a:p>
      </dgm:t>
    </dgm:pt>
    <dgm:pt modelId="{DA60F3A9-F2DF-4FF2-85F3-F47005BF6A99}" type="sibTrans" cxnId="{BEDB9AA9-97FF-4EC2-8F7C-1EFAFB48A448}">
      <dgm:prSet/>
      <dgm:spPr/>
      <dgm:t>
        <a:bodyPr/>
        <a:lstStyle/>
        <a:p>
          <a:endParaRPr lang="tr-TR"/>
        </a:p>
      </dgm:t>
    </dgm:pt>
    <dgm:pt modelId="{1947F4CB-DAD9-4241-8BCC-03D8C86BE07B}" type="pres">
      <dgm:prSet presAssocID="{ACD4B825-BB44-44EA-BE95-79612D0EC5B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B5B8C90-DF74-465D-B880-90F68BFB435F}" type="pres">
      <dgm:prSet presAssocID="{07A84BB1-A9CE-470F-A455-B6DD060B5A9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B5CD65E-B11D-4805-9F42-7119F1673A17}" type="pres">
      <dgm:prSet presAssocID="{EDD4465F-77B9-430E-A5BB-FD48C4D0ED9B}" presName="spacer" presStyleCnt="0"/>
      <dgm:spPr/>
    </dgm:pt>
    <dgm:pt modelId="{F617181F-22B0-4AA0-926D-E981901061A0}" type="pres">
      <dgm:prSet presAssocID="{A54CF29D-69C3-4223-8F9B-B702520930A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0DBCC14-407C-4729-9D91-FF1C3A77257D}" type="pres">
      <dgm:prSet presAssocID="{7F61A499-8991-4D51-8069-28132797F576}" presName="spacer" presStyleCnt="0"/>
      <dgm:spPr/>
    </dgm:pt>
    <dgm:pt modelId="{6F1C38AA-0825-44A2-A5D5-60B6058EC9EB}" type="pres">
      <dgm:prSet presAssocID="{C7B249DB-7331-4E44-B1C6-D6E7013D988D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2F27224-3175-40B2-BA7A-13AC6F809F1B}" type="pres">
      <dgm:prSet presAssocID="{FB1968EA-AC5C-4B52-876B-F69F444A78CF}" presName="spacer" presStyleCnt="0"/>
      <dgm:spPr/>
    </dgm:pt>
    <dgm:pt modelId="{9C491BF4-567F-489B-8D25-2543C17445BE}" type="pres">
      <dgm:prSet presAssocID="{F3C73093-6708-460C-90D2-613ADA7650B7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30809F0-7AB1-4EB8-BA6B-B00E9DB8D540}" type="presOf" srcId="{07A84BB1-A9CE-470F-A455-B6DD060B5A90}" destId="{8B5B8C90-DF74-465D-B880-90F68BFB435F}" srcOrd="0" destOrd="0" presId="urn:microsoft.com/office/officeart/2005/8/layout/vList2"/>
    <dgm:cxn modelId="{247BA3EE-A2F6-45C5-A6C3-298D6721D8BC}" type="presOf" srcId="{C7B249DB-7331-4E44-B1C6-D6E7013D988D}" destId="{6F1C38AA-0825-44A2-A5D5-60B6058EC9EB}" srcOrd="0" destOrd="0" presId="urn:microsoft.com/office/officeart/2005/8/layout/vList2"/>
    <dgm:cxn modelId="{4D23BEA6-064C-473C-AF84-9C6A0DB5D500}" srcId="{ACD4B825-BB44-44EA-BE95-79612D0EC5B0}" destId="{A54CF29D-69C3-4223-8F9B-B702520930AC}" srcOrd="1" destOrd="0" parTransId="{96C4042D-30C2-409F-BE36-30960B22953E}" sibTransId="{7F61A499-8991-4D51-8069-28132797F576}"/>
    <dgm:cxn modelId="{BEDB9AA9-97FF-4EC2-8F7C-1EFAFB48A448}" srcId="{ACD4B825-BB44-44EA-BE95-79612D0EC5B0}" destId="{F3C73093-6708-460C-90D2-613ADA7650B7}" srcOrd="3" destOrd="0" parTransId="{73BCDDDF-7E53-47A4-87D8-4F17728829CE}" sibTransId="{DA60F3A9-F2DF-4FF2-85F3-F47005BF6A99}"/>
    <dgm:cxn modelId="{6089F182-AB7C-4392-81D9-CA6A774CA14C}" srcId="{ACD4B825-BB44-44EA-BE95-79612D0EC5B0}" destId="{C7B249DB-7331-4E44-B1C6-D6E7013D988D}" srcOrd="2" destOrd="0" parTransId="{E8DD2063-795F-46E4-9187-4BD7D795A96C}" sibTransId="{FB1968EA-AC5C-4B52-876B-F69F444A78CF}"/>
    <dgm:cxn modelId="{5E9E3B7F-1583-4891-B257-C37717E09803}" srcId="{ACD4B825-BB44-44EA-BE95-79612D0EC5B0}" destId="{07A84BB1-A9CE-470F-A455-B6DD060B5A90}" srcOrd="0" destOrd="0" parTransId="{525E5422-319B-4C78-ACE3-11FD3479D08F}" sibTransId="{EDD4465F-77B9-430E-A5BB-FD48C4D0ED9B}"/>
    <dgm:cxn modelId="{920517D1-2BAA-4405-824C-FD80CF0C544D}" type="presOf" srcId="{ACD4B825-BB44-44EA-BE95-79612D0EC5B0}" destId="{1947F4CB-DAD9-4241-8BCC-03D8C86BE07B}" srcOrd="0" destOrd="0" presId="urn:microsoft.com/office/officeart/2005/8/layout/vList2"/>
    <dgm:cxn modelId="{228C1C92-6C94-477F-98D9-034813182A10}" type="presOf" srcId="{F3C73093-6708-460C-90D2-613ADA7650B7}" destId="{9C491BF4-567F-489B-8D25-2543C17445BE}" srcOrd="0" destOrd="0" presId="urn:microsoft.com/office/officeart/2005/8/layout/vList2"/>
    <dgm:cxn modelId="{AE92DB00-63D7-41D3-9355-C236B96FFB2C}" type="presOf" srcId="{A54CF29D-69C3-4223-8F9B-B702520930AC}" destId="{F617181F-22B0-4AA0-926D-E981901061A0}" srcOrd="0" destOrd="0" presId="urn:microsoft.com/office/officeart/2005/8/layout/vList2"/>
    <dgm:cxn modelId="{69D6E5DC-C4FF-4316-9490-04A1E8F05750}" type="presParOf" srcId="{1947F4CB-DAD9-4241-8BCC-03D8C86BE07B}" destId="{8B5B8C90-DF74-465D-B880-90F68BFB435F}" srcOrd="0" destOrd="0" presId="urn:microsoft.com/office/officeart/2005/8/layout/vList2"/>
    <dgm:cxn modelId="{B67B7C4D-FEA0-4493-B5E2-AD7A7F05F656}" type="presParOf" srcId="{1947F4CB-DAD9-4241-8BCC-03D8C86BE07B}" destId="{DB5CD65E-B11D-4805-9F42-7119F1673A17}" srcOrd="1" destOrd="0" presId="urn:microsoft.com/office/officeart/2005/8/layout/vList2"/>
    <dgm:cxn modelId="{E0F3A1BB-387B-4F34-9DAB-CB8E73B8032C}" type="presParOf" srcId="{1947F4CB-DAD9-4241-8BCC-03D8C86BE07B}" destId="{F617181F-22B0-4AA0-926D-E981901061A0}" srcOrd="2" destOrd="0" presId="urn:microsoft.com/office/officeart/2005/8/layout/vList2"/>
    <dgm:cxn modelId="{E7B0C6DF-8167-4013-83C6-569BBE461928}" type="presParOf" srcId="{1947F4CB-DAD9-4241-8BCC-03D8C86BE07B}" destId="{C0DBCC14-407C-4729-9D91-FF1C3A77257D}" srcOrd="3" destOrd="0" presId="urn:microsoft.com/office/officeart/2005/8/layout/vList2"/>
    <dgm:cxn modelId="{47533F96-CF02-4830-9CFE-AC2B59872312}" type="presParOf" srcId="{1947F4CB-DAD9-4241-8BCC-03D8C86BE07B}" destId="{6F1C38AA-0825-44A2-A5D5-60B6058EC9EB}" srcOrd="4" destOrd="0" presId="urn:microsoft.com/office/officeart/2005/8/layout/vList2"/>
    <dgm:cxn modelId="{222770E3-2DB9-45D9-9324-7C55BADA3002}" type="presParOf" srcId="{1947F4CB-DAD9-4241-8BCC-03D8C86BE07B}" destId="{C2F27224-3175-40B2-BA7A-13AC6F809F1B}" srcOrd="5" destOrd="0" presId="urn:microsoft.com/office/officeart/2005/8/layout/vList2"/>
    <dgm:cxn modelId="{C9F99A74-4464-48EA-A3FE-BE6B3815EDBF}" type="presParOf" srcId="{1947F4CB-DAD9-4241-8BCC-03D8C86BE07B}" destId="{9C491BF4-567F-489B-8D25-2543C17445BE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604E065B-8DD8-45A8-9EAD-65C24711E0F0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84D0CF62-959D-4D87-8DA9-DB6C19C48E55}">
      <dgm:prSet/>
      <dgm:spPr/>
      <dgm:t>
        <a:bodyPr/>
        <a:lstStyle/>
        <a:p>
          <a:r>
            <a:rPr lang="tr-TR" dirty="0"/>
            <a:t>Önemli not :</a:t>
          </a:r>
        </a:p>
      </dgm:t>
    </dgm:pt>
    <dgm:pt modelId="{453F9D57-67EE-4A17-BDE1-58AEB8B88053}" type="parTrans" cxnId="{99EFCB0E-CAB7-4F99-98DB-FD8E5ADC8EDC}">
      <dgm:prSet/>
      <dgm:spPr/>
      <dgm:t>
        <a:bodyPr/>
        <a:lstStyle/>
        <a:p>
          <a:endParaRPr lang="tr-TR"/>
        </a:p>
      </dgm:t>
    </dgm:pt>
    <dgm:pt modelId="{9716CFD6-281B-499F-BD74-04E41328A75A}" type="sibTrans" cxnId="{99EFCB0E-CAB7-4F99-98DB-FD8E5ADC8EDC}">
      <dgm:prSet/>
      <dgm:spPr/>
      <dgm:t>
        <a:bodyPr/>
        <a:lstStyle/>
        <a:p>
          <a:endParaRPr lang="tr-TR"/>
        </a:p>
      </dgm:t>
    </dgm:pt>
    <dgm:pt modelId="{3C7571F5-220E-4592-9B27-7CE5D95F3646}" type="pres">
      <dgm:prSet presAssocID="{604E065B-8DD8-45A8-9EAD-65C24711E0F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B669D5D-C49B-4F45-BA56-DB90896C78D3}" type="pres">
      <dgm:prSet presAssocID="{84D0CF62-959D-4D87-8DA9-DB6C19C48E5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F0A9059-A36D-4FCE-BF14-4BCB4E9830BE}" type="presOf" srcId="{604E065B-8DD8-45A8-9EAD-65C24711E0F0}" destId="{3C7571F5-220E-4592-9B27-7CE5D95F3646}" srcOrd="0" destOrd="0" presId="urn:microsoft.com/office/officeart/2005/8/layout/vList2"/>
    <dgm:cxn modelId="{99EFCB0E-CAB7-4F99-98DB-FD8E5ADC8EDC}" srcId="{604E065B-8DD8-45A8-9EAD-65C24711E0F0}" destId="{84D0CF62-959D-4D87-8DA9-DB6C19C48E55}" srcOrd="0" destOrd="0" parTransId="{453F9D57-67EE-4A17-BDE1-58AEB8B88053}" sibTransId="{9716CFD6-281B-499F-BD74-04E41328A75A}"/>
    <dgm:cxn modelId="{D6C2DD18-D8AC-4D8F-A50F-E43EDA793ACA}" type="presOf" srcId="{84D0CF62-959D-4D87-8DA9-DB6C19C48E55}" destId="{1B669D5D-C49B-4F45-BA56-DB90896C78D3}" srcOrd="0" destOrd="0" presId="urn:microsoft.com/office/officeart/2005/8/layout/vList2"/>
    <dgm:cxn modelId="{E8503C72-43F5-4350-BF7C-C09C49C91040}" type="presParOf" srcId="{3C7571F5-220E-4592-9B27-7CE5D95F3646}" destId="{1B669D5D-C49B-4F45-BA56-DB90896C78D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103724ED-4ECB-4B3D-9BF4-6B0AD998FA44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44286FE7-53F8-4B71-94E2-74FB7C2E90B6}">
      <dgm:prSet/>
      <dgm:spPr/>
      <dgm:t>
        <a:bodyPr/>
        <a:lstStyle/>
        <a:p>
          <a:r>
            <a:rPr lang="tr-TR" dirty="0"/>
            <a:t>Uç beyliği: Anadolu Selçuklularında sınırları korumak ve seferlerde orduya yardım etmek amacıyla ülke sınırlarında görevli beyliklerdir.</a:t>
          </a:r>
        </a:p>
      </dgm:t>
    </dgm:pt>
    <dgm:pt modelId="{3205DB06-16C5-4CE3-9671-D979DCFB43B3}" type="parTrans" cxnId="{3008C845-5026-41CF-BD77-4F863EDD01B7}">
      <dgm:prSet/>
      <dgm:spPr/>
      <dgm:t>
        <a:bodyPr/>
        <a:lstStyle/>
        <a:p>
          <a:endParaRPr lang="tr-TR"/>
        </a:p>
      </dgm:t>
    </dgm:pt>
    <dgm:pt modelId="{36DE6F55-5FD3-43D4-9137-422634B90382}" type="sibTrans" cxnId="{3008C845-5026-41CF-BD77-4F863EDD01B7}">
      <dgm:prSet/>
      <dgm:spPr/>
      <dgm:t>
        <a:bodyPr/>
        <a:lstStyle/>
        <a:p>
          <a:endParaRPr lang="tr-TR"/>
        </a:p>
      </dgm:t>
    </dgm:pt>
    <dgm:pt modelId="{EBCD24B6-7A68-4295-8D7D-FF7E044D8F21}">
      <dgm:prSet/>
      <dgm:spPr/>
      <dgm:t>
        <a:bodyPr/>
        <a:lstStyle/>
        <a:p>
          <a:r>
            <a:rPr lang="tr-TR"/>
            <a:t>Cihat ve gaza  : İslamiyet'e fayda sağlamak  amacıyla savaşlar yaparak mücadele vermeye denir</a:t>
          </a:r>
        </a:p>
      </dgm:t>
    </dgm:pt>
    <dgm:pt modelId="{DED8F569-6E42-4DD0-AEC0-1890CCA6BDDD}" type="parTrans" cxnId="{29084132-54A8-47AA-BA37-228ADB703E4D}">
      <dgm:prSet/>
      <dgm:spPr/>
      <dgm:t>
        <a:bodyPr/>
        <a:lstStyle/>
        <a:p>
          <a:endParaRPr lang="tr-TR"/>
        </a:p>
      </dgm:t>
    </dgm:pt>
    <dgm:pt modelId="{D8A24CDD-C88B-4554-BA67-B32CEE1110EC}" type="sibTrans" cxnId="{29084132-54A8-47AA-BA37-228ADB703E4D}">
      <dgm:prSet/>
      <dgm:spPr/>
      <dgm:t>
        <a:bodyPr/>
        <a:lstStyle/>
        <a:p>
          <a:endParaRPr lang="tr-TR"/>
        </a:p>
      </dgm:t>
    </dgm:pt>
    <dgm:pt modelId="{0F6E67EF-88D1-4114-9086-393AEFD4A35C}" type="pres">
      <dgm:prSet presAssocID="{103724ED-4ECB-4B3D-9BF4-6B0AD998FA4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0857AB0-CFDA-41CB-92E1-DA32211FD723}" type="pres">
      <dgm:prSet presAssocID="{44286FE7-53F8-4B71-94E2-74FB7C2E90B6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A44E8C1-F462-404F-B4EB-4C2D752E5BB6}" type="pres">
      <dgm:prSet presAssocID="{36DE6F55-5FD3-43D4-9137-422634B90382}" presName="spacer" presStyleCnt="0"/>
      <dgm:spPr/>
    </dgm:pt>
    <dgm:pt modelId="{D156AF82-F724-43EA-8165-AEB712FD6A1B}" type="pres">
      <dgm:prSet presAssocID="{EBCD24B6-7A68-4295-8D7D-FF7E044D8F2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008C845-5026-41CF-BD77-4F863EDD01B7}" srcId="{103724ED-4ECB-4B3D-9BF4-6B0AD998FA44}" destId="{44286FE7-53F8-4B71-94E2-74FB7C2E90B6}" srcOrd="0" destOrd="0" parTransId="{3205DB06-16C5-4CE3-9671-D979DCFB43B3}" sibTransId="{36DE6F55-5FD3-43D4-9137-422634B90382}"/>
    <dgm:cxn modelId="{29084132-54A8-47AA-BA37-228ADB703E4D}" srcId="{103724ED-4ECB-4B3D-9BF4-6B0AD998FA44}" destId="{EBCD24B6-7A68-4295-8D7D-FF7E044D8F21}" srcOrd="1" destOrd="0" parTransId="{DED8F569-6E42-4DD0-AEC0-1890CCA6BDDD}" sibTransId="{D8A24CDD-C88B-4554-BA67-B32CEE1110EC}"/>
    <dgm:cxn modelId="{8BECB44F-CEE8-4A52-8CED-1A292B0D1ED2}" type="presOf" srcId="{44286FE7-53F8-4B71-94E2-74FB7C2E90B6}" destId="{60857AB0-CFDA-41CB-92E1-DA32211FD723}" srcOrd="0" destOrd="0" presId="urn:microsoft.com/office/officeart/2005/8/layout/vList2"/>
    <dgm:cxn modelId="{A93352B7-0329-4C21-898B-26AB447A0992}" type="presOf" srcId="{103724ED-4ECB-4B3D-9BF4-6B0AD998FA44}" destId="{0F6E67EF-88D1-4114-9086-393AEFD4A35C}" srcOrd="0" destOrd="0" presId="urn:microsoft.com/office/officeart/2005/8/layout/vList2"/>
    <dgm:cxn modelId="{155EF848-22D9-47C6-AF64-CDB74EE8C0B1}" type="presOf" srcId="{EBCD24B6-7A68-4295-8D7D-FF7E044D8F21}" destId="{D156AF82-F724-43EA-8165-AEB712FD6A1B}" srcOrd="0" destOrd="0" presId="urn:microsoft.com/office/officeart/2005/8/layout/vList2"/>
    <dgm:cxn modelId="{E187B16A-4E3D-44DC-8434-3EEED9E22873}" type="presParOf" srcId="{0F6E67EF-88D1-4114-9086-393AEFD4A35C}" destId="{60857AB0-CFDA-41CB-92E1-DA32211FD723}" srcOrd="0" destOrd="0" presId="urn:microsoft.com/office/officeart/2005/8/layout/vList2"/>
    <dgm:cxn modelId="{1E3E95B8-6AA3-4126-9402-7C3F44DF6927}" type="presParOf" srcId="{0F6E67EF-88D1-4114-9086-393AEFD4A35C}" destId="{2A44E8C1-F462-404F-B4EB-4C2D752E5BB6}" srcOrd="1" destOrd="0" presId="urn:microsoft.com/office/officeart/2005/8/layout/vList2"/>
    <dgm:cxn modelId="{E0161FA3-FCB8-4F10-BAE2-A2E49F889C02}" type="presParOf" srcId="{0F6E67EF-88D1-4114-9086-393AEFD4A35C}" destId="{D156AF82-F724-43EA-8165-AEB712FD6A1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5269E128-0333-4C71-B16F-5713313A772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789AB32A-91BE-432D-AD7C-46F403F52539}">
      <dgm:prSet/>
      <dgm:spPr/>
      <dgm:t>
        <a:bodyPr/>
        <a:lstStyle/>
        <a:p>
          <a:r>
            <a:rPr lang="tr-TR" dirty="0"/>
            <a:t>OSMANLININ KISA SÜREDE BÜYÜME SEBEPLERİ</a:t>
          </a:r>
        </a:p>
      </dgm:t>
    </dgm:pt>
    <dgm:pt modelId="{A593B7D4-954E-4C71-A60A-724FF8172391}" type="parTrans" cxnId="{7BA19B29-05F1-4358-84FA-2093D38C0EA1}">
      <dgm:prSet/>
      <dgm:spPr/>
      <dgm:t>
        <a:bodyPr/>
        <a:lstStyle/>
        <a:p>
          <a:endParaRPr lang="tr-TR"/>
        </a:p>
      </dgm:t>
    </dgm:pt>
    <dgm:pt modelId="{ED0EE229-DCFD-4142-9BC4-E2276BFA67C0}" type="sibTrans" cxnId="{7BA19B29-05F1-4358-84FA-2093D38C0EA1}">
      <dgm:prSet/>
      <dgm:spPr/>
      <dgm:t>
        <a:bodyPr/>
        <a:lstStyle/>
        <a:p>
          <a:endParaRPr lang="tr-TR"/>
        </a:p>
      </dgm:t>
    </dgm:pt>
    <dgm:pt modelId="{563FF526-7743-426B-8CD7-E8F84FC973EB}" type="pres">
      <dgm:prSet presAssocID="{5269E128-0333-4C71-B16F-5713313A772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576BDF8-A057-467F-913A-481C2929DC6B}" type="pres">
      <dgm:prSet presAssocID="{789AB32A-91BE-432D-AD7C-46F403F5253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7BA19B29-05F1-4358-84FA-2093D38C0EA1}" srcId="{5269E128-0333-4C71-B16F-5713313A7726}" destId="{789AB32A-91BE-432D-AD7C-46F403F52539}" srcOrd="0" destOrd="0" parTransId="{A593B7D4-954E-4C71-A60A-724FF8172391}" sibTransId="{ED0EE229-DCFD-4142-9BC4-E2276BFA67C0}"/>
    <dgm:cxn modelId="{6FF87D4E-CF31-448D-8E0E-3135FE15A620}" type="presOf" srcId="{789AB32A-91BE-432D-AD7C-46F403F52539}" destId="{4576BDF8-A057-467F-913A-481C2929DC6B}" srcOrd="0" destOrd="0" presId="urn:microsoft.com/office/officeart/2005/8/layout/vList2"/>
    <dgm:cxn modelId="{1AAC01B1-DBBA-40C5-8192-0226C325ED98}" type="presOf" srcId="{5269E128-0333-4C71-B16F-5713313A7726}" destId="{563FF526-7743-426B-8CD7-E8F84FC973EB}" srcOrd="0" destOrd="0" presId="urn:microsoft.com/office/officeart/2005/8/layout/vList2"/>
    <dgm:cxn modelId="{FA365755-3D1A-434F-A3DE-11815A17952B}" type="presParOf" srcId="{563FF526-7743-426B-8CD7-E8F84FC973EB}" destId="{4576BDF8-A057-467F-913A-481C2929DC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7AEDA08C-5FC9-43E1-9DA9-4CB6FDBB42A5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E60CB2AA-41E4-4461-8C25-8318B0E05EF4}">
      <dgm:prSet/>
      <dgm:spPr/>
      <dgm:t>
        <a:bodyPr/>
        <a:lstStyle/>
        <a:p>
          <a:r>
            <a:rPr lang="tr-TR" u="sng"/>
            <a:t>Ahi teşkilatı</a:t>
          </a:r>
          <a:r>
            <a:rPr lang="tr-TR"/>
            <a:t>nın desteğinin alınması</a:t>
          </a:r>
        </a:p>
      </dgm:t>
    </dgm:pt>
    <dgm:pt modelId="{226DA9D1-A00A-4DDC-BB60-15A957E10E70}" type="parTrans" cxnId="{0E268B56-7E5B-4AEF-B1F5-5534F46E8B0E}">
      <dgm:prSet/>
      <dgm:spPr/>
      <dgm:t>
        <a:bodyPr/>
        <a:lstStyle/>
        <a:p>
          <a:endParaRPr lang="tr-TR"/>
        </a:p>
      </dgm:t>
    </dgm:pt>
    <dgm:pt modelId="{1178606B-B50F-49BC-B7EF-A47870500B29}" type="sibTrans" cxnId="{0E268B56-7E5B-4AEF-B1F5-5534F46E8B0E}">
      <dgm:prSet/>
      <dgm:spPr/>
      <dgm:t>
        <a:bodyPr/>
        <a:lstStyle/>
        <a:p>
          <a:endParaRPr lang="tr-TR"/>
        </a:p>
      </dgm:t>
    </dgm:pt>
    <dgm:pt modelId="{1BF3D0CA-BBF7-4CB3-AFB7-61515A7D5342}">
      <dgm:prSet/>
      <dgm:spPr/>
      <dgm:t>
        <a:bodyPr/>
        <a:lstStyle/>
        <a:p>
          <a:r>
            <a:rPr lang="tr-TR" dirty="0"/>
            <a:t>Kendisinden güçlü beyliklerle uğraşmak yerine zayıflayan Bizans’a saldırması</a:t>
          </a:r>
        </a:p>
      </dgm:t>
    </dgm:pt>
    <dgm:pt modelId="{BF63B5D3-BC74-4EF5-8FB7-53918A837274}" type="parTrans" cxnId="{57565272-6D28-4312-B843-5F999C1B4BB7}">
      <dgm:prSet/>
      <dgm:spPr/>
      <dgm:t>
        <a:bodyPr/>
        <a:lstStyle/>
        <a:p>
          <a:endParaRPr lang="tr-TR"/>
        </a:p>
      </dgm:t>
    </dgm:pt>
    <dgm:pt modelId="{8575450C-C456-43E2-A81D-1EFB2F9E2FE3}" type="sibTrans" cxnId="{57565272-6D28-4312-B843-5F999C1B4BB7}">
      <dgm:prSet/>
      <dgm:spPr/>
      <dgm:t>
        <a:bodyPr/>
        <a:lstStyle/>
        <a:p>
          <a:endParaRPr lang="tr-TR"/>
        </a:p>
      </dgm:t>
    </dgm:pt>
    <dgm:pt modelId="{681B1944-7575-4D71-8FE5-9EEFFFB455B9}">
      <dgm:prSet/>
      <dgm:spPr/>
      <dgm:t>
        <a:bodyPr/>
        <a:lstStyle/>
        <a:p>
          <a:r>
            <a:rPr lang="tr-TR" u="sng" dirty="0"/>
            <a:t>Hoşgörülü</a:t>
          </a:r>
          <a:r>
            <a:rPr lang="tr-TR" dirty="0"/>
            <a:t> ve adaletli yönetim anlayışı olması.</a:t>
          </a:r>
        </a:p>
      </dgm:t>
    </dgm:pt>
    <dgm:pt modelId="{05796AE4-3584-4F1D-AFC2-828D016F1432}" type="parTrans" cxnId="{0D1E20B9-D473-450D-87D6-D3645B0AA655}">
      <dgm:prSet/>
      <dgm:spPr/>
      <dgm:t>
        <a:bodyPr/>
        <a:lstStyle/>
        <a:p>
          <a:endParaRPr lang="tr-TR"/>
        </a:p>
      </dgm:t>
    </dgm:pt>
    <dgm:pt modelId="{CD08989B-5EE2-4D1C-BD36-1E0AA351DF63}" type="sibTrans" cxnId="{0D1E20B9-D473-450D-87D6-D3645B0AA655}">
      <dgm:prSet/>
      <dgm:spPr/>
      <dgm:t>
        <a:bodyPr/>
        <a:lstStyle/>
        <a:p>
          <a:endParaRPr lang="tr-TR"/>
        </a:p>
      </dgm:t>
    </dgm:pt>
    <dgm:pt modelId="{21798E43-34D6-4E51-A251-2FF79E82AA1E}">
      <dgm:prSet/>
      <dgm:spPr/>
      <dgm:t>
        <a:bodyPr/>
        <a:lstStyle/>
        <a:p>
          <a:r>
            <a:rPr lang="tr-TR"/>
            <a:t>Kurulduğu coğrafyada ki Bizans'ın zayıflığı</a:t>
          </a:r>
        </a:p>
      </dgm:t>
    </dgm:pt>
    <dgm:pt modelId="{9E92F069-FD42-4D3F-A8DF-976A80FDDC79}" type="parTrans" cxnId="{6B30CC5B-C786-4F18-B07B-6A3E22EFAC99}">
      <dgm:prSet/>
      <dgm:spPr/>
      <dgm:t>
        <a:bodyPr/>
        <a:lstStyle/>
        <a:p>
          <a:endParaRPr lang="tr-TR"/>
        </a:p>
      </dgm:t>
    </dgm:pt>
    <dgm:pt modelId="{AC1DC17C-DBC0-4A6D-9EA7-1B81014FEE45}" type="sibTrans" cxnId="{6B30CC5B-C786-4F18-B07B-6A3E22EFAC99}">
      <dgm:prSet/>
      <dgm:spPr/>
      <dgm:t>
        <a:bodyPr/>
        <a:lstStyle/>
        <a:p>
          <a:endParaRPr lang="tr-TR"/>
        </a:p>
      </dgm:t>
    </dgm:pt>
    <dgm:pt modelId="{DA13D90E-1C7F-41B9-983F-EE6A614B5B5E}">
      <dgm:prSet/>
      <dgm:spPr/>
      <dgm:t>
        <a:bodyPr/>
        <a:lstStyle/>
        <a:p>
          <a:r>
            <a:rPr lang="tr-TR"/>
            <a:t>Bizanslı yöneticilerin kötü yönetim göstermeleri.</a:t>
          </a:r>
        </a:p>
      </dgm:t>
    </dgm:pt>
    <dgm:pt modelId="{7F3A1C01-67ED-4C90-9678-AFD86EEBFF67}" type="parTrans" cxnId="{D4584A8A-8397-48DE-8030-63713E87BEBF}">
      <dgm:prSet/>
      <dgm:spPr/>
      <dgm:t>
        <a:bodyPr/>
        <a:lstStyle/>
        <a:p>
          <a:endParaRPr lang="tr-TR"/>
        </a:p>
      </dgm:t>
    </dgm:pt>
    <dgm:pt modelId="{B7100A4F-7902-41CF-85EF-220DA1BF9DD8}" type="sibTrans" cxnId="{D4584A8A-8397-48DE-8030-63713E87BEBF}">
      <dgm:prSet/>
      <dgm:spPr/>
      <dgm:t>
        <a:bodyPr/>
        <a:lstStyle/>
        <a:p>
          <a:endParaRPr lang="tr-TR"/>
        </a:p>
      </dgm:t>
    </dgm:pt>
    <dgm:pt modelId="{BAEF9943-7893-462B-A70C-696FE3EB7225}" type="pres">
      <dgm:prSet presAssocID="{7AEDA08C-5FC9-43E1-9DA9-4CB6FDBB42A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03AA636-8FB1-4152-A5EB-6D7B75018D35}" type="pres">
      <dgm:prSet presAssocID="{E60CB2AA-41E4-4461-8C25-8318B0E05EF4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BC84D0F-BDE6-408A-9125-47523467A650}" type="pres">
      <dgm:prSet presAssocID="{1178606B-B50F-49BC-B7EF-A47870500B29}" presName="spacer" presStyleCnt="0"/>
      <dgm:spPr/>
    </dgm:pt>
    <dgm:pt modelId="{C03B8E3A-4943-4129-90AB-01E101C98D5C}" type="pres">
      <dgm:prSet presAssocID="{1BF3D0CA-BBF7-4CB3-AFB7-61515A7D5342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5C71BD4-1A2F-4D8F-9F0B-C44B0B7113D7}" type="pres">
      <dgm:prSet presAssocID="{8575450C-C456-43E2-A81D-1EFB2F9E2FE3}" presName="spacer" presStyleCnt="0"/>
      <dgm:spPr/>
    </dgm:pt>
    <dgm:pt modelId="{F372B5FF-F312-489B-A7A1-3064127CC492}" type="pres">
      <dgm:prSet presAssocID="{681B1944-7575-4D71-8FE5-9EEFFFB455B9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F5EBED7-E8F3-4570-8552-3D9A493C50FA}" type="pres">
      <dgm:prSet presAssocID="{CD08989B-5EE2-4D1C-BD36-1E0AA351DF63}" presName="spacer" presStyleCnt="0"/>
      <dgm:spPr/>
    </dgm:pt>
    <dgm:pt modelId="{96A32EA7-E6E9-493C-BAF6-68F3D25837E7}" type="pres">
      <dgm:prSet presAssocID="{21798E43-34D6-4E51-A251-2FF79E82AA1E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C51B92A-AE9E-4DCA-956C-37C389CB0AF7}" type="pres">
      <dgm:prSet presAssocID="{AC1DC17C-DBC0-4A6D-9EA7-1B81014FEE45}" presName="spacer" presStyleCnt="0"/>
      <dgm:spPr/>
    </dgm:pt>
    <dgm:pt modelId="{B26AE053-26D5-4605-871A-62DC0A1AD6F1}" type="pres">
      <dgm:prSet presAssocID="{DA13D90E-1C7F-41B9-983F-EE6A614B5B5E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E268B56-7E5B-4AEF-B1F5-5534F46E8B0E}" srcId="{7AEDA08C-5FC9-43E1-9DA9-4CB6FDBB42A5}" destId="{E60CB2AA-41E4-4461-8C25-8318B0E05EF4}" srcOrd="0" destOrd="0" parTransId="{226DA9D1-A00A-4DDC-BB60-15A957E10E70}" sibTransId="{1178606B-B50F-49BC-B7EF-A47870500B29}"/>
    <dgm:cxn modelId="{0C3B645B-3980-4E4E-9FD2-3D8324EEAF5C}" type="presOf" srcId="{21798E43-34D6-4E51-A251-2FF79E82AA1E}" destId="{96A32EA7-E6E9-493C-BAF6-68F3D25837E7}" srcOrd="0" destOrd="0" presId="urn:microsoft.com/office/officeart/2005/8/layout/vList2"/>
    <dgm:cxn modelId="{0D1E20B9-D473-450D-87D6-D3645B0AA655}" srcId="{7AEDA08C-5FC9-43E1-9DA9-4CB6FDBB42A5}" destId="{681B1944-7575-4D71-8FE5-9EEFFFB455B9}" srcOrd="2" destOrd="0" parTransId="{05796AE4-3584-4F1D-AFC2-828D016F1432}" sibTransId="{CD08989B-5EE2-4D1C-BD36-1E0AA351DF63}"/>
    <dgm:cxn modelId="{DB494FD7-4C80-4201-8666-241C2819CF0F}" type="presOf" srcId="{DA13D90E-1C7F-41B9-983F-EE6A614B5B5E}" destId="{B26AE053-26D5-4605-871A-62DC0A1AD6F1}" srcOrd="0" destOrd="0" presId="urn:microsoft.com/office/officeart/2005/8/layout/vList2"/>
    <dgm:cxn modelId="{1975A599-2544-4447-B5B2-2111A2DCDEE9}" type="presOf" srcId="{E60CB2AA-41E4-4461-8C25-8318B0E05EF4}" destId="{E03AA636-8FB1-4152-A5EB-6D7B75018D35}" srcOrd="0" destOrd="0" presId="urn:microsoft.com/office/officeart/2005/8/layout/vList2"/>
    <dgm:cxn modelId="{6AE5893A-DB64-4EBA-8367-48A3ED58EB71}" type="presOf" srcId="{7AEDA08C-5FC9-43E1-9DA9-4CB6FDBB42A5}" destId="{BAEF9943-7893-462B-A70C-696FE3EB7225}" srcOrd="0" destOrd="0" presId="urn:microsoft.com/office/officeart/2005/8/layout/vList2"/>
    <dgm:cxn modelId="{57565272-6D28-4312-B843-5F999C1B4BB7}" srcId="{7AEDA08C-5FC9-43E1-9DA9-4CB6FDBB42A5}" destId="{1BF3D0CA-BBF7-4CB3-AFB7-61515A7D5342}" srcOrd="1" destOrd="0" parTransId="{BF63B5D3-BC74-4EF5-8FB7-53918A837274}" sibTransId="{8575450C-C456-43E2-A81D-1EFB2F9E2FE3}"/>
    <dgm:cxn modelId="{DF0853E6-FD76-4BB0-895A-4B0A923BDC0F}" type="presOf" srcId="{1BF3D0CA-BBF7-4CB3-AFB7-61515A7D5342}" destId="{C03B8E3A-4943-4129-90AB-01E101C98D5C}" srcOrd="0" destOrd="0" presId="urn:microsoft.com/office/officeart/2005/8/layout/vList2"/>
    <dgm:cxn modelId="{EBAE50C4-3F9C-4508-AC1A-40ECB8EF3C49}" type="presOf" srcId="{681B1944-7575-4D71-8FE5-9EEFFFB455B9}" destId="{F372B5FF-F312-489B-A7A1-3064127CC492}" srcOrd="0" destOrd="0" presId="urn:microsoft.com/office/officeart/2005/8/layout/vList2"/>
    <dgm:cxn modelId="{6B30CC5B-C786-4F18-B07B-6A3E22EFAC99}" srcId="{7AEDA08C-5FC9-43E1-9DA9-4CB6FDBB42A5}" destId="{21798E43-34D6-4E51-A251-2FF79E82AA1E}" srcOrd="3" destOrd="0" parTransId="{9E92F069-FD42-4D3F-A8DF-976A80FDDC79}" sibTransId="{AC1DC17C-DBC0-4A6D-9EA7-1B81014FEE45}"/>
    <dgm:cxn modelId="{D4584A8A-8397-48DE-8030-63713E87BEBF}" srcId="{7AEDA08C-5FC9-43E1-9DA9-4CB6FDBB42A5}" destId="{DA13D90E-1C7F-41B9-983F-EE6A614B5B5E}" srcOrd="4" destOrd="0" parTransId="{7F3A1C01-67ED-4C90-9678-AFD86EEBFF67}" sibTransId="{B7100A4F-7902-41CF-85EF-220DA1BF9DD8}"/>
    <dgm:cxn modelId="{15E72AF0-BFF6-44AE-98A1-972FF8D79CA2}" type="presParOf" srcId="{BAEF9943-7893-462B-A70C-696FE3EB7225}" destId="{E03AA636-8FB1-4152-A5EB-6D7B75018D35}" srcOrd="0" destOrd="0" presId="urn:microsoft.com/office/officeart/2005/8/layout/vList2"/>
    <dgm:cxn modelId="{46016052-9448-4CC5-89DE-177F94E26DD6}" type="presParOf" srcId="{BAEF9943-7893-462B-A70C-696FE3EB7225}" destId="{8BC84D0F-BDE6-408A-9125-47523467A650}" srcOrd="1" destOrd="0" presId="urn:microsoft.com/office/officeart/2005/8/layout/vList2"/>
    <dgm:cxn modelId="{2E360AB3-F302-4B9D-95CE-2E499C48795D}" type="presParOf" srcId="{BAEF9943-7893-462B-A70C-696FE3EB7225}" destId="{C03B8E3A-4943-4129-90AB-01E101C98D5C}" srcOrd="2" destOrd="0" presId="urn:microsoft.com/office/officeart/2005/8/layout/vList2"/>
    <dgm:cxn modelId="{B527749F-CAC3-4FB2-98AE-0D7D16F6139C}" type="presParOf" srcId="{BAEF9943-7893-462B-A70C-696FE3EB7225}" destId="{95C71BD4-1A2F-4D8F-9F0B-C44B0B7113D7}" srcOrd="3" destOrd="0" presId="urn:microsoft.com/office/officeart/2005/8/layout/vList2"/>
    <dgm:cxn modelId="{EF4E0AC2-F80E-4336-8F2A-707007A58B77}" type="presParOf" srcId="{BAEF9943-7893-462B-A70C-696FE3EB7225}" destId="{F372B5FF-F312-489B-A7A1-3064127CC492}" srcOrd="4" destOrd="0" presId="urn:microsoft.com/office/officeart/2005/8/layout/vList2"/>
    <dgm:cxn modelId="{4D7F1699-2481-416B-B67A-91B30B9856FD}" type="presParOf" srcId="{BAEF9943-7893-462B-A70C-696FE3EB7225}" destId="{8F5EBED7-E8F3-4570-8552-3D9A493C50FA}" srcOrd="5" destOrd="0" presId="urn:microsoft.com/office/officeart/2005/8/layout/vList2"/>
    <dgm:cxn modelId="{6B3BC368-1360-406B-98F7-FE8F5F0E5C45}" type="presParOf" srcId="{BAEF9943-7893-462B-A70C-696FE3EB7225}" destId="{96A32EA7-E6E9-493C-BAF6-68F3D25837E7}" srcOrd="6" destOrd="0" presId="urn:microsoft.com/office/officeart/2005/8/layout/vList2"/>
    <dgm:cxn modelId="{856DC6F0-AD66-41E1-9308-C8759ED2EF9E}" type="presParOf" srcId="{BAEF9943-7893-462B-A70C-696FE3EB7225}" destId="{5C51B92A-AE9E-4DCA-956C-37C389CB0AF7}" srcOrd="7" destOrd="0" presId="urn:microsoft.com/office/officeart/2005/8/layout/vList2"/>
    <dgm:cxn modelId="{1D6F9051-4E5E-4125-8EF5-8CE87C58C6B1}" type="presParOf" srcId="{BAEF9943-7893-462B-A70C-696FE3EB7225}" destId="{B26AE053-26D5-4605-871A-62DC0A1AD6F1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6BB51AD-01F3-46FC-A8D3-E04A098D7907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734AB421-1AC9-45B6-B9CC-418742032DE9}">
      <dgm:prSet/>
      <dgm:spPr/>
      <dgm:t>
        <a:bodyPr/>
        <a:lstStyle/>
        <a:p>
          <a:r>
            <a:rPr lang="tr-TR" dirty="0"/>
            <a:t>ANADOLUYA TÜRK GÖÇLERİ</a:t>
          </a:r>
        </a:p>
      </dgm:t>
    </dgm:pt>
    <dgm:pt modelId="{E6080ACE-4FCF-4768-A515-215C79F8500E}" type="parTrans" cxnId="{D305E2A6-6CD7-4D81-A120-C43037F416F2}">
      <dgm:prSet/>
      <dgm:spPr/>
      <dgm:t>
        <a:bodyPr/>
        <a:lstStyle/>
        <a:p>
          <a:endParaRPr lang="tr-TR"/>
        </a:p>
      </dgm:t>
    </dgm:pt>
    <dgm:pt modelId="{EA78F84F-57F8-475A-898C-9C08C2280A7D}" type="sibTrans" cxnId="{D305E2A6-6CD7-4D81-A120-C43037F416F2}">
      <dgm:prSet/>
      <dgm:spPr/>
      <dgm:t>
        <a:bodyPr/>
        <a:lstStyle/>
        <a:p>
          <a:endParaRPr lang="tr-TR"/>
        </a:p>
      </dgm:t>
    </dgm:pt>
    <dgm:pt modelId="{C035BE76-35FC-45BA-A1B4-E732F4A91127}" type="pres">
      <dgm:prSet presAssocID="{36BB51AD-01F3-46FC-A8D3-E04A098D790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17173E2-83AE-449B-9781-A227E52C087D}" type="pres">
      <dgm:prSet presAssocID="{734AB421-1AC9-45B6-B9CC-418742032DE9}" presName="parentText" presStyleLbl="node1" presStyleIdx="0" presStyleCnt="1" custScaleY="145574" custLinFactNeighborX="-5078" custLinFactNeighborY="-2922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0ADD0B7-8472-46EE-89FC-B58870453FD5}" type="presOf" srcId="{36BB51AD-01F3-46FC-A8D3-E04A098D7907}" destId="{C035BE76-35FC-45BA-A1B4-E732F4A91127}" srcOrd="0" destOrd="0" presId="urn:microsoft.com/office/officeart/2005/8/layout/vList2"/>
    <dgm:cxn modelId="{D305E2A6-6CD7-4D81-A120-C43037F416F2}" srcId="{36BB51AD-01F3-46FC-A8D3-E04A098D7907}" destId="{734AB421-1AC9-45B6-B9CC-418742032DE9}" srcOrd="0" destOrd="0" parTransId="{E6080ACE-4FCF-4768-A515-215C79F8500E}" sibTransId="{EA78F84F-57F8-475A-898C-9C08C2280A7D}"/>
    <dgm:cxn modelId="{0ADC5466-3807-4595-BE1E-93173049D9A0}" type="presOf" srcId="{734AB421-1AC9-45B6-B9CC-418742032DE9}" destId="{717173E2-83AE-449B-9781-A227E52C087D}" srcOrd="0" destOrd="0" presId="urn:microsoft.com/office/officeart/2005/8/layout/vList2"/>
    <dgm:cxn modelId="{BB032AAF-CE8F-4A79-A98B-D51466A86088}" type="presParOf" srcId="{C035BE76-35FC-45BA-A1B4-E732F4A91127}" destId="{717173E2-83AE-449B-9781-A227E52C087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5760A0AE-B8CB-4474-95AA-A62D30852247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AFA9CABB-F30E-4FE3-B864-7EE9CAE19226}">
      <dgm:prSet/>
      <dgm:spPr/>
      <dgm:t>
        <a:bodyPr/>
        <a:lstStyle/>
        <a:p>
          <a:r>
            <a:rPr lang="tr-TR" dirty="0"/>
            <a:t>ÖNEMLİ NOT:</a:t>
          </a:r>
        </a:p>
      </dgm:t>
    </dgm:pt>
    <dgm:pt modelId="{C84A1ABF-CCF5-4EC9-9EA5-137407CB859F}" type="parTrans" cxnId="{A1E8064D-A576-4235-9905-1CE0EACA44A3}">
      <dgm:prSet/>
      <dgm:spPr/>
      <dgm:t>
        <a:bodyPr/>
        <a:lstStyle/>
        <a:p>
          <a:endParaRPr lang="tr-TR"/>
        </a:p>
      </dgm:t>
    </dgm:pt>
    <dgm:pt modelId="{82151AC8-3F22-49B9-902D-C718208928F5}" type="sibTrans" cxnId="{A1E8064D-A576-4235-9905-1CE0EACA44A3}">
      <dgm:prSet/>
      <dgm:spPr/>
      <dgm:t>
        <a:bodyPr/>
        <a:lstStyle/>
        <a:p>
          <a:endParaRPr lang="tr-TR"/>
        </a:p>
      </dgm:t>
    </dgm:pt>
    <dgm:pt modelId="{143F9EB1-0A73-4A81-BC15-79882FDE5D9D}" type="pres">
      <dgm:prSet presAssocID="{5760A0AE-B8CB-4474-95AA-A62D3085224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DE80E03-11A6-467A-B538-B288A6394EFD}" type="pres">
      <dgm:prSet presAssocID="{AFA9CABB-F30E-4FE3-B864-7EE9CAE19226}" presName="parentText" presStyleLbl="node1" presStyleIdx="0" presStyleCnt="1" custScaleX="44058" custScaleY="91857" custLinFactNeighborX="-34069" custLinFactNeighborY="776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1E8064D-A576-4235-9905-1CE0EACA44A3}" srcId="{5760A0AE-B8CB-4474-95AA-A62D30852247}" destId="{AFA9CABB-F30E-4FE3-B864-7EE9CAE19226}" srcOrd="0" destOrd="0" parTransId="{C84A1ABF-CCF5-4EC9-9EA5-137407CB859F}" sibTransId="{82151AC8-3F22-49B9-902D-C718208928F5}"/>
    <dgm:cxn modelId="{75A2E393-0466-4AAC-A1AD-227E647D1047}" type="presOf" srcId="{AFA9CABB-F30E-4FE3-B864-7EE9CAE19226}" destId="{CDE80E03-11A6-467A-B538-B288A6394EFD}" srcOrd="0" destOrd="0" presId="urn:microsoft.com/office/officeart/2005/8/layout/vList2"/>
    <dgm:cxn modelId="{FFC61CED-3829-4E77-8C6B-A805830CDF12}" type="presOf" srcId="{5760A0AE-B8CB-4474-95AA-A62D30852247}" destId="{143F9EB1-0A73-4A81-BC15-79882FDE5D9D}" srcOrd="0" destOrd="0" presId="urn:microsoft.com/office/officeart/2005/8/layout/vList2"/>
    <dgm:cxn modelId="{315D2F46-5A17-4679-B178-4603150D5209}" type="presParOf" srcId="{143F9EB1-0A73-4A81-BC15-79882FDE5D9D}" destId="{CDE80E03-11A6-467A-B538-B288A6394EF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D41CAC53-1A30-4734-BE29-DDB314F77BB5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8252AD80-A054-42F8-9AC6-D814DF36DFE3}">
      <dgm:prSet/>
      <dgm:spPr/>
      <dgm:t>
        <a:bodyPr/>
        <a:lstStyle/>
        <a:p>
          <a:r>
            <a:rPr lang="tr-TR" dirty="0"/>
            <a:t>AHİ TEŞKİLATI: Selçuklu ve Osmanlılarda  esnaf ve sanatkarların bağlı olduğu, toplumda manevi açıdan etkili o dönemin esnaf ve sanatkarlar odası</a:t>
          </a:r>
        </a:p>
      </dgm:t>
    </dgm:pt>
    <dgm:pt modelId="{726EF7B7-2834-4DD3-9A5E-0CBD4D9EF993}" type="parTrans" cxnId="{D46BDCA8-5968-4D4D-8B26-83F769B631FD}">
      <dgm:prSet/>
      <dgm:spPr/>
      <dgm:t>
        <a:bodyPr/>
        <a:lstStyle/>
        <a:p>
          <a:endParaRPr lang="tr-TR"/>
        </a:p>
      </dgm:t>
    </dgm:pt>
    <dgm:pt modelId="{6D5B25DE-404E-4612-AE95-6A00238B8824}" type="sibTrans" cxnId="{D46BDCA8-5968-4D4D-8B26-83F769B631FD}">
      <dgm:prSet/>
      <dgm:spPr/>
      <dgm:t>
        <a:bodyPr/>
        <a:lstStyle/>
        <a:p>
          <a:endParaRPr lang="tr-TR"/>
        </a:p>
      </dgm:t>
    </dgm:pt>
    <dgm:pt modelId="{E9E88CE4-478F-46C4-B7C5-526A704C8DCF}">
      <dgm:prSet/>
      <dgm:spPr/>
      <dgm:t>
        <a:bodyPr/>
        <a:lstStyle/>
        <a:p>
          <a:r>
            <a:rPr lang="tr-TR"/>
            <a:t>HOŞGÖRÜ POLİTİKASI:Osmanlı Devleti fethettiği yerlerde ki insanların yaşam tarzlarına ve dini inançlarına asla karışmaz ve hatta insanların bu konuda rahat yaşaması için imkan sağlardı. Bu anlayışa  HOŞGÖRÜ POLİTİKASI denir</a:t>
          </a:r>
        </a:p>
      </dgm:t>
    </dgm:pt>
    <dgm:pt modelId="{24EF67BC-923C-4F78-AA89-4EDEE54697A8}" type="parTrans" cxnId="{BE7BFF53-D828-497B-A199-FC7ACB21AC04}">
      <dgm:prSet/>
      <dgm:spPr/>
      <dgm:t>
        <a:bodyPr/>
        <a:lstStyle/>
        <a:p>
          <a:endParaRPr lang="tr-TR"/>
        </a:p>
      </dgm:t>
    </dgm:pt>
    <dgm:pt modelId="{03E2605E-5080-40E8-B90E-C63CEC62B134}" type="sibTrans" cxnId="{BE7BFF53-D828-497B-A199-FC7ACB21AC04}">
      <dgm:prSet/>
      <dgm:spPr/>
      <dgm:t>
        <a:bodyPr/>
        <a:lstStyle/>
        <a:p>
          <a:endParaRPr lang="tr-TR"/>
        </a:p>
      </dgm:t>
    </dgm:pt>
    <dgm:pt modelId="{118B59DC-5AE6-4142-A3C0-F70DE29A5A3D}" type="pres">
      <dgm:prSet presAssocID="{D41CAC53-1A30-4734-BE29-DDB314F77BB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7457B51-71BF-4EE0-80E0-AC904858DE96}" type="pres">
      <dgm:prSet presAssocID="{8252AD80-A054-42F8-9AC6-D814DF36DFE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52C3312-C48D-4F0F-B0C1-C1AD013ADDB1}" type="pres">
      <dgm:prSet presAssocID="{6D5B25DE-404E-4612-AE95-6A00238B8824}" presName="spacer" presStyleCnt="0"/>
      <dgm:spPr/>
    </dgm:pt>
    <dgm:pt modelId="{CF8C82A9-BF97-455D-808A-9133978F2F3D}" type="pres">
      <dgm:prSet presAssocID="{E9E88CE4-478F-46C4-B7C5-526A704C8DC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E7BFF53-D828-497B-A199-FC7ACB21AC04}" srcId="{D41CAC53-1A30-4734-BE29-DDB314F77BB5}" destId="{E9E88CE4-478F-46C4-B7C5-526A704C8DCF}" srcOrd="1" destOrd="0" parTransId="{24EF67BC-923C-4F78-AA89-4EDEE54697A8}" sibTransId="{03E2605E-5080-40E8-B90E-C63CEC62B134}"/>
    <dgm:cxn modelId="{F3252FA8-5DF9-4087-9D72-CAD5473AE683}" type="presOf" srcId="{8252AD80-A054-42F8-9AC6-D814DF36DFE3}" destId="{B7457B51-71BF-4EE0-80E0-AC904858DE96}" srcOrd="0" destOrd="0" presId="urn:microsoft.com/office/officeart/2005/8/layout/vList2"/>
    <dgm:cxn modelId="{CFA48A02-7102-4092-AB8B-B865F58A1278}" type="presOf" srcId="{E9E88CE4-478F-46C4-B7C5-526A704C8DCF}" destId="{CF8C82A9-BF97-455D-808A-9133978F2F3D}" srcOrd="0" destOrd="0" presId="urn:microsoft.com/office/officeart/2005/8/layout/vList2"/>
    <dgm:cxn modelId="{4ABFD09E-356F-4D56-9218-B7EAFFB38E74}" type="presOf" srcId="{D41CAC53-1A30-4734-BE29-DDB314F77BB5}" destId="{118B59DC-5AE6-4142-A3C0-F70DE29A5A3D}" srcOrd="0" destOrd="0" presId="urn:microsoft.com/office/officeart/2005/8/layout/vList2"/>
    <dgm:cxn modelId="{D46BDCA8-5968-4D4D-8B26-83F769B631FD}" srcId="{D41CAC53-1A30-4734-BE29-DDB314F77BB5}" destId="{8252AD80-A054-42F8-9AC6-D814DF36DFE3}" srcOrd="0" destOrd="0" parTransId="{726EF7B7-2834-4DD3-9A5E-0CBD4D9EF993}" sibTransId="{6D5B25DE-404E-4612-AE95-6A00238B8824}"/>
    <dgm:cxn modelId="{B0EDD973-4CE5-4B5E-A67B-60294F27C7F2}" type="presParOf" srcId="{118B59DC-5AE6-4142-A3C0-F70DE29A5A3D}" destId="{B7457B51-71BF-4EE0-80E0-AC904858DE96}" srcOrd="0" destOrd="0" presId="urn:microsoft.com/office/officeart/2005/8/layout/vList2"/>
    <dgm:cxn modelId="{4C1D3811-3471-4673-9B8C-7382513CB7F9}" type="presParOf" srcId="{118B59DC-5AE6-4142-A3C0-F70DE29A5A3D}" destId="{652C3312-C48D-4F0F-B0C1-C1AD013ADDB1}" srcOrd="1" destOrd="0" presId="urn:microsoft.com/office/officeart/2005/8/layout/vList2"/>
    <dgm:cxn modelId="{5B679DF2-5B17-4D3A-B264-89F92871A13D}" type="presParOf" srcId="{118B59DC-5AE6-4142-A3C0-F70DE29A5A3D}" destId="{CF8C82A9-BF97-455D-808A-9133978F2F3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AB52301B-1B91-427F-A427-3F0C7AD88B22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DC59433D-A2E1-46DD-B657-25385F21336C}">
      <dgm:prSet/>
      <dgm:spPr/>
      <dgm:t>
        <a:bodyPr/>
        <a:lstStyle/>
        <a:p>
          <a:r>
            <a:rPr lang="tr-TR" dirty="0"/>
            <a:t>OSMANLI KURULUŞ DÖNEMİ BİZANS İLE MÜCADELE</a:t>
          </a:r>
        </a:p>
      </dgm:t>
    </dgm:pt>
    <dgm:pt modelId="{9BC5111F-3D0A-45C1-B3DE-30C48E50C285}" type="parTrans" cxnId="{74672341-5FAA-4E93-B6BE-9CCD6B482C57}">
      <dgm:prSet/>
      <dgm:spPr/>
      <dgm:t>
        <a:bodyPr/>
        <a:lstStyle/>
        <a:p>
          <a:endParaRPr lang="tr-TR"/>
        </a:p>
      </dgm:t>
    </dgm:pt>
    <dgm:pt modelId="{153AF10C-CAE2-474B-B16E-5D49BA5FCB4E}" type="sibTrans" cxnId="{74672341-5FAA-4E93-B6BE-9CCD6B482C57}">
      <dgm:prSet/>
      <dgm:spPr/>
      <dgm:t>
        <a:bodyPr/>
        <a:lstStyle/>
        <a:p>
          <a:endParaRPr lang="tr-TR"/>
        </a:p>
      </dgm:t>
    </dgm:pt>
    <dgm:pt modelId="{DA401919-7CE4-4B5D-9E0B-1ECE57594453}" type="pres">
      <dgm:prSet presAssocID="{AB52301B-1B91-427F-A427-3F0C7AD88B2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46EFBC7-D89C-402F-BF08-C5AEFA00E81E}" type="pres">
      <dgm:prSet presAssocID="{DC59433D-A2E1-46DD-B657-25385F21336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637AC1A-A0FD-4D60-B227-646E5449209B}" type="presOf" srcId="{DC59433D-A2E1-46DD-B657-25385F21336C}" destId="{F46EFBC7-D89C-402F-BF08-C5AEFA00E81E}" srcOrd="0" destOrd="0" presId="urn:microsoft.com/office/officeart/2005/8/layout/vList2"/>
    <dgm:cxn modelId="{74672341-5FAA-4E93-B6BE-9CCD6B482C57}" srcId="{AB52301B-1B91-427F-A427-3F0C7AD88B22}" destId="{DC59433D-A2E1-46DD-B657-25385F21336C}" srcOrd="0" destOrd="0" parTransId="{9BC5111F-3D0A-45C1-B3DE-30C48E50C285}" sibTransId="{153AF10C-CAE2-474B-B16E-5D49BA5FCB4E}"/>
    <dgm:cxn modelId="{A647A38A-DBF5-4E9E-A3DD-31C30E5655F4}" type="presOf" srcId="{AB52301B-1B91-427F-A427-3F0C7AD88B22}" destId="{DA401919-7CE4-4B5D-9E0B-1ECE57594453}" srcOrd="0" destOrd="0" presId="urn:microsoft.com/office/officeart/2005/8/layout/vList2"/>
    <dgm:cxn modelId="{08378512-F6AD-4B05-9B48-5A60308A4BBE}" type="presParOf" srcId="{DA401919-7CE4-4B5D-9E0B-1ECE57594453}" destId="{F46EFBC7-D89C-402F-BF08-C5AEFA00E81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733956A8-CB84-4494-9D54-C02C827506E9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3D54776C-8499-41DB-A3E4-3F3D02628ED8}">
      <dgm:prSet/>
      <dgm:spPr/>
      <dgm:t>
        <a:bodyPr/>
        <a:lstStyle/>
        <a:p>
          <a:r>
            <a:rPr lang="tr-TR" dirty="0"/>
            <a:t>Osmanlı Devleti coğrafi konumu sebebiyle avantajlı bir bölgede kurulmuştur.</a:t>
          </a:r>
        </a:p>
      </dgm:t>
    </dgm:pt>
    <dgm:pt modelId="{91EF964E-2772-4A32-83D6-DCEB1785D5BF}" type="parTrans" cxnId="{9CECAA42-3CB3-40DB-B479-9EE6C8CF98AF}">
      <dgm:prSet/>
      <dgm:spPr/>
      <dgm:t>
        <a:bodyPr/>
        <a:lstStyle/>
        <a:p>
          <a:endParaRPr lang="tr-TR"/>
        </a:p>
      </dgm:t>
    </dgm:pt>
    <dgm:pt modelId="{8FDAE1B2-3FF4-4C22-8D8B-B7D7F9BB64AD}" type="sibTrans" cxnId="{9CECAA42-3CB3-40DB-B479-9EE6C8CF98AF}">
      <dgm:prSet/>
      <dgm:spPr/>
      <dgm:t>
        <a:bodyPr/>
        <a:lstStyle/>
        <a:p>
          <a:endParaRPr lang="tr-TR"/>
        </a:p>
      </dgm:t>
    </dgm:pt>
    <dgm:pt modelId="{6E2A5ECA-13CD-42CD-A056-0E84828190B8}">
      <dgm:prSet/>
      <dgm:spPr/>
      <dgm:t>
        <a:bodyPr/>
        <a:lstStyle/>
        <a:p>
          <a:r>
            <a:rPr lang="tr-TR"/>
            <a:t>Bizans sınırında kurulan Osmanlı Devleti devlet politikası olarak sürekli Bizans ile mücadele etmiştir.</a:t>
          </a:r>
        </a:p>
      </dgm:t>
    </dgm:pt>
    <dgm:pt modelId="{D904FCF9-21E5-4245-A87A-573587A981AD}" type="parTrans" cxnId="{FDB38DD6-3B4D-46C1-AA9A-1B0D42943A98}">
      <dgm:prSet/>
      <dgm:spPr/>
      <dgm:t>
        <a:bodyPr/>
        <a:lstStyle/>
        <a:p>
          <a:endParaRPr lang="tr-TR"/>
        </a:p>
      </dgm:t>
    </dgm:pt>
    <dgm:pt modelId="{95489479-476D-42F2-B1B3-7599E435767E}" type="sibTrans" cxnId="{FDB38DD6-3B4D-46C1-AA9A-1B0D42943A98}">
      <dgm:prSet/>
      <dgm:spPr/>
      <dgm:t>
        <a:bodyPr/>
        <a:lstStyle/>
        <a:p>
          <a:endParaRPr lang="tr-TR"/>
        </a:p>
      </dgm:t>
    </dgm:pt>
    <dgm:pt modelId="{18BCDCA3-2DE3-4DED-B50B-9C50A1336E48}">
      <dgm:prSet/>
      <dgm:spPr/>
      <dgm:t>
        <a:bodyPr/>
        <a:lstStyle/>
        <a:p>
          <a:r>
            <a:rPr lang="tr-TR"/>
            <a:t>Bizans'ın zayıflamaya başlaması ve iç karışıklıklar yaşıyor olması bunda önemli bir sebeptir.</a:t>
          </a:r>
        </a:p>
      </dgm:t>
    </dgm:pt>
    <dgm:pt modelId="{7480DB7F-C286-4C7A-802B-AACDCDE1F915}" type="parTrans" cxnId="{29FC061B-C41F-4986-93D9-9DE76155EA6E}">
      <dgm:prSet/>
      <dgm:spPr/>
      <dgm:t>
        <a:bodyPr/>
        <a:lstStyle/>
        <a:p>
          <a:endParaRPr lang="tr-TR"/>
        </a:p>
      </dgm:t>
    </dgm:pt>
    <dgm:pt modelId="{B4B18933-C477-40CA-A35C-1AB79BEEDD64}" type="sibTrans" cxnId="{29FC061B-C41F-4986-93D9-9DE76155EA6E}">
      <dgm:prSet/>
      <dgm:spPr/>
      <dgm:t>
        <a:bodyPr/>
        <a:lstStyle/>
        <a:p>
          <a:endParaRPr lang="tr-TR"/>
        </a:p>
      </dgm:t>
    </dgm:pt>
    <dgm:pt modelId="{F38C18EB-0086-4A82-B768-EEE9FC258077}" type="pres">
      <dgm:prSet presAssocID="{733956A8-CB84-4494-9D54-C02C827506E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AF5FBE4-05D0-4E8E-A03C-E20593144366}" type="pres">
      <dgm:prSet presAssocID="{3D54776C-8499-41DB-A3E4-3F3D02628ED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86A3183-C371-4FB5-8967-3A5E0C6920B1}" type="pres">
      <dgm:prSet presAssocID="{8FDAE1B2-3FF4-4C22-8D8B-B7D7F9BB64AD}" presName="spacer" presStyleCnt="0"/>
      <dgm:spPr/>
    </dgm:pt>
    <dgm:pt modelId="{9208E154-A8CF-4A3A-987D-9FF344D9B32D}" type="pres">
      <dgm:prSet presAssocID="{6E2A5ECA-13CD-42CD-A056-0E84828190B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D1BF9C5-C5F7-445C-A3B1-EE19BDC2563D}" type="pres">
      <dgm:prSet presAssocID="{95489479-476D-42F2-B1B3-7599E435767E}" presName="spacer" presStyleCnt="0"/>
      <dgm:spPr/>
    </dgm:pt>
    <dgm:pt modelId="{697B6D94-F234-4315-80A8-1CD8BBF566E5}" type="pres">
      <dgm:prSet presAssocID="{18BCDCA3-2DE3-4DED-B50B-9C50A1336E4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82520F1-9D81-4BAF-A9EB-07246671B1A9}" type="presOf" srcId="{733956A8-CB84-4494-9D54-C02C827506E9}" destId="{F38C18EB-0086-4A82-B768-EEE9FC258077}" srcOrd="0" destOrd="0" presId="urn:microsoft.com/office/officeart/2005/8/layout/vList2"/>
    <dgm:cxn modelId="{42A6F0A9-3300-4BA2-BC81-2AA75C563CF3}" type="presOf" srcId="{6E2A5ECA-13CD-42CD-A056-0E84828190B8}" destId="{9208E154-A8CF-4A3A-987D-9FF344D9B32D}" srcOrd="0" destOrd="0" presId="urn:microsoft.com/office/officeart/2005/8/layout/vList2"/>
    <dgm:cxn modelId="{6C309FF9-8799-4E86-8909-1D46D7B7DD96}" type="presOf" srcId="{18BCDCA3-2DE3-4DED-B50B-9C50A1336E48}" destId="{697B6D94-F234-4315-80A8-1CD8BBF566E5}" srcOrd="0" destOrd="0" presId="urn:microsoft.com/office/officeart/2005/8/layout/vList2"/>
    <dgm:cxn modelId="{9CECAA42-3CB3-40DB-B479-9EE6C8CF98AF}" srcId="{733956A8-CB84-4494-9D54-C02C827506E9}" destId="{3D54776C-8499-41DB-A3E4-3F3D02628ED8}" srcOrd="0" destOrd="0" parTransId="{91EF964E-2772-4A32-83D6-DCEB1785D5BF}" sibTransId="{8FDAE1B2-3FF4-4C22-8D8B-B7D7F9BB64AD}"/>
    <dgm:cxn modelId="{29FC061B-C41F-4986-93D9-9DE76155EA6E}" srcId="{733956A8-CB84-4494-9D54-C02C827506E9}" destId="{18BCDCA3-2DE3-4DED-B50B-9C50A1336E48}" srcOrd="2" destOrd="0" parTransId="{7480DB7F-C286-4C7A-802B-AACDCDE1F915}" sibTransId="{B4B18933-C477-40CA-A35C-1AB79BEEDD64}"/>
    <dgm:cxn modelId="{FDB38DD6-3B4D-46C1-AA9A-1B0D42943A98}" srcId="{733956A8-CB84-4494-9D54-C02C827506E9}" destId="{6E2A5ECA-13CD-42CD-A056-0E84828190B8}" srcOrd="1" destOrd="0" parTransId="{D904FCF9-21E5-4245-A87A-573587A981AD}" sibTransId="{95489479-476D-42F2-B1B3-7599E435767E}"/>
    <dgm:cxn modelId="{B1C2D566-1233-4F70-B88C-8E6D568B6A0E}" type="presOf" srcId="{3D54776C-8499-41DB-A3E4-3F3D02628ED8}" destId="{BAF5FBE4-05D0-4E8E-A03C-E20593144366}" srcOrd="0" destOrd="0" presId="urn:microsoft.com/office/officeart/2005/8/layout/vList2"/>
    <dgm:cxn modelId="{DB0C0FAF-E688-446B-9053-135D144AE2FB}" type="presParOf" srcId="{F38C18EB-0086-4A82-B768-EEE9FC258077}" destId="{BAF5FBE4-05D0-4E8E-A03C-E20593144366}" srcOrd="0" destOrd="0" presId="urn:microsoft.com/office/officeart/2005/8/layout/vList2"/>
    <dgm:cxn modelId="{D3D08B40-9BFF-4E20-933D-9D9C84EAB930}" type="presParOf" srcId="{F38C18EB-0086-4A82-B768-EEE9FC258077}" destId="{786A3183-C371-4FB5-8967-3A5E0C6920B1}" srcOrd="1" destOrd="0" presId="urn:microsoft.com/office/officeart/2005/8/layout/vList2"/>
    <dgm:cxn modelId="{F632C168-D347-4F01-B01E-851F3ABA1762}" type="presParOf" srcId="{F38C18EB-0086-4A82-B768-EEE9FC258077}" destId="{9208E154-A8CF-4A3A-987D-9FF344D9B32D}" srcOrd="2" destOrd="0" presId="urn:microsoft.com/office/officeart/2005/8/layout/vList2"/>
    <dgm:cxn modelId="{A11B6A63-1353-49E3-A837-E26F6EC4A23C}" type="presParOf" srcId="{F38C18EB-0086-4A82-B768-EEE9FC258077}" destId="{5D1BF9C5-C5F7-445C-A3B1-EE19BDC2563D}" srcOrd="3" destOrd="0" presId="urn:microsoft.com/office/officeart/2005/8/layout/vList2"/>
    <dgm:cxn modelId="{2B50B26F-6B48-448D-A9FD-3A1FB6B989AD}" type="presParOf" srcId="{F38C18EB-0086-4A82-B768-EEE9FC258077}" destId="{697B6D94-F234-4315-80A8-1CD8BBF566E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2C876652-652C-444F-8AB4-934B43B55FE0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5E68E3DE-40F5-4F14-AA60-90E4FAD83233}">
      <dgm:prSet/>
      <dgm:spPr/>
      <dgm:t>
        <a:bodyPr/>
        <a:lstStyle/>
        <a:p>
          <a:r>
            <a:rPr lang="tr-TR"/>
            <a:t>KURULUŞ DÖNEMİ OSMANLI-BİZANS SAVAŞLARI</a:t>
          </a:r>
        </a:p>
      </dgm:t>
    </dgm:pt>
    <dgm:pt modelId="{853875E6-7CF6-4EE8-A62D-5F03FAF92727}" type="parTrans" cxnId="{970E19F6-17F3-43A4-B1E3-0A2E16DEE3F6}">
      <dgm:prSet/>
      <dgm:spPr/>
      <dgm:t>
        <a:bodyPr/>
        <a:lstStyle/>
        <a:p>
          <a:endParaRPr lang="tr-TR"/>
        </a:p>
      </dgm:t>
    </dgm:pt>
    <dgm:pt modelId="{733210EF-AAD8-452A-8B21-353C96B7F21B}" type="sibTrans" cxnId="{970E19F6-17F3-43A4-B1E3-0A2E16DEE3F6}">
      <dgm:prSet/>
      <dgm:spPr/>
      <dgm:t>
        <a:bodyPr/>
        <a:lstStyle/>
        <a:p>
          <a:endParaRPr lang="tr-TR"/>
        </a:p>
      </dgm:t>
    </dgm:pt>
    <dgm:pt modelId="{2A1B5775-CDBE-4B1A-925B-72225C96375A}" type="pres">
      <dgm:prSet presAssocID="{2C876652-652C-444F-8AB4-934B43B55FE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3092C08-2216-42FC-9D15-A77A950BA2D5}" type="pres">
      <dgm:prSet presAssocID="{5E68E3DE-40F5-4F14-AA60-90E4FAD8323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70E19F6-17F3-43A4-B1E3-0A2E16DEE3F6}" srcId="{2C876652-652C-444F-8AB4-934B43B55FE0}" destId="{5E68E3DE-40F5-4F14-AA60-90E4FAD83233}" srcOrd="0" destOrd="0" parTransId="{853875E6-7CF6-4EE8-A62D-5F03FAF92727}" sibTransId="{733210EF-AAD8-452A-8B21-353C96B7F21B}"/>
    <dgm:cxn modelId="{0543A3F5-3B69-4C78-B505-E5877BBEDA87}" type="presOf" srcId="{2C876652-652C-444F-8AB4-934B43B55FE0}" destId="{2A1B5775-CDBE-4B1A-925B-72225C96375A}" srcOrd="0" destOrd="0" presId="urn:microsoft.com/office/officeart/2005/8/layout/vList2"/>
    <dgm:cxn modelId="{56E65DFA-CCCB-42D9-BFF7-63964DF008A8}" type="presOf" srcId="{5E68E3DE-40F5-4F14-AA60-90E4FAD83233}" destId="{63092C08-2216-42FC-9D15-A77A950BA2D5}" srcOrd="0" destOrd="0" presId="urn:microsoft.com/office/officeart/2005/8/layout/vList2"/>
    <dgm:cxn modelId="{B27D2E50-9BAD-4B3B-A6D6-8A2607A09F56}" type="presParOf" srcId="{2A1B5775-CDBE-4B1A-925B-72225C96375A}" destId="{63092C08-2216-42FC-9D15-A77A950BA2D5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8317BBD1-CAEF-47E9-9082-19A7C14ECAEA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38307E4B-4F87-4886-845D-7260D0933B9F}">
      <dgm:prSet/>
      <dgm:spPr/>
      <dgm:t>
        <a:bodyPr/>
        <a:lstStyle/>
        <a:p>
          <a:r>
            <a:rPr lang="tr-TR" dirty="0"/>
            <a:t>1302 KOYUNHİSAR SAVAŞI: Bizans ile Osmanlı arasında ki ilk savaştır. Osmanlı kazanmıştır</a:t>
          </a:r>
        </a:p>
      </dgm:t>
    </dgm:pt>
    <dgm:pt modelId="{BE120DDE-8D1C-4ACF-8077-10B1BE3B0823}" type="parTrans" cxnId="{782E090C-F100-44C0-9D14-E21C23E6AE2D}">
      <dgm:prSet/>
      <dgm:spPr/>
      <dgm:t>
        <a:bodyPr/>
        <a:lstStyle/>
        <a:p>
          <a:endParaRPr lang="tr-TR"/>
        </a:p>
      </dgm:t>
    </dgm:pt>
    <dgm:pt modelId="{829E3CAC-CEC6-4C29-BC6F-0AA5C66262CE}" type="sibTrans" cxnId="{782E090C-F100-44C0-9D14-E21C23E6AE2D}">
      <dgm:prSet/>
      <dgm:spPr/>
      <dgm:t>
        <a:bodyPr/>
        <a:lstStyle/>
        <a:p>
          <a:endParaRPr lang="tr-TR"/>
        </a:p>
      </dgm:t>
    </dgm:pt>
    <dgm:pt modelId="{C1EAC4FA-A55F-46BA-9A1E-74E2EED5A7B6}">
      <dgm:prSet/>
      <dgm:spPr/>
      <dgm:t>
        <a:bodyPr/>
        <a:lstStyle/>
        <a:p>
          <a:r>
            <a:rPr lang="tr-TR"/>
            <a:t>1326 Bursa’nın Fethi : Bursa alınarak başkent yapılmıştır</a:t>
          </a:r>
        </a:p>
      </dgm:t>
    </dgm:pt>
    <dgm:pt modelId="{1D469B45-C4BD-4BDB-8615-EC90411315BB}" type="parTrans" cxnId="{B50A7342-A08E-44A5-8AEA-939A87F856E1}">
      <dgm:prSet/>
      <dgm:spPr/>
      <dgm:t>
        <a:bodyPr/>
        <a:lstStyle/>
        <a:p>
          <a:endParaRPr lang="tr-TR"/>
        </a:p>
      </dgm:t>
    </dgm:pt>
    <dgm:pt modelId="{B7127D25-5609-4BB6-BB80-D0FA08BDBB39}" type="sibTrans" cxnId="{B50A7342-A08E-44A5-8AEA-939A87F856E1}">
      <dgm:prSet/>
      <dgm:spPr/>
      <dgm:t>
        <a:bodyPr/>
        <a:lstStyle/>
        <a:p>
          <a:endParaRPr lang="tr-TR"/>
        </a:p>
      </dgm:t>
    </dgm:pt>
    <dgm:pt modelId="{845EF7E3-3BC6-45A4-9342-5B7D057B04E4}">
      <dgm:prSet/>
      <dgm:spPr/>
      <dgm:t>
        <a:bodyPr/>
        <a:lstStyle/>
        <a:p>
          <a:r>
            <a:rPr lang="tr-TR"/>
            <a:t>1353 Çimpe Kalesi’nin alınması: Çimpe Kalesi alınarak Osmanlı ilk defa Rumeliye geçme fırsatı yakalamıştır ve Rumeli fetihleri başlamıştır</a:t>
          </a:r>
        </a:p>
      </dgm:t>
    </dgm:pt>
    <dgm:pt modelId="{F6C9D153-0B7F-4FE1-A088-8DC203ECEFD1}" type="parTrans" cxnId="{40D5F15E-24D6-4400-9DC3-2262EDBEEAC3}">
      <dgm:prSet/>
      <dgm:spPr/>
      <dgm:t>
        <a:bodyPr/>
        <a:lstStyle/>
        <a:p>
          <a:endParaRPr lang="tr-TR"/>
        </a:p>
      </dgm:t>
    </dgm:pt>
    <dgm:pt modelId="{8D822324-899D-436E-8540-4A619F94BABE}" type="sibTrans" cxnId="{40D5F15E-24D6-4400-9DC3-2262EDBEEAC3}">
      <dgm:prSet/>
      <dgm:spPr/>
      <dgm:t>
        <a:bodyPr/>
        <a:lstStyle/>
        <a:p>
          <a:endParaRPr lang="tr-TR"/>
        </a:p>
      </dgm:t>
    </dgm:pt>
    <dgm:pt modelId="{DDFA23A6-B77F-4E56-8566-5AFABADBFD3E}" type="pres">
      <dgm:prSet presAssocID="{8317BBD1-CAEF-47E9-9082-19A7C14ECAE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394A31E-5C1B-4386-93CE-EFC7390EEBDE}" type="pres">
      <dgm:prSet presAssocID="{38307E4B-4F87-4886-845D-7260D0933B9F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9A37837-37CA-44D2-8B49-6617B2481433}" type="pres">
      <dgm:prSet presAssocID="{829E3CAC-CEC6-4C29-BC6F-0AA5C66262CE}" presName="spacer" presStyleCnt="0"/>
      <dgm:spPr/>
    </dgm:pt>
    <dgm:pt modelId="{ECCB953C-9992-4034-AB4E-664ED9ED009A}" type="pres">
      <dgm:prSet presAssocID="{C1EAC4FA-A55F-46BA-9A1E-74E2EED5A7B6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1FBE639-2483-4892-817E-BA45F6E6AE45}" type="pres">
      <dgm:prSet presAssocID="{B7127D25-5609-4BB6-BB80-D0FA08BDBB39}" presName="spacer" presStyleCnt="0"/>
      <dgm:spPr/>
    </dgm:pt>
    <dgm:pt modelId="{50842DC1-A753-416A-B9B6-210C7001863A}" type="pres">
      <dgm:prSet presAssocID="{845EF7E3-3BC6-45A4-9342-5B7D057B04E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0D5F15E-24D6-4400-9DC3-2262EDBEEAC3}" srcId="{8317BBD1-CAEF-47E9-9082-19A7C14ECAEA}" destId="{845EF7E3-3BC6-45A4-9342-5B7D057B04E4}" srcOrd="2" destOrd="0" parTransId="{F6C9D153-0B7F-4FE1-A088-8DC203ECEFD1}" sibTransId="{8D822324-899D-436E-8540-4A619F94BABE}"/>
    <dgm:cxn modelId="{B50A7342-A08E-44A5-8AEA-939A87F856E1}" srcId="{8317BBD1-CAEF-47E9-9082-19A7C14ECAEA}" destId="{C1EAC4FA-A55F-46BA-9A1E-74E2EED5A7B6}" srcOrd="1" destOrd="0" parTransId="{1D469B45-C4BD-4BDB-8615-EC90411315BB}" sibTransId="{B7127D25-5609-4BB6-BB80-D0FA08BDBB39}"/>
    <dgm:cxn modelId="{B5F82E12-9803-48B8-82CE-DEE483515E77}" type="presOf" srcId="{845EF7E3-3BC6-45A4-9342-5B7D057B04E4}" destId="{50842DC1-A753-416A-B9B6-210C7001863A}" srcOrd="0" destOrd="0" presId="urn:microsoft.com/office/officeart/2005/8/layout/vList2"/>
    <dgm:cxn modelId="{59C6CC9E-E9BD-4E05-AA85-91C5CC78D9DC}" type="presOf" srcId="{C1EAC4FA-A55F-46BA-9A1E-74E2EED5A7B6}" destId="{ECCB953C-9992-4034-AB4E-664ED9ED009A}" srcOrd="0" destOrd="0" presId="urn:microsoft.com/office/officeart/2005/8/layout/vList2"/>
    <dgm:cxn modelId="{F9FE9E8F-06FF-40F8-A033-E5103EAB89DD}" type="presOf" srcId="{8317BBD1-CAEF-47E9-9082-19A7C14ECAEA}" destId="{DDFA23A6-B77F-4E56-8566-5AFABADBFD3E}" srcOrd="0" destOrd="0" presId="urn:microsoft.com/office/officeart/2005/8/layout/vList2"/>
    <dgm:cxn modelId="{782E090C-F100-44C0-9D14-E21C23E6AE2D}" srcId="{8317BBD1-CAEF-47E9-9082-19A7C14ECAEA}" destId="{38307E4B-4F87-4886-845D-7260D0933B9F}" srcOrd="0" destOrd="0" parTransId="{BE120DDE-8D1C-4ACF-8077-10B1BE3B0823}" sibTransId="{829E3CAC-CEC6-4C29-BC6F-0AA5C66262CE}"/>
    <dgm:cxn modelId="{2F9D8CCB-6586-460A-B5C8-6438E0D3917E}" type="presOf" srcId="{38307E4B-4F87-4886-845D-7260D0933B9F}" destId="{B394A31E-5C1B-4386-93CE-EFC7390EEBDE}" srcOrd="0" destOrd="0" presId="urn:microsoft.com/office/officeart/2005/8/layout/vList2"/>
    <dgm:cxn modelId="{934FC0BD-5E0B-4B2D-9DF8-AFE9B8578456}" type="presParOf" srcId="{DDFA23A6-B77F-4E56-8566-5AFABADBFD3E}" destId="{B394A31E-5C1B-4386-93CE-EFC7390EEBDE}" srcOrd="0" destOrd="0" presId="urn:microsoft.com/office/officeart/2005/8/layout/vList2"/>
    <dgm:cxn modelId="{D7E4E452-A3AF-437C-BEE9-06835D0843F5}" type="presParOf" srcId="{DDFA23A6-B77F-4E56-8566-5AFABADBFD3E}" destId="{59A37837-37CA-44D2-8B49-6617B2481433}" srcOrd="1" destOrd="0" presId="urn:microsoft.com/office/officeart/2005/8/layout/vList2"/>
    <dgm:cxn modelId="{E2F5ADF3-8A76-406D-9A7D-6867A7683C65}" type="presParOf" srcId="{DDFA23A6-B77F-4E56-8566-5AFABADBFD3E}" destId="{ECCB953C-9992-4034-AB4E-664ED9ED009A}" srcOrd="2" destOrd="0" presId="urn:microsoft.com/office/officeart/2005/8/layout/vList2"/>
    <dgm:cxn modelId="{02FC1FA7-7B76-4595-8430-C41B4A141730}" type="presParOf" srcId="{DDFA23A6-B77F-4E56-8566-5AFABADBFD3E}" destId="{31FBE639-2483-4892-817E-BA45F6E6AE45}" srcOrd="3" destOrd="0" presId="urn:microsoft.com/office/officeart/2005/8/layout/vList2"/>
    <dgm:cxn modelId="{C8216ABF-4E99-4A51-9CBD-18A1EC2ACF08}" type="presParOf" srcId="{DDFA23A6-B77F-4E56-8566-5AFABADBFD3E}" destId="{50842DC1-A753-416A-B9B6-210C7001863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FD4CEEE8-1E85-4E2D-901D-B6A01598EBF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EAE5236D-B2C8-4A20-8980-7482F42A9EFA}">
      <dgm:prSet/>
      <dgm:spPr>
        <a:solidFill>
          <a:schemeClr val="tx1"/>
        </a:solidFill>
      </dgm:spPr>
      <dgm:t>
        <a:bodyPr/>
        <a:lstStyle/>
        <a:p>
          <a:r>
            <a:rPr lang="tr-TR" dirty="0"/>
            <a:t>OSMANLI BALKAN FETİHLERİ</a:t>
          </a:r>
        </a:p>
      </dgm:t>
    </dgm:pt>
    <dgm:pt modelId="{C5CCEF54-39A1-4BE9-B7A5-05B665F11A47}" type="parTrans" cxnId="{164E291C-1F0E-4ADB-B443-91362FFF11F1}">
      <dgm:prSet/>
      <dgm:spPr/>
      <dgm:t>
        <a:bodyPr/>
        <a:lstStyle/>
        <a:p>
          <a:endParaRPr lang="tr-TR"/>
        </a:p>
      </dgm:t>
    </dgm:pt>
    <dgm:pt modelId="{8CED7AAC-E2A6-4E63-87E4-3481A45D2019}" type="sibTrans" cxnId="{164E291C-1F0E-4ADB-B443-91362FFF11F1}">
      <dgm:prSet/>
      <dgm:spPr/>
      <dgm:t>
        <a:bodyPr/>
        <a:lstStyle/>
        <a:p>
          <a:endParaRPr lang="tr-TR"/>
        </a:p>
      </dgm:t>
    </dgm:pt>
    <dgm:pt modelId="{3071FB80-4ED3-4E38-AD10-65D0A429D588}" type="pres">
      <dgm:prSet presAssocID="{FD4CEEE8-1E85-4E2D-901D-B6A01598EBF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C980570-BBE2-4910-BF26-C7B6C9B95ABB}" type="pres">
      <dgm:prSet presAssocID="{EAE5236D-B2C8-4A20-8980-7482F42A9EFA}" presName="parentText" presStyleLbl="node1" presStyleIdx="0" presStyleCnt="1" custLinFactNeighborX="-268" custLinFactNeighborY="-18018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C2FB876-E6A3-4EBF-AF0C-8CDBB6486BB6}" type="presOf" srcId="{EAE5236D-B2C8-4A20-8980-7482F42A9EFA}" destId="{FC980570-BBE2-4910-BF26-C7B6C9B95ABB}" srcOrd="0" destOrd="0" presId="urn:microsoft.com/office/officeart/2005/8/layout/vList2"/>
    <dgm:cxn modelId="{164E291C-1F0E-4ADB-B443-91362FFF11F1}" srcId="{FD4CEEE8-1E85-4E2D-901D-B6A01598EBF7}" destId="{EAE5236D-B2C8-4A20-8980-7482F42A9EFA}" srcOrd="0" destOrd="0" parTransId="{C5CCEF54-39A1-4BE9-B7A5-05B665F11A47}" sibTransId="{8CED7AAC-E2A6-4E63-87E4-3481A45D2019}"/>
    <dgm:cxn modelId="{A2C515CE-F1DF-48C2-845A-C9B10D203EEA}" type="presOf" srcId="{FD4CEEE8-1E85-4E2D-901D-B6A01598EBF7}" destId="{3071FB80-4ED3-4E38-AD10-65D0A429D588}" srcOrd="0" destOrd="0" presId="urn:microsoft.com/office/officeart/2005/8/layout/vList2"/>
    <dgm:cxn modelId="{2DE93053-D90C-4E29-950E-44C595548AA4}" type="presParOf" srcId="{3071FB80-4ED3-4E38-AD10-65D0A429D588}" destId="{FC980570-BBE2-4910-BF26-C7B6C9B95AB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DCDD23AC-C657-41DB-B31B-B42B6FBC60C9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644595C0-5673-4770-9089-8A386DBAE413}">
      <dgm:prSet/>
      <dgm:spPr/>
      <dgm:t>
        <a:bodyPr/>
        <a:lstStyle/>
        <a:p>
          <a:r>
            <a:rPr lang="tr-TR" dirty="0"/>
            <a:t>OSMANLI DEVLETİNİN BALKAN FETİHLERİ</a:t>
          </a:r>
        </a:p>
      </dgm:t>
    </dgm:pt>
    <dgm:pt modelId="{D00DB256-1B2D-4A00-9D12-444D494A61DA}" type="parTrans" cxnId="{9C6DEB08-84EB-455D-8A16-62F3B2542E58}">
      <dgm:prSet/>
      <dgm:spPr/>
      <dgm:t>
        <a:bodyPr/>
        <a:lstStyle/>
        <a:p>
          <a:endParaRPr lang="tr-TR"/>
        </a:p>
      </dgm:t>
    </dgm:pt>
    <dgm:pt modelId="{B81423FD-527A-4AEB-B940-D442C123401E}" type="sibTrans" cxnId="{9C6DEB08-84EB-455D-8A16-62F3B2542E58}">
      <dgm:prSet/>
      <dgm:spPr/>
      <dgm:t>
        <a:bodyPr/>
        <a:lstStyle/>
        <a:p>
          <a:endParaRPr lang="tr-TR"/>
        </a:p>
      </dgm:t>
    </dgm:pt>
    <dgm:pt modelId="{4E30EEC9-B4FF-4BFB-9EC6-B807F1447245}" type="pres">
      <dgm:prSet presAssocID="{DCDD23AC-C657-41DB-B31B-B42B6FBC60C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AA89F3F-7CC1-4525-A2E7-8EB482335DF3}" type="pres">
      <dgm:prSet presAssocID="{644595C0-5673-4770-9089-8A386DBAE41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B833994-F839-481F-B67C-38C49F74A31F}" type="presOf" srcId="{644595C0-5673-4770-9089-8A386DBAE413}" destId="{CAA89F3F-7CC1-4525-A2E7-8EB482335DF3}" srcOrd="0" destOrd="0" presId="urn:microsoft.com/office/officeart/2005/8/layout/vList2"/>
    <dgm:cxn modelId="{9C6DEB08-84EB-455D-8A16-62F3B2542E58}" srcId="{DCDD23AC-C657-41DB-B31B-B42B6FBC60C9}" destId="{644595C0-5673-4770-9089-8A386DBAE413}" srcOrd="0" destOrd="0" parTransId="{D00DB256-1B2D-4A00-9D12-444D494A61DA}" sibTransId="{B81423FD-527A-4AEB-B940-D442C123401E}"/>
    <dgm:cxn modelId="{5884975D-276B-4C13-8BD0-213FA588D630}" type="presOf" srcId="{DCDD23AC-C657-41DB-B31B-B42B6FBC60C9}" destId="{4E30EEC9-B4FF-4BFB-9EC6-B807F1447245}" srcOrd="0" destOrd="0" presId="urn:microsoft.com/office/officeart/2005/8/layout/vList2"/>
    <dgm:cxn modelId="{DA8F43D9-5E11-49C6-A9CA-8D259EF54F22}" type="presParOf" srcId="{4E30EEC9-B4FF-4BFB-9EC6-B807F1447245}" destId="{CAA89F3F-7CC1-4525-A2E7-8EB482335DF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7DFF0466-4DF8-4702-94F2-FAC331D6B0EC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8CF03FB4-891F-428E-B00D-FEC053B8ED98}">
      <dgm:prSet custT="1"/>
      <dgm:spPr/>
      <dgm:t>
        <a:bodyPr/>
        <a:lstStyle/>
        <a:p>
          <a:r>
            <a:rPr lang="tr-TR" sz="2000" dirty="0"/>
            <a:t>1363 Edirne’nin Fethi: Edirne alınmış ve Balkan fetihlerinde daha etkili olmak amacıyla başkent yapılmıştır.</a:t>
          </a:r>
        </a:p>
      </dgm:t>
    </dgm:pt>
    <dgm:pt modelId="{306BEF98-A163-422E-B26B-7B7470EDF19B}" type="parTrans" cxnId="{DA475160-308B-44AC-8539-30223B8840C0}">
      <dgm:prSet/>
      <dgm:spPr/>
      <dgm:t>
        <a:bodyPr/>
        <a:lstStyle/>
        <a:p>
          <a:endParaRPr lang="tr-TR"/>
        </a:p>
      </dgm:t>
    </dgm:pt>
    <dgm:pt modelId="{7F84EADD-AEA5-41A3-952C-E2D917429BD7}" type="sibTrans" cxnId="{DA475160-308B-44AC-8539-30223B8840C0}">
      <dgm:prSet/>
      <dgm:spPr/>
      <dgm:t>
        <a:bodyPr/>
        <a:lstStyle/>
        <a:p>
          <a:endParaRPr lang="tr-TR"/>
        </a:p>
      </dgm:t>
    </dgm:pt>
    <dgm:pt modelId="{2DE4F83E-DDED-4254-827C-9EA0ACAC972C}">
      <dgm:prSet custT="1"/>
      <dgm:spPr/>
      <dgm:t>
        <a:bodyPr/>
        <a:lstStyle/>
        <a:p>
          <a:r>
            <a:rPr lang="tr-TR" sz="2400" dirty="0"/>
            <a:t>1364 </a:t>
          </a:r>
          <a:r>
            <a:rPr lang="tr-TR" sz="2400" dirty="0" err="1"/>
            <a:t>Sırpsındığı</a:t>
          </a:r>
          <a:r>
            <a:rPr lang="tr-TR" sz="2400" dirty="0"/>
            <a:t> savaşı: Sırplar öncülüğündeki Haçlılarla yapılmıştır ve Osmanlı kazanmıştır</a:t>
          </a:r>
        </a:p>
      </dgm:t>
    </dgm:pt>
    <dgm:pt modelId="{BC2E6C95-8A84-4DAD-B851-85F1069F0A83}" type="parTrans" cxnId="{12AE5602-D8F1-4821-B0D9-9B896674A418}">
      <dgm:prSet/>
      <dgm:spPr/>
      <dgm:t>
        <a:bodyPr/>
        <a:lstStyle/>
        <a:p>
          <a:endParaRPr lang="tr-TR"/>
        </a:p>
      </dgm:t>
    </dgm:pt>
    <dgm:pt modelId="{3376021B-F9F0-4B3E-8B12-D60DC4972EA7}" type="sibTrans" cxnId="{12AE5602-D8F1-4821-B0D9-9B896674A418}">
      <dgm:prSet/>
      <dgm:spPr/>
      <dgm:t>
        <a:bodyPr/>
        <a:lstStyle/>
        <a:p>
          <a:endParaRPr lang="tr-TR"/>
        </a:p>
      </dgm:t>
    </dgm:pt>
    <dgm:pt modelId="{317D5D5C-FCD3-465A-A001-C5892EBD394D}">
      <dgm:prSet custT="1"/>
      <dgm:spPr/>
      <dgm:t>
        <a:bodyPr/>
        <a:lstStyle/>
        <a:p>
          <a:r>
            <a:rPr lang="tr-TR" sz="2400" dirty="0"/>
            <a:t>1371 </a:t>
          </a:r>
          <a:r>
            <a:rPr lang="tr-TR" sz="2400" dirty="0" err="1"/>
            <a:t>Çirmen</a:t>
          </a:r>
          <a:r>
            <a:rPr lang="tr-TR" sz="2400" dirty="0"/>
            <a:t> Zaferi: Sırplar yenilgiye uğratılmıştır</a:t>
          </a:r>
        </a:p>
      </dgm:t>
    </dgm:pt>
    <dgm:pt modelId="{F8874AA6-4892-4ED2-9345-B9E1391AA27E}" type="parTrans" cxnId="{B822B147-868F-4592-AC14-71831B8EA6F4}">
      <dgm:prSet/>
      <dgm:spPr/>
      <dgm:t>
        <a:bodyPr/>
        <a:lstStyle/>
        <a:p>
          <a:endParaRPr lang="tr-TR"/>
        </a:p>
      </dgm:t>
    </dgm:pt>
    <dgm:pt modelId="{3BEEEC1E-6D0A-4EC3-98AB-695331266E03}" type="sibTrans" cxnId="{B822B147-868F-4592-AC14-71831B8EA6F4}">
      <dgm:prSet/>
      <dgm:spPr/>
      <dgm:t>
        <a:bodyPr/>
        <a:lstStyle/>
        <a:p>
          <a:endParaRPr lang="tr-TR"/>
        </a:p>
      </dgm:t>
    </dgm:pt>
    <dgm:pt modelId="{44B147C6-F0C4-4B44-B0F6-9BC6BCBFF0C4}">
      <dgm:prSet custT="1"/>
      <dgm:spPr/>
      <dgm:t>
        <a:bodyPr/>
        <a:lstStyle/>
        <a:p>
          <a:r>
            <a:rPr lang="tr-TR" sz="2000" dirty="0"/>
            <a:t>I. Kosova Savaşı: Bu savaşta Haçlı birlikleri yenilgiye uğratılmış ve Osmanlının Balkanlarda yerleşmesi için önemli bir adım atılmıştır(I. Murat şehit düşmüştür)</a:t>
          </a:r>
        </a:p>
      </dgm:t>
    </dgm:pt>
    <dgm:pt modelId="{6BAF77DD-3BC2-4A45-A033-AB1726E8BFFD}" type="parTrans" cxnId="{CF799586-443B-4D00-8F30-83814BAF8E67}">
      <dgm:prSet/>
      <dgm:spPr/>
      <dgm:t>
        <a:bodyPr/>
        <a:lstStyle/>
        <a:p>
          <a:endParaRPr lang="tr-TR"/>
        </a:p>
      </dgm:t>
    </dgm:pt>
    <dgm:pt modelId="{647DB43A-B505-4B19-9601-3DE3E25C84F4}" type="sibTrans" cxnId="{CF799586-443B-4D00-8F30-83814BAF8E67}">
      <dgm:prSet/>
      <dgm:spPr/>
      <dgm:t>
        <a:bodyPr/>
        <a:lstStyle/>
        <a:p>
          <a:endParaRPr lang="tr-TR"/>
        </a:p>
      </dgm:t>
    </dgm:pt>
    <dgm:pt modelId="{EA7624E6-0168-4D89-945D-6F21213C122D}" type="pres">
      <dgm:prSet presAssocID="{7DFF0466-4DF8-4702-94F2-FAC331D6B0E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5821221-1DEE-41A7-A396-2F5A3994F1E8}" type="pres">
      <dgm:prSet presAssocID="{8CF03FB4-891F-428E-B00D-FEC053B8ED98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6715AEA-AF3F-450D-835E-ADCCE6D5FA2B}" type="pres">
      <dgm:prSet presAssocID="{7F84EADD-AEA5-41A3-952C-E2D917429BD7}" presName="spacer" presStyleCnt="0"/>
      <dgm:spPr/>
    </dgm:pt>
    <dgm:pt modelId="{6F577966-5000-4724-A2D7-E66313389D76}" type="pres">
      <dgm:prSet presAssocID="{2DE4F83E-DDED-4254-827C-9EA0ACAC972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D322358-A49B-43F5-8B80-DC6120FF05F8}" type="pres">
      <dgm:prSet presAssocID="{3376021B-F9F0-4B3E-8B12-D60DC4972EA7}" presName="spacer" presStyleCnt="0"/>
      <dgm:spPr/>
    </dgm:pt>
    <dgm:pt modelId="{EF39539E-6017-433D-9998-173A569ECE42}" type="pres">
      <dgm:prSet presAssocID="{317D5D5C-FCD3-465A-A001-C5892EBD394D}" presName="parentText" presStyleLbl="node1" presStyleIdx="2" presStyleCnt="4" custLinFactNeighborX="-87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8ED9825-1F45-4792-A2E4-2AAB9BAC197F}" type="pres">
      <dgm:prSet presAssocID="{3BEEEC1E-6D0A-4EC3-98AB-695331266E03}" presName="spacer" presStyleCnt="0"/>
      <dgm:spPr/>
    </dgm:pt>
    <dgm:pt modelId="{5FDBB07F-7664-4639-B661-4FD5F16568D5}" type="pres">
      <dgm:prSet presAssocID="{44B147C6-F0C4-4B44-B0F6-9BC6BCBFF0C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C92BDB7-C65B-4639-952F-7D259CE01D18}" type="presOf" srcId="{7DFF0466-4DF8-4702-94F2-FAC331D6B0EC}" destId="{EA7624E6-0168-4D89-945D-6F21213C122D}" srcOrd="0" destOrd="0" presId="urn:microsoft.com/office/officeart/2005/8/layout/vList2"/>
    <dgm:cxn modelId="{2F0D6EB4-ECCF-49FF-8577-3F13FEED2EAB}" type="presOf" srcId="{8CF03FB4-891F-428E-B00D-FEC053B8ED98}" destId="{C5821221-1DEE-41A7-A396-2F5A3994F1E8}" srcOrd="0" destOrd="0" presId="urn:microsoft.com/office/officeart/2005/8/layout/vList2"/>
    <dgm:cxn modelId="{DA475160-308B-44AC-8539-30223B8840C0}" srcId="{7DFF0466-4DF8-4702-94F2-FAC331D6B0EC}" destId="{8CF03FB4-891F-428E-B00D-FEC053B8ED98}" srcOrd="0" destOrd="0" parTransId="{306BEF98-A163-422E-B26B-7B7470EDF19B}" sibTransId="{7F84EADD-AEA5-41A3-952C-E2D917429BD7}"/>
    <dgm:cxn modelId="{B822B147-868F-4592-AC14-71831B8EA6F4}" srcId="{7DFF0466-4DF8-4702-94F2-FAC331D6B0EC}" destId="{317D5D5C-FCD3-465A-A001-C5892EBD394D}" srcOrd="2" destOrd="0" parTransId="{F8874AA6-4892-4ED2-9345-B9E1391AA27E}" sibTransId="{3BEEEC1E-6D0A-4EC3-98AB-695331266E03}"/>
    <dgm:cxn modelId="{12AE5602-D8F1-4821-B0D9-9B896674A418}" srcId="{7DFF0466-4DF8-4702-94F2-FAC331D6B0EC}" destId="{2DE4F83E-DDED-4254-827C-9EA0ACAC972C}" srcOrd="1" destOrd="0" parTransId="{BC2E6C95-8A84-4DAD-B851-85F1069F0A83}" sibTransId="{3376021B-F9F0-4B3E-8B12-D60DC4972EA7}"/>
    <dgm:cxn modelId="{CF799586-443B-4D00-8F30-83814BAF8E67}" srcId="{7DFF0466-4DF8-4702-94F2-FAC331D6B0EC}" destId="{44B147C6-F0C4-4B44-B0F6-9BC6BCBFF0C4}" srcOrd="3" destOrd="0" parTransId="{6BAF77DD-3BC2-4A45-A033-AB1726E8BFFD}" sibTransId="{647DB43A-B505-4B19-9601-3DE3E25C84F4}"/>
    <dgm:cxn modelId="{444331BF-6D7B-4F40-866A-A938222BA543}" type="presOf" srcId="{44B147C6-F0C4-4B44-B0F6-9BC6BCBFF0C4}" destId="{5FDBB07F-7664-4639-B661-4FD5F16568D5}" srcOrd="0" destOrd="0" presId="urn:microsoft.com/office/officeart/2005/8/layout/vList2"/>
    <dgm:cxn modelId="{D49B6D00-DD67-4057-A9FE-F6348CDDD398}" type="presOf" srcId="{317D5D5C-FCD3-465A-A001-C5892EBD394D}" destId="{EF39539E-6017-433D-9998-173A569ECE42}" srcOrd="0" destOrd="0" presId="urn:microsoft.com/office/officeart/2005/8/layout/vList2"/>
    <dgm:cxn modelId="{C75A694A-EA94-4CA2-B2AF-2BBCB2CD6BF4}" type="presOf" srcId="{2DE4F83E-DDED-4254-827C-9EA0ACAC972C}" destId="{6F577966-5000-4724-A2D7-E66313389D76}" srcOrd="0" destOrd="0" presId="urn:microsoft.com/office/officeart/2005/8/layout/vList2"/>
    <dgm:cxn modelId="{BE786BF6-8736-4BDA-8790-9A53131B770C}" type="presParOf" srcId="{EA7624E6-0168-4D89-945D-6F21213C122D}" destId="{C5821221-1DEE-41A7-A396-2F5A3994F1E8}" srcOrd="0" destOrd="0" presId="urn:microsoft.com/office/officeart/2005/8/layout/vList2"/>
    <dgm:cxn modelId="{A61CE665-D5D3-4427-A033-C1106B991B5B}" type="presParOf" srcId="{EA7624E6-0168-4D89-945D-6F21213C122D}" destId="{06715AEA-AF3F-450D-835E-ADCCE6D5FA2B}" srcOrd="1" destOrd="0" presId="urn:microsoft.com/office/officeart/2005/8/layout/vList2"/>
    <dgm:cxn modelId="{DE2DAF89-D19B-483F-AC58-939C41AF5BD6}" type="presParOf" srcId="{EA7624E6-0168-4D89-945D-6F21213C122D}" destId="{6F577966-5000-4724-A2D7-E66313389D76}" srcOrd="2" destOrd="0" presId="urn:microsoft.com/office/officeart/2005/8/layout/vList2"/>
    <dgm:cxn modelId="{10E8A1FC-65ED-4A2A-80AC-9F259AC7F6FB}" type="presParOf" srcId="{EA7624E6-0168-4D89-945D-6F21213C122D}" destId="{DD322358-A49B-43F5-8B80-DC6120FF05F8}" srcOrd="3" destOrd="0" presId="urn:microsoft.com/office/officeart/2005/8/layout/vList2"/>
    <dgm:cxn modelId="{E6FBE874-C539-46DF-B2B1-7B6C5C8F6755}" type="presParOf" srcId="{EA7624E6-0168-4D89-945D-6F21213C122D}" destId="{EF39539E-6017-433D-9998-173A569ECE42}" srcOrd="4" destOrd="0" presId="urn:microsoft.com/office/officeart/2005/8/layout/vList2"/>
    <dgm:cxn modelId="{3D9B659B-66D1-4051-A19D-1DE9D12EEE7E}" type="presParOf" srcId="{EA7624E6-0168-4D89-945D-6F21213C122D}" destId="{88ED9825-1F45-4792-A2E4-2AAB9BAC197F}" srcOrd="5" destOrd="0" presId="urn:microsoft.com/office/officeart/2005/8/layout/vList2"/>
    <dgm:cxn modelId="{0A19421C-17E6-44A0-9512-D2ED7B21D969}" type="presParOf" srcId="{EA7624E6-0168-4D89-945D-6F21213C122D}" destId="{5FDBB07F-7664-4639-B661-4FD5F16568D5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78203417-55DB-4C95-A171-A869E8594EA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35852A43-D2D4-446F-B6FC-4BE0AD114E7F}">
      <dgm:prSet/>
      <dgm:spPr/>
      <dgm:t>
        <a:bodyPr/>
        <a:lstStyle/>
        <a:p>
          <a:r>
            <a:rPr lang="tr-TR" dirty="0"/>
            <a:t>NİĞBOLU SAVAŞI 1396</a:t>
          </a:r>
        </a:p>
      </dgm:t>
    </dgm:pt>
    <dgm:pt modelId="{A9EBA61B-85E2-4795-AA7D-D7CFBCDA3EC4}" type="parTrans" cxnId="{5E197EB8-8C6D-4C4E-BDB4-AD3BAFE92A02}">
      <dgm:prSet/>
      <dgm:spPr/>
      <dgm:t>
        <a:bodyPr/>
        <a:lstStyle/>
        <a:p>
          <a:endParaRPr lang="tr-TR"/>
        </a:p>
      </dgm:t>
    </dgm:pt>
    <dgm:pt modelId="{2240F3D4-A7A2-4190-AB20-76F35EC4D4E9}" type="sibTrans" cxnId="{5E197EB8-8C6D-4C4E-BDB4-AD3BAFE92A02}">
      <dgm:prSet/>
      <dgm:spPr/>
      <dgm:t>
        <a:bodyPr/>
        <a:lstStyle/>
        <a:p>
          <a:endParaRPr lang="tr-TR"/>
        </a:p>
      </dgm:t>
    </dgm:pt>
    <dgm:pt modelId="{0DE72FC8-AD9E-47C1-8FB6-3C080D14003F}" type="pres">
      <dgm:prSet presAssocID="{78203417-55DB-4C95-A171-A869E8594EA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15A9AEC-4A9C-4E3E-8D29-1A17BB71F951}" type="pres">
      <dgm:prSet presAssocID="{35852A43-D2D4-446F-B6FC-4BE0AD114E7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5524CA2-D66C-4AAD-B7B1-B8C6B7D6EC56}" type="presOf" srcId="{78203417-55DB-4C95-A171-A869E8594EAB}" destId="{0DE72FC8-AD9E-47C1-8FB6-3C080D14003F}" srcOrd="0" destOrd="0" presId="urn:microsoft.com/office/officeart/2005/8/layout/vList2"/>
    <dgm:cxn modelId="{A527612E-6BCB-4B3B-B9E1-FED98511541C}" type="presOf" srcId="{35852A43-D2D4-446F-B6FC-4BE0AD114E7F}" destId="{D15A9AEC-4A9C-4E3E-8D29-1A17BB71F951}" srcOrd="0" destOrd="0" presId="urn:microsoft.com/office/officeart/2005/8/layout/vList2"/>
    <dgm:cxn modelId="{5E197EB8-8C6D-4C4E-BDB4-AD3BAFE92A02}" srcId="{78203417-55DB-4C95-A171-A869E8594EAB}" destId="{35852A43-D2D4-446F-B6FC-4BE0AD114E7F}" srcOrd="0" destOrd="0" parTransId="{A9EBA61B-85E2-4795-AA7D-D7CFBCDA3EC4}" sibTransId="{2240F3D4-A7A2-4190-AB20-76F35EC4D4E9}"/>
    <dgm:cxn modelId="{08664227-5DB3-4951-9B46-FFFD4E5AB715}" type="presParOf" srcId="{0DE72FC8-AD9E-47C1-8FB6-3C080D14003F}" destId="{D15A9AEC-4A9C-4E3E-8D29-1A17BB71F95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6631160-EA2F-4B32-B1BF-F871B2FAABD7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69EC9501-6039-4DC7-B8AF-B16302715BA4}">
      <dgm:prSet/>
      <dgm:spPr/>
      <dgm:t>
        <a:bodyPr/>
        <a:lstStyle/>
        <a:p>
          <a:r>
            <a:rPr lang="tr-TR" dirty="0"/>
            <a:t>Büyük Selçuklu Devleti toprakları Türk boylarına yetmeyince  ve yaşanan diğer sıkıntılarla beraber Türkler  Bizans'ın elindeki Anadolu topraklarına seferler düzenlemeye başladılar</a:t>
          </a:r>
        </a:p>
      </dgm:t>
    </dgm:pt>
    <dgm:pt modelId="{1037A10D-9599-486D-87D3-1052C5E1DEDD}" type="parTrans" cxnId="{F8BBC257-1E7A-4A5D-866D-81957C8C0A80}">
      <dgm:prSet/>
      <dgm:spPr/>
      <dgm:t>
        <a:bodyPr/>
        <a:lstStyle/>
        <a:p>
          <a:endParaRPr lang="tr-TR"/>
        </a:p>
      </dgm:t>
    </dgm:pt>
    <dgm:pt modelId="{7E5C947C-1988-44C1-B246-58E5B3DF8004}" type="sibTrans" cxnId="{F8BBC257-1E7A-4A5D-866D-81957C8C0A80}">
      <dgm:prSet/>
      <dgm:spPr/>
      <dgm:t>
        <a:bodyPr/>
        <a:lstStyle/>
        <a:p>
          <a:endParaRPr lang="tr-TR"/>
        </a:p>
      </dgm:t>
    </dgm:pt>
    <dgm:pt modelId="{1703DAEB-D350-411E-A7E6-E2214BB20251}">
      <dgm:prSet/>
      <dgm:spPr/>
      <dgm:t>
        <a:bodyPr/>
        <a:lstStyle/>
        <a:p>
          <a:r>
            <a:rPr lang="tr-TR" dirty="0"/>
            <a:t>Başlangıçta yapılan seferler yalnızca Anadolu'yu tanımak ve Türk yaşantısına uygun olup olmadığını görmek için yapılmıştır</a:t>
          </a:r>
        </a:p>
      </dgm:t>
    </dgm:pt>
    <dgm:pt modelId="{CA21EBE1-979C-4266-8347-95F9D08C422E}" type="parTrans" cxnId="{AD494F07-41F8-4D10-A74A-417C89D7C624}">
      <dgm:prSet/>
      <dgm:spPr/>
      <dgm:t>
        <a:bodyPr/>
        <a:lstStyle/>
        <a:p>
          <a:endParaRPr lang="tr-TR"/>
        </a:p>
      </dgm:t>
    </dgm:pt>
    <dgm:pt modelId="{6BFF6C88-AFCA-4431-B1E4-41E3CCD6193D}" type="sibTrans" cxnId="{AD494F07-41F8-4D10-A74A-417C89D7C624}">
      <dgm:prSet/>
      <dgm:spPr/>
      <dgm:t>
        <a:bodyPr/>
        <a:lstStyle/>
        <a:p>
          <a:endParaRPr lang="tr-TR"/>
        </a:p>
      </dgm:t>
    </dgm:pt>
    <dgm:pt modelId="{AC61D293-58F2-4815-BD74-C5630217D6FA}" type="pres">
      <dgm:prSet presAssocID="{16631160-EA2F-4B32-B1BF-F871B2FAABD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3719C53-3734-4E3B-9C74-A4D6426700AA}" type="pres">
      <dgm:prSet presAssocID="{69EC9501-6039-4DC7-B8AF-B16302715BA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0FA41EC-71EA-4B4D-A00B-A1105ECE7A7B}" type="pres">
      <dgm:prSet presAssocID="{7E5C947C-1988-44C1-B246-58E5B3DF8004}" presName="spacer" presStyleCnt="0"/>
      <dgm:spPr/>
    </dgm:pt>
    <dgm:pt modelId="{DF4EBF51-2C2A-476F-8C4C-39A1971ADA8B}" type="pres">
      <dgm:prSet presAssocID="{1703DAEB-D350-411E-A7E6-E2214BB20251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89D6EF1-A62F-4730-8707-D11C93237FEE}" type="presOf" srcId="{69EC9501-6039-4DC7-B8AF-B16302715BA4}" destId="{B3719C53-3734-4E3B-9C74-A4D6426700AA}" srcOrd="0" destOrd="0" presId="urn:microsoft.com/office/officeart/2005/8/layout/vList2"/>
    <dgm:cxn modelId="{68CEC1D3-2C7F-4FC1-A665-3D44E9735524}" type="presOf" srcId="{16631160-EA2F-4B32-B1BF-F871B2FAABD7}" destId="{AC61D293-58F2-4815-BD74-C5630217D6FA}" srcOrd="0" destOrd="0" presId="urn:microsoft.com/office/officeart/2005/8/layout/vList2"/>
    <dgm:cxn modelId="{AD494F07-41F8-4D10-A74A-417C89D7C624}" srcId="{16631160-EA2F-4B32-B1BF-F871B2FAABD7}" destId="{1703DAEB-D350-411E-A7E6-E2214BB20251}" srcOrd="1" destOrd="0" parTransId="{CA21EBE1-979C-4266-8347-95F9D08C422E}" sibTransId="{6BFF6C88-AFCA-4431-B1E4-41E3CCD6193D}"/>
    <dgm:cxn modelId="{F8BBC257-1E7A-4A5D-866D-81957C8C0A80}" srcId="{16631160-EA2F-4B32-B1BF-F871B2FAABD7}" destId="{69EC9501-6039-4DC7-B8AF-B16302715BA4}" srcOrd="0" destOrd="0" parTransId="{1037A10D-9599-486D-87D3-1052C5E1DEDD}" sibTransId="{7E5C947C-1988-44C1-B246-58E5B3DF8004}"/>
    <dgm:cxn modelId="{347B5D03-A6BA-474F-A1CA-890440785D9A}" type="presOf" srcId="{1703DAEB-D350-411E-A7E6-E2214BB20251}" destId="{DF4EBF51-2C2A-476F-8C4C-39A1971ADA8B}" srcOrd="0" destOrd="0" presId="urn:microsoft.com/office/officeart/2005/8/layout/vList2"/>
    <dgm:cxn modelId="{DA003788-AB29-4BB0-87FC-3EF0C5D1441E}" type="presParOf" srcId="{AC61D293-58F2-4815-BD74-C5630217D6FA}" destId="{B3719C53-3734-4E3B-9C74-A4D6426700AA}" srcOrd="0" destOrd="0" presId="urn:microsoft.com/office/officeart/2005/8/layout/vList2"/>
    <dgm:cxn modelId="{D139B2A3-7066-43A0-9AF1-F4154313995D}" type="presParOf" srcId="{AC61D293-58F2-4815-BD74-C5630217D6FA}" destId="{A0FA41EC-71EA-4B4D-A00B-A1105ECE7A7B}" srcOrd="1" destOrd="0" presId="urn:microsoft.com/office/officeart/2005/8/layout/vList2"/>
    <dgm:cxn modelId="{20E16C31-DE3D-4F3D-9258-2CB1639A671F}" type="presParOf" srcId="{AC61D293-58F2-4815-BD74-C5630217D6FA}" destId="{DF4EBF51-2C2A-476F-8C4C-39A1971ADA8B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C37DE432-C25D-41AB-A084-753C88CFE15B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1B1CCD78-569B-429B-9011-4571F6B17532}">
      <dgm:prSet/>
      <dgm:spPr/>
      <dgm:t>
        <a:bodyPr/>
        <a:lstStyle/>
        <a:p>
          <a:r>
            <a:rPr lang="tr-TR" dirty="0"/>
            <a:t>İstanbul’u kuşatan Osmanlı ordularının kuşatmayı kaldırması amacıyla Haçlılar Osmanlıya ait Niğbolu kalesini kuşatmışlar ancak Osmanlı bu savaşta Haçlıları yenilgiye uğratmıştır.</a:t>
          </a:r>
        </a:p>
      </dgm:t>
    </dgm:pt>
    <dgm:pt modelId="{4E8F193A-9542-470C-8428-47DE6D176ABE}" type="parTrans" cxnId="{60463CB8-3B42-4925-9E8B-CFC0556CB444}">
      <dgm:prSet/>
      <dgm:spPr/>
      <dgm:t>
        <a:bodyPr/>
        <a:lstStyle/>
        <a:p>
          <a:endParaRPr lang="tr-TR"/>
        </a:p>
      </dgm:t>
    </dgm:pt>
    <dgm:pt modelId="{B0858EF7-5189-4BBB-B3CC-6A3143059EB2}" type="sibTrans" cxnId="{60463CB8-3B42-4925-9E8B-CFC0556CB444}">
      <dgm:prSet/>
      <dgm:spPr/>
      <dgm:t>
        <a:bodyPr/>
        <a:lstStyle/>
        <a:p>
          <a:endParaRPr lang="tr-TR"/>
        </a:p>
      </dgm:t>
    </dgm:pt>
    <dgm:pt modelId="{7F7B685B-A89F-4632-9E83-1C972B50B7E7}">
      <dgm:prSet/>
      <dgm:spPr/>
      <dgm:t>
        <a:bodyPr/>
        <a:lstStyle/>
        <a:p>
          <a:r>
            <a:rPr lang="tr-TR"/>
            <a:t>Niğbolu Savaşı  İstanbulun fethini geciktirmiş. Bizans İmparatorluğunun yıkılması gecikmiştir</a:t>
          </a:r>
        </a:p>
      </dgm:t>
    </dgm:pt>
    <dgm:pt modelId="{196779AB-32AC-4085-861D-09A774B08810}" type="parTrans" cxnId="{54D4F58B-396E-48FD-94A1-99B5592FA5F9}">
      <dgm:prSet/>
      <dgm:spPr/>
      <dgm:t>
        <a:bodyPr/>
        <a:lstStyle/>
        <a:p>
          <a:endParaRPr lang="tr-TR"/>
        </a:p>
      </dgm:t>
    </dgm:pt>
    <dgm:pt modelId="{F53893FE-0E4C-4589-97C9-6A01F2E78C2A}" type="sibTrans" cxnId="{54D4F58B-396E-48FD-94A1-99B5592FA5F9}">
      <dgm:prSet/>
      <dgm:spPr/>
      <dgm:t>
        <a:bodyPr/>
        <a:lstStyle/>
        <a:p>
          <a:endParaRPr lang="tr-TR"/>
        </a:p>
      </dgm:t>
    </dgm:pt>
    <dgm:pt modelId="{6C1CD397-1FC1-4EC3-8F57-95F87FEA4A6E}" type="pres">
      <dgm:prSet presAssocID="{C37DE432-C25D-41AB-A084-753C88CFE1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CDC3B30-EBA1-419B-B60F-99A5AC8D0584}" type="pres">
      <dgm:prSet presAssocID="{1B1CCD78-569B-429B-9011-4571F6B17532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A385405-EDA6-4A29-BA79-2AACC43F4D1B}" type="pres">
      <dgm:prSet presAssocID="{B0858EF7-5189-4BBB-B3CC-6A3143059EB2}" presName="spacer" presStyleCnt="0"/>
      <dgm:spPr/>
    </dgm:pt>
    <dgm:pt modelId="{7F38138B-730E-4316-96C8-795BFA4DF2AD}" type="pres">
      <dgm:prSet presAssocID="{7F7B685B-A89F-4632-9E83-1C972B50B7E7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2CD5B70-D5DE-4C0F-8DF9-184C1096F5C2}" type="presOf" srcId="{C37DE432-C25D-41AB-A084-753C88CFE15B}" destId="{6C1CD397-1FC1-4EC3-8F57-95F87FEA4A6E}" srcOrd="0" destOrd="0" presId="urn:microsoft.com/office/officeart/2005/8/layout/vList2"/>
    <dgm:cxn modelId="{54D4F58B-396E-48FD-94A1-99B5592FA5F9}" srcId="{C37DE432-C25D-41AB-A084-753C88CFE15B}" destId="{7F7B685B-A89F-4632-9E83-1C972B50B7E7}" srcOrd="1" destOrd="0" parTransId="{196779AB-32AC-4085-861D-09A774B08810}" sibTransId="{F53893FE-0E4C-4589-97C9-6A01F2E78C2A}"/>
    <dgm:cxn modelId="{A320650C-7364-4FCE-95BE-A50C55298AD9}" type="presOf" srcId="{7F7B685B-A89F-4632-9E83-1C972B50B7E7}" destId="{7F38138B-730E-4316-96C8-795BFA4DF2AD}" srcOrd="0" destOrd="0" presId="urn:microsoft.com/office/officeart/2005/8/layout/vList2"/>
    <dgm:cxn modelId="{39A32225-4148-4671-ABA2-76335586DA42}" type="presOf" srcId="{1B1CCD78-569B-429B-9011-4571F6B17532}" destId="{BCDC3B30-EBA1-419B-B60F-99A5AC8D0584}" srcOrd="0" destOrd="0" presId="urn:microsoft.com/office/officeart/2005/8/layout/vList2"/>
    <dgm:cxn modelId="{60463CB8-3B42-4925-9E8B-CFC0556CB444}" srcId="{C37DE432-C25D-41AB-A084-753C88CFE15B}" destId="{1B1CCD78-569B-429B-9011-4571F6B17532}" srcOrd="0" destOrd="0" parTransId="{4E8F193A-9542-470C-8428-47DE6D176ABE}" sibTransId="{B0858EF7-5189-4BBB-B3CC-6A3143059EB2}"/>
    <dgm:cxn modelId="{1B013545-F2CB-4D8D-86D4-89D93D10A089}" type="presParOf" srcId="{6C1CD397-1FC1-4EC3-8F57-95F87FEA4A6E}" destId="{BCDC3B30-EBA1-419B-B60F-99A5AC8D0584}" srcOrd="0" destOrd="0" presId="urn:microsoft.com/office/officeart/2005/8/layout/vList2"/>
    <dgm:cxn modelId="{2E7A2B27-1ED7-4833-9B88-EF6DF06B96BE}" type="presParOf" srcId="{6C1CD397-1FC1-4EC3-8F57-95F87FEA4A6E}" destId="{1A385405-EDA6-4A29-BA79-2AACC43F4D1B}" srcOrd="1" destOrd="0" presId="urn:microsoft.com/office/officeart/2005/8/layout/vList2"/>
    <dgm:cxn modelId="{A76DC6F5-701A-481D-B4D0-DBB8D45B4968}" type="presParOf" srcId="{6C1CD397-1FC1-4EC3-8F57-95F87FEA4A6E}" destId="{7F38138B-730E-4316-96C8-795BFA4DF2A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85BFE0B3-FAB0-4934-A410-A9816F7CA909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9E419A0A-DB0D-47B1-AFD0-63555ABF7710}">
      <dgm:prSet/>
      <dgm:spPr/>
      <dgm:t>
        <a:bodyPr/>
        <a:lstStyle/>
        <a:p>
          <a:r>
            <a:rPr lang="tr-TR" dirty="0"/>
            <a:t>Edirne – Segedin Anlaşması: Savaş yapmamak üzere yapılan anlaşmadır. Ancak 2. Mehmet(Fatih) tahta geçince haçlılar anlaşmayı bozmuşlardır</a:t>
          </a:r>
        </a:p>
      </dgm:t>
    </dgm:pt>
    <dgm:pt modelId="{CA3441FA-520C-42F3-9E48-9D1D7C64A823}" type="parTrans" cxnId="{282675F6-F0FC-4324-99BD-368C8F45686B}">
      <dgm:prSet/>
      <dgm:spPr/>
      <dgm:t>
        <a:bodyPr/>
        <a:lstStyle/>
        <a:p>
          <a:endParaRPr lang="tr-TR"/>
        </a:p>
      </dgm:t>
    </dgm:pt>
    <dgm:pt modelId="{A71089C3-BA97-473F-8B26-1CD483F5730F}" type="sibTrans" cxnId="{282675F6-F0FC-4324-99BD-368C8F45686B}">
      <dgm:prSet/>
      <dgm:spPr/>
      <dgm:t>
        <a:bodyPr/>
        <a:lstStyle/>
        <a:p>
          <a:endParaRPr lang="tr-TR"/>
        </a:p>
      </dgm:t>
    </dgm:pt>
    <dgm:pt modelId="{2A88D88A-9304-424C-9220-66338852DE6A}">
      <dgm:prSet/>
      <dgm:spPr/>
      <dgm:t>
        <a:bodyPr/>
        <a:lstStyle/>
        <a:p>
          <a:r>
            <a:rPr lang="tr-TR" dirty="0"/>
            <a:t>1444 Varna Savaşı: Osmanlıyı Balkanlardan atmak isteyen haçlılarla yapılan bu savaşı Osmanlı kazanmıştır.</a:t>
          </a:r>
        </a:p>
      </dgm:t>
    </dgm:pt>
    <dgm:pt modelId="{95B3DC93-9A31-4052-A593-CE052CD586D7}" type="parTrans" cxnId="{73569C94-7ACA-4867-92BD-FA42CFC64180}">
      <dgm:prSet/>
      <dgm:spPr/>
      <dgm:t>
        <a:bodyPr/>
        <a:lstStyle/>
        <a:p>
          <a:endParaRPr lang="tr-TR"/>
        </a:p>
      </dgm:t>
    </dgm:pt>
    <dgm:pt modelId="{D1CB2C78-226A-43A4-937B-12E7CAA9EC37}" type="sibTrans" cxnId="{73569C94-7ACA-4867-92BD-FA42CFC64180}">
      <dgm:prSet/>
      <dgm:spPr/>
      <dgm:t>
        <a:bodyPr/>
        <a:lstStyle/>
        <a:p>
          <a:endParaRPr lang="tr-TR"/>
        </a:p>
      </dgm:t>
    </dgm:pt>
    <dgm:pt modelId="{DE173C5F-7FCF-44F2-AFB0-1C6C3757021D}">
      <dgm:prSet/>
      <dgm:spPr/>
      <dgm:t>
        <a:bodyPr/>
        <a:lstStyle/>
        <a:p>
          <a:r>
            <a:rPr lang="tr-TR"/>
            <a:t>II. Kosova Savaşı(1448) : Balkanlardan Osmanlıyı atmak isteyen  Haçlılarla yapılan bu savaşı Osmanlı kazanmıştır. Türklerin Balkanlardan atılamayacağı kesinleşmiştir.</a:t>
          </a:r>
        </a:p>
      </dgm:t>
    </dgm:pt>
    <dgm:pt modelId="{95C32059-C5B6-4B2D-BB05-41F09E4045C1}" type="parTrans" cxnId="{6106C651-9518-405A-B627-6B80293CCD51}">
      <dgm:prSet/>
      <dgm:spPr/>
      <dgm:t>
        <a:bodyPr/>
        <a:lstStyle/>
        <a:p>
          <a:endParaRPr lang="tr-TR"/>
        </a:p>
      </dgm:t>
    </dgm:pt>
    <dgm:pt modelId="{6AEAB3BF-5CA9-490C-928F-B5BFB9E6E0BD}" type="sibTrans" cxnId="{6106C651-9518-405A-B627-6B80293CCD51}">
      <dgm:prSet/>
      <dgm:spPr/>
      <dgm:t>
        <a:bodyPr/>
        <a:lstStyle/>
        <a:p>
          <a:endParaRPr lang="tr-TR"/>
        </a:p>
      </dgm:t>
    </dgm:pt>
    <dgm:pt modelId="{EC6BA618-AEAD-4B24-B8FD-06BB989BEB62}" type="pres">
      <dgm:prSet presAssocID="{85BFE0B3-FAB0-4934-A410-A9816F7CA90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1AF76EA-F87F-4D47-8759-48AE1C0BB3CA}" type="pres">
      <dgm:prSet presAssocID="{9E419A0A-DB0D-47B1-AFD0-63555ABF7710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8F68EAD-2E94-4068-BAA9-93DEC5C9A718}" type="pres">
      <dgm:prSet presAssocID="{A71089C3-BA97-473F-8B26-1CD483F5730F}" presName="spacer" presStyleCnt="0"/>
      <dgm:spPr/>
    </dgm:pt>
    <dgm:pt modelId="{6B341EB2-6FD0-4C33-8D75-05170C219072}" type="pres">
      <dgm:prSet presAssocID="{2A88D88A-9304-424C-9220-66338852DE6A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C895E5A-C95E-44EC-B55E-772A32A8B95D}" type="pres">
      <dgm:prSet presAssocID="{D1CB2C78-226A-43A4-937B-12E7CAA9EC37}" presName="spacer" presStyleCnt="0"/>
      <dgm:spPr/>
    </dgm:pt>
    <dgm:pt modelId="{735B9C94-32AF-47A6-A4F5-0A053989B478}" type="pres">
      <dgm:prSet presAssocID="{DE173C5F-7FCF-44F2-AFB0-1C6C3757021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B77C800-558B-4EB4-B138-A173A7B0493C}" type="presOf" srcId="{85BFE0B3-FAB0-4934-A410-A9816F7CA909}" destId="{EC6BA618-AEAD-4B24-B8FD-06BB989BEB62}" srcOrd="0" destOrd="0" presId="urn:microsoft.com/office/officeart/2005/8/layout/vList2"/>
    <dgm:cxn modelId="{F41A9563-4D7D-4564-B9CD-CDFBA73439C1}" type="presOf" srcId="{9E419A0A-DB0D-47B1-AFD0-63555ABF7710}" destId="{11AF76EA-F87F-4D47-8759-48AE1C0BB3CA}" srcOrd="0" destOrd="0" presId="urn:microsoft.com/office/officeart/2005/8/layout/vList2"/>
    <dgm:cxn modelId="{73569C94-7ACA-4867-92BD-FA42CFC64180}" srcId="{85BFE0B3-FAB0-4934-A410-A9816F7CA909}" destId="{2A88D88A-9304-424C-9220-66338852DE6A}" srcOrd="1" destOrd="0" parTransId="{95B3DC93-9A31-4052-A593-CE052CD586D7}" sibTransId="{D1CB2C78-226A-43A4-937B-12E7CAA9EC37}"/>
    <dgm:cxn modelId="{3FF76A2F-A4EC-4EE3-9882-4A0E6F19205C}" type="presOf" srcId="{2A88D88A-9304-424C-9220-66338852DE6A}" destId="{6B341EB2-6FD0-4C33-8D75-05170C219072}" srcOrd="0" destOrd="0" presId="urn:microsoft.com/office/officeart/2005/8/layout/vList2"/>
    <dgm:cxn modelId="{6106C651-9518-405A-B627-6B80293CCD51}" srcId="{85BFE0B3-FAB0-4934-A410-A9816F7CA909}" destId="{DE173C5F-7FCF-44F2-AFB0-1C6C3757021D}" srcOrd="2" destOrd="0" parTransId="{95C32059-C5B6-4B2D-BB05-41F09E4045C1}" sibTransId="{6AEAB3BF-5CA9-490C-928F-B5BFB9E6E0BD}"/>
    <dgm:cxn modelId="{0CD865CD-92C6-4ED9-83FA-8475D2C9F2AD}" type="presOf" srcId="{DE173C5F-7FCF-44F2-AFB0-1C6C3757021D}" destId="{735B9C94-32AF-47A6-A4F5-0A053989B478}" srcOrd="0" destOrd="0" presId="urn:microsoft.com/office/officeart/2005/8/layout/vList2"/>
    <dgm:cxn modelId="{282675F6-F0FC-4324-99BD-368C8F45686B}" srcId="{85BFE0B3-FAB0-4934-A410-A9816F7CA909}" destId="{9E419A0A-DB0D-47B1-AFD0-63555ABF7710}" srcOrd="0" destOrd="0" parTransId="{CA3441FA-520C-42F3-9E48-9D1D7C64A823}" sibTransId="{A71089C3-BA97-473F-8B26-1CD483F5730F}"/>
    <dgm:cxn modelId="{C8B343F1-029F-475B-8D07-AC61D7D6B58F}" type="presParOf" srcId="{EC6BA618-AEAD-4B24-B8FD-06BB989BEB62}" destId="{11AF76EA-F87F-4D47-8759-48AE1C0BB3CA}" srcOrd="0" destOrd="0" presId="urn:microsoft.com/office/officeart/2005/8/layout/vList2"/>
    <dgm:cxn modelId="{F8783F5C-10A4-4542-9E79-E5A9A2A27F55}" type="presParOf" srcId="{EC6BA618-AEAD-4B24-B8FD-06BB989BEB62}" destId="{88F68EAD-2E94-4068-BAA9-93DEC5C9A718}" srcOrd="1" destOrd="0" presId="urn:microsoft.com/office/officeart/2005/8/layout/vList2"/>
    <dgm:cxn modelId="{3B635AB6-A4E2-4A1F-AE3D-2BD160473A0E}" type="presParOf" srcId="{EC6BA618-AEAD-4B24-B8FD-06BB989BEB62}" destId="{6B341EB2-6FD0-4C33-8D75-05170C219072}" srcOrd="2" destOrd="0" presId="urn:microsoft.com/office/officeart/2005/8/layout/vList2"/>
    <dgm:cxn modelId="{014D4F1B-DEF0-48C0-AFA5-26CC05B52BFE}" type="presParOf" srcId="{EC6BA618-AEAD-4B24-B8FD-06BB989BEB62}" destId="{BC895E5A-C95E-44EC-B55E-772A32A8B95D}" srcOrd="3" destOrd="0" presId="urn:microsoft.com/office/officeart/2005/8/layout/vList2"/>
    <dgm:cxn modelId="{C68E4190-E7A4-435A-AF01-0BE01C1013CE}" type="presParOf" srcId="{EC6BA618-AEAD-4B24-B8FD-06BB989BEB62}" destId="{735B9C94-32AF-47A6-A4F5-0A053989B478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DCDD23AC-C657-41DB-B31B-B42B6FBC60C9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644595C0-5673-4770-9089-8A386DBAE413}">
      <dgm:prSet/>
      <dgm:spPr/>
      <dgm:t>
        <a:bodyPr/>
        <a:lstStyle/>
        <a:p>
          <a:r>
            <a:rPr lang="tr-TR" dirty="0"/>
            <a:t>OSMANLI DEVLETİNİN BALKAN FETİHLERİ</a:t>
          </a:r>
        </a:p>
      </dgm:t>
    </dgm:pt>
    <dgm:pt modelId="{D00DB256-1B2D-4A00-9D12-444D494A61DA}" type="parTrans" cxnId="{9C6DEB08-84EB-455D-8A16-62F3B2542E58}">
      <dgm:prSet/>
      <dgm:spPr/>
      <dgm:t>
        <a:bodyPr/>
        <a:lstStyle/>
        <a:p>
          <a:endParaRPr lang="tr-TR"/>
        </a:p>
      </dgm:t>
    </dgm:pt>
    <dgm:pt modelId="{B81423FD-527A-4AEB-B940-D442C123401E}" type="sibTrans" cxnId="{9C6DEB08-84EB-455D-8A16-62F3B2542E58}">
      <dgm:prSet/>
      <dgm:spPr/>
      <dgm:t>
        <a:bodyPr/>
        <a:lstStyle/>
        <a:p>
          <a:endParaRPr lang="tr-TR"/>
        </a:p>
      </dgm:t>
    </dgm:pt>
    <dgm:pt modelId="{4E30EEC9-B4FF-4BFB-9EC6-B807F1447245}" type="pres">
      <dgm:prSet presAssocID="{DCDD23AC-C657-41DB-B31B-B42B6FBC60C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AA89F3F-7CC1-4525-A2E7-8EB482335DF3}" type="pres">
      <dgm:prSet presAssocID="{644595C0-5673-4770-9089-8A386DBAE413}" presName="parentText" presStyleLbl="node1" presStyleIdx="0" presStyleCnt="1" custLinFactNeighborY="2121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B833994-F839-481F-B67C-38C49F74A31F}" type="presOf" srcId="{644595C0-5673-4770-9089-8A386DBAE413}" destId="{CAA89F3F-7CC1-4525-A2E7-8EB482335DF3}" srcOrd="0" destOrd="0" presId="urn:microsoft.com/office/officeart/2005/8/layout/vList2"/>
    <dgm:cxn modelId="{9C6DEB08-84EB-455D-8A16-62F3B2542E58}" srcId="{DCDD23AC-C657-41DB-B31B-B42B6FBC60C9}" destId="{644595C0-5673-4770-9089-8A386DBAE413}" srcOrd="0" destOrd="0" parTransId="{D00DB256-1B2D-4A00-9D12-444D494A61DA}" sibTransId="{B81423FD-527A-4AEB-B940-D442C123401E}"/>
    <dgm:cxn modelId="{5884975D-276B-4C13-8BD0-213FA588D630}" type="presOf" srcId="{DCDD23AC-C657-41DB-B31B-B42B6FBC60C9}" destId="{4E30EEC9-B4FF-4BFB-9EC6-B807F1447245}" srcOrd="0" destOrd="0" presId="urn:microsoft.com/office/officeart/2005/8/layout/vList2"/>
    <dgm:cxn modelId="{DA8F43D9-5E11-49C6-A9CA-8D259EF54F22}" type="presParOf" srcId="{4E30EEC9-B4FF-4BFB-9EC6-B807F1447245}" destId="{CAA89F3F-7CC1-4525-A2E7-8EB482335DF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C0298D47-BAB4-4DD8-9F1D-051475E2E128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16AFF9F4-DB2B-4B86-A95B-F1CC01B08CE5}">
      <dgm:prSet/>
      <dgm:spPr/>
      <dgm:t>
        <a:bodyPr/>
        <a:lstStyle/>
        <a:p>
          <a:r>
            <a:rPr lang="tr-TR" dirty="0"/>
            <a:t>BALKANLARDA İSKAN SİYASETİ</a:t>
          </a:r>
        </a:p>
      </dgm:t>
    </dgm:pt>
    <dgm:pt modelId="{291C08DA-2487-4475-8BDA-4CDBB876B2D0}" type="parTrans" cxnId="{8E0CD607-5EC2-432D-B8DF-57F1AF2A2053}">
      <dgm:prSet/>
      <dgm:spPr/>
      <dgm:t>
        <a:bodyPr/>
        <a:lstStyle/>
        <a:p>
          <a:endParaRPr lang="tr-TR"/>
        </a:p>
      </dgm:t>
    </dgm:pt>
    <dgm:pt modelId="{76AE6B41-AE8E-4029-85C7-0F23BC6AFA82}" type="sibTrans" cxnId="{8E0CD607-5EC2-432D-B8DF-57F1AF2A2053}">
      <dgm:prSet/>
      <dgm:spPr/>
      <dgm:t>
        <a:bodyPr/>
        <a:lstStyle/>
        <a:p>
          <a:endParaRPr lang="tr-TR"/>
        </a:p>
      </dgm:t>
    </dgm:pt>
    <dgm:pt modelId="{D78F8FE2-A497-44C5-98E3-C4E0ADAAC23E}" type="pres">
      <dgm:prSet presAssocID="{C0298D47-BAB4-4DD8-9F1D-051475E2E12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10F05A2-84FD-4716-AA53-FA833ADF38BE}" type="pres">
      <dgm:prSet presAssocID="{16AFF9F4-DB2B-4B86-A95B-F1CC01B08CE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E0CD607-5EC2-432D-B8DF-57F1AF2A2053}" srcId="{C0298D47-BAB4-4DD8-9F1D-051475E2E128}" destId="{16AFF9F4-DB2B-4B86-A95B-F1CC01B08CE5}" srcOrd="0" destOrd="0" parTransId="{291C08DA-2487-4475-8BDA-4CDBB876B2D0}" sibTransId="{76AE6B41-AE8E-4029-85C7-0F23BC6AFA82}"/>
    <dgm:cxn modelId="{1CFF96C0-1D38-4B4E-99D0-00613DB7F9FE}" type="presOf" srcId="{C0298D47-BAB4-4DD8-9F1D-051475E2E128}" destId="{D78F8FE2-A497-44C5-98E3-C4E0ADAAC23E}" srcOrd="0" destOrd="0" presId="urn:microsoft.com/office/officeart/2005/8/layout/vList2"/>
    <dgm:cxn modelId="{F1DBC34A-180E-4189-A4C5-10C2905D11EE}" type="presOf" srcId="{16AFF9F4-DB2B-4B86-A95B-F1CC01B08CE5}" destId="{A10F05A2-84FD-4716-AA53-FA833ADF38BE}" srcOrd="0" destOrd="0" presId="urn:microsoft.com/office/officeart/2005/8/layout/vList2"/>
    <dgm:cxn modelId="{E39A9123-1848-46DE-9BB2-27AEA565237C}" type="presParOf" srcId="{D78F8FE2-A497-44C5-98E3-C4E0ADAAC23E}" destId="{A10F05A2-84FD-4716-AA53-FA833ADF38B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4.xml><?xml version="1.0" encoding="utf-8"?>
<dgm:dataModel xmlns:dgm="http://schemas.openxmlformats.org/drawingml/2006/diagram" xmlns:a="http://schemas.openxmlformats.org/drawingml/2006/main">
  <dgm:ptLst>
    <dgm:pt modelId="{D0CFB2D2-8993-4F2C-8AEB-C10FAD6CFE75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F8A10B6A-2C76-4426-95B6-F1B542674788}">
      <dgm:prSet/>
      <dgm:spPr/>
      <dgm:t>
        <a:bodyPr/>
        <a:lstStyle/>
        <a:p>
          <a:r>
            <a:rPr lang="tr-TR" dirty="0"/>
            <a:t>Fethedilen yerlerin daha hızlı Türkleşmesi ve yapılan fetihlerin kalıcı olması için yapılan nüfus yerleştirmesidir.</a:t>
          </a:r>
        </a:p>
      </dgm:t>
    </dgm:pt>
    <dgm:pt modelId="{08FF39C2-4EAA-4723-B12A-4F038865DE44}" type="parTrans" cxnId="{96892D75-7521-43B8-8CEA-DA4F73A280D7}">
      <dgm:prSet/>
      <dgm:spPr/>
      <dgm:t>
        <a:bodyPr/>
        <a:lstStyle/>
        <a:p>
          <a:endParaRPr lang="tr-TR"/>
        </a:p>
      </dgm:t>
    </dgm:pt>
    <dgm:pt modelId="{2E54F904-DFFB-411C-ADB4-CD722AAABBF3}" type="sibTrans" cxnId="{96892D75-7521-43B8-8CEA-DA4F73A280D7}">
      <dgm:prSet/>
      <dgm:spPr/>
      <dgm:t>
        <a:bodyPr/>
        <a:lstStyle/>
        <a:p>
          <a:endParaRPr lang="tr-TR"/>
        </a:p>
      </dgm:t>
    </dgm:pt>
    <dgm:pt modelId="{1C7C3E10-10CE-42CD-8A72-A8B3685BF95D}">
      <dgm:prSet/>
      <dgm:spPr/>
      <dgm:t>
        <a:bodyPr/>
        <a:lstStyle/>
        <a:p>
          <a:r>
            <a:rPr lang="tr-TR" dirty="0"/>
            <a:t>Bu yöntemde Anadolu’da göçebe olarak yaşayan Türkmenler fethedilen yerlere yerleştirilir ve yapılacak diğer fetihler için orduya destek sağlamak hedeflenirdi</a:t>
          </a:r>
        </a:p>
      </dgm:t>
    </dgm:pt>
    <dgm:pt modelId="{B4FA6DBF-75DA-4DBE-B7D2-2A721E24A831}" type="parTrans" cxnId="{9485ACF0-5E7A-4D09-8518-9B6DE85CB77B}">
      <dgm:prSet/>
      <dgm:spPr/>
      <dgm:t>
        <a:bodyPr/>
        <a:lstStyle/>
        <a:p>
          <a:endParaRPr lang="tr-TR"/>
        </a:p>
      </dgm:t>
    </dgm:pt>
    <dgm:pt modelId="{AF303335-1EB1-4A58-9DCF-CCD1BBB1AEBB}" type="sibTrans" cxnId="{9485ACF0-5E7A-4D09-8518-9B6DE85CB77B}">
      <dgm:prSet/>
      <dgm:spPr/>
      <dgm:t>
        <a:bodyPr/>
        <a:lstStyle/>
        <a:p>
          <a:endParaRPr lang="tr-TR"/>
        </a:p>
      </dgm:t>
    </dgm:pt>
    <dgm:pt modelId="{F2249FC3-09A0-47D3-840A-E93C88753072}">
      <dgm:prSet/>
      <dgm:spPr/>
      <dgm:t>
        <a:bodyPr/>
        <a:lstStyle/>
        <a:p>
          <a:r>
            <a:rPr lang="tr-TR"/>
            <a:t>Göç ile fethedilen yerlere yerleştirilen insanlara verimli ve geniş araziler ve tarım yapabilmeleri için her türlü destek verilirdi</a:t>
          </a:r>
        </a:p>
      </dgm:t>
    </dgm:pt>
    <dgm:pt modelId="{61D7757F-5538-412D-92D8-D02F02D10BA9}" type="parTrans" cxnId="{04F1BBD9-DADB-4ECA-98D0-7AC89D9EB158}">
      <dgm:prSet/>
      <dgm:spPr/>
      <dgm:t>
        <a:bodyPr/>
        <a:lstStyle/>
        <a:p>
          <a:endParaRPr lang="tr-TR"/>
        </a:p>
      </dgm:t>
    </dgm:pt>
    <dgm:pt modelId="{56420AC2-5633-4489-B732-AA8F02993967}" type="sibTrans" cxnId="{04F1BBD9-DADB-4ECA-98D0-7AC89D9EB158}">
      <dgm:prSet/>
      <dgm:spPr/>
      <dgm:t>
        <a:bodyPr/>
        <a:lstStyle/>
        <a:p>
          <a:endParaRPr lang="tr-TR"/>
        </a:p>
      </dgm:t>
    </dgm:pt>
    <dgm:pt modelId="{7F947450-0142-4E6F-854F-729DB49FB3B9}" type="pres">
      <dgm:prSet presAssocID="{D0CFB2D2-8993-4F2C-8AEB-C10FAD6CFE7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7E00F96-9D61-4500-8F0F-3E485ACE229D}" type="pres">
      <dgm:prSet presAssocID="{F8A10B6A-2C76-4426-95B6-F1B54267478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502CD0F-EA49-4772-AC7B-34F2137AC879}" type="pres">
      <dgm:prSet presAssocID="{2E54F904-DFFB-411C-ADB4-CD722AAABBF3}" presName="spacer" presStyleCnt="0"/>
      <dgm:spPr/>
    </dgm:pt>
    <dgm:pt modelId="{2817F956-7B3E-4428-913B-868669406382}" type="pres">
      <dgm:prSet presAssocID="{1C7C3E10-10CE-42CD-8A72-A8B3685BF95D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EE88DA7-FE92-41FC-938D-D19B51FDE969}" type="pres">
      <dgm:prSet presAssocID="{AF303335-1EB1-4A58-9DCF-CCD1BBB1AEBB}" presName="spacer" presStyleCnt="0"/>
      <dgm:spPr/>
    </dgm:pt>
    <dgm:pt modelId="{EF1D8C3A-7309-4F0B-A7CD-FD72FF37FD87}" type="pres">
      <dgm:prSet presAssocID="{F2249FC3-09A0-47D3-840A-E93C8875307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5845103-F75A-4A4B-BE05-B5AD85ECA3E4}" type="presOf" srcId="{F8A10B6A-2C76-4426-95B6-F1B542674788}" destId="{27E00F96-9D61-4500-8F0F-3E485ACE229D}" srcOrd="0" destOrd="0" presId="urn:microsoft.com/office/officeart/2005/8/layout/vList2"/>
    <dgm:cxn modelId="{96892D75-7521-43B8-8CEA-DA4F73A280D7}" srcId="{D0CFB2D2-8993-4F2C-8AEB-C10FAD6CFE75}" destId="{F8A10B6A-2C76-4426-95B6-F1B542674788}" srcOrd="0" destOrd="0" parTransId="{08FF39C2-4EAA-4723-B12A-4F038865DE44}" sibTransId="{2E54F904-DFFB-411C-ADB4-CD722AAABBF3}"/>
    <dgm:cxn modelId="{9485ACF0-5E7A-4D09-8518-9B6DE85CB77B}" srcId="{D0CFB2D2-8993-4F2C-8AEB-C10FAD6CFE75}" destId="{1C7C3E10-10CE-42CD-8A72-A8B3685BF95D}" srcOrd="1" destOrd="0" parTransId="{B4FA6DBF-75DA-4DBE-B7D2-2A721E24A831}" sibTransId="{AF303335-1EB1-4A58-9DCF-CCD1BBB1AEBB}"/>
    <dgm:cxn modelId="{AB867B68-65B5-4F25-8080-5AF3F5254010}" type="presOf" srcId="{F2249FC3-09A0-47D3-840A-E93C88753072}" destId="{EF1D8C3A-7309-4F0B-A7CD-FD72FF37FD87}" srcOrd="0" destOrd="0" presId="urn:microsoft.com/office/officeart/2005/8/layout/vList2"/>
    <dgm:cxn modelId="{04F1BBD9-DADB-4ECA-98D0-7AC89D9EB158}" srcId="{D0CFB2D2-8993-4F2C-8AEB-C10FAD6CFE75}" destId="{F2249FC3-09A0-47D3-840A-E93C88753072}" srcOrd="2" destOrd="0" parTransId="{61D7757F-5538-412D-92D8-D02F02D10BA9}" sibTransId="{56420AC2-5633-4489-B732-AA8F02993967}"/>
    <dgm:cxn modelId="{E342602E-E146-434F-8B93-00FD934DF017}" type="presOf" srcId="{D0CFB2D2-8993-4F2C-8AEB-C10FAD6CFE75}" destId="{7F947450-0142-4E6F-854F-729DB49FB3B9}" srcOrd="0" destOrd="0" presId="urn:microsoft.com/office/officeart/2005/8/layout/vList2"/>
    <dgm:cxn modelId="{18D1C7CE-7277-4CAB-8379-DDCF1DBEFE56}" type="presOf" srcId="{1C7C3E10-10CE-42CD-8A72-A8B3685BF95D}" destId="{2817F956-7B3E-4428-913B-868669406382}" srcOrd="0" destOrd="0" presId="urn:microsoft.com/office/officeart/2005/8/layout/vList2"/>
    <dgm:cxn modelId="{F0CFBE0F-D98F-4FA5-9C52-C7F64BE2CAB1}" type="presParOf" srcId="{7F947450-0142-4E6F-854F-729DB49FB3B9}" destId="{27E00F96-9D61-4500-8F0F-3E485ACE229D}" srcOrd="0" destOrd="0" presId="urn:microsoft.com/office/officeart/2005/8/layout/vList2"/>
    <dgm:cxn modelId="{88AC1EB8-4DBD-47E3-B794-2D00285103C7}" type="presParOf" srcId="{7F947450-0142-4E6F-854F-729DB49FB3B9}" destId="{4502CD0F-EA49-4772-AC7B-34F2137AC879}" srcOrd="1" destOrd="0" presId="urn:microsoft.com/office/officeart/2005/8/layout/vList2"/>
    <dgm:cxn modelId="{F5E528B8-1641-4840-9239-C7E47BD59804}" type="presParOf" srcId="{7F947450-0142-4E6F-854F-729DB49FB3B9}" destId="{2817F956-7B3E-4428-913B-868669406382}" srcOrd="2" destOrd="0" presId="urn:microsoft.com/office/officeart/2005/8/layout/vList2"/>
    <dgm:cxn modelId="{62CAEB5D-A212-48B6-939B-BA26A148B1C7}" type="presParOf" srcId="{7F947450-0142-4E6F-854F-729DB49FB3B9}" destId="{4EE88DA7-FE92-41FC-938D-D19B51FDE969}" srcOrd="3" destOrd="0" presId="urn:microsoft.com/office/officeart/2005/8/layout/vList2"/>
    <dgm:cxn modelId="{C6503AE4-23CE-4290-86A0-BB283715B07D}" type="presParOf" srcId="{7F947450-0142-4E6F-854F-729DB49FB3B9}" destId="{EF1D8C3A-7309-4F0B-A7CD-FD72FF37FD8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5.xml><?xml version="1.0" encoding="utf-8"?>
<dgm:dataModel xmlns:dgm="http://schemas.openxmlformats.org/drawingml/2006/diagram" xmlns:a="http://schemas.openxmlformats.org/drawingml/2006/main">
  <dgm:ptLst>
    <dgm:pt modelId="{46C5EB0B-330E-445F-BD1D-C4367D956BB0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C474BC54-AD6E-423F-AD2B-BA654792CD43}">
      <dgm:prSet/>
      <dgm:spPr/>
      <dgm:t>
        <a:bodyPr/>
        <a:lstStyle/>
        <a:p>
          <a:r>
            <a:rPr lang="tr-TR" dirty="0"/>
            <a:t>OSMANLI ORDUSU</a:t>
          </a:r>
        </a:p>
      </dgm:t>
    </dgm:pt>
    <dgm:pt modelId="{C991163A-9170-44A5-A9E8-AE55DDC9B992}" type="parTrans" cxnId="{AEFA92E1-DAE8-4F17-A3EF-AEE2A66DDF76}">
      <dgm:prSet/>
      <dgm:spPr/>
      <dgm:t>
        <a:bodyPr/>
        <a:lstStyle/>
        <a:p>
          <a:endParaRPr lang="tr-TR"/>
        </a:p>
      </dgm:t>
    </dgm:pt>
    <dgm:pt modelId="{C4A77BDE-ABCC-4802-BA0E-93B5BAB25369}" type="sibTrans" cxnId="{AEFA92E1-DAE8-4F17-A3EF-AEE2A66DDF76}">
      <dgm:prSet/>
      <dgm:spPr/>
      <dgm:t>
        <a:bodyPr/>
        <a:lstStyle/>
        <a:p>
          <a:endParaRPr lang="tr-TR"/>
        </a:p>
      </dgm:t>
    </dgm:pt>
    <dgm:pt modelId="{D846F324-CDB0-48CE-AD0C-800025C094F3}" type="pres">
      <dgm:prSet presAssocID="{46C5EB0B-330E-445F-BD1D-C4367D956BB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2CEB338-6916-49AA-BFAD-17EC30555C84}" type="pres">
      <dgm:prSet presAssocID="{C474BC54-AD6E-423F-AD2B-BA654792CD4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EFA92E1-DAE8-4F17-A3EF-AEE2A66DDF76}" srcId="{46C5EB0B-330E-445F-BD1D-C4367D956BB0}" destId="{C474BC54-AD6E-423F-AD2B-BA654792CD43}" srcOrd="0" destOrd="0" parTransId="{C991163A-9170-44A5-A9E8-AE55DDC9B992}" sibTransId="{C4A77BDE-ABCC-4802-BA0E-93B5BAB25369}"/>
    <dgm:cxn modelId="{01C40D02-6406-4673-AEE0-77FD62679FFF}" type="presOf" srcId="{46C5EB0B-330E-445F-BD1D-C4367D956BB0}" destId="{D846F324-CDB0-48CE-AD0C-800025C094F3}" srcOrd="0" destOrd="0" presId="urn:microsoft.com/office/officeart/2005/8/layout/vList2"/>
    <dgm:cxn modelId="{4A8A31AE-6B8D-4596-956B-22710297A0BE}" type="presOf" srcId="{C474BC54-AD6E-423F-AD2B-BA654792CD43}" destId="{62CEB338-6916-49AA-BFAD-17EC30555C84}" srcOrd="0" destOrd="0" presId="urn:microsoft.com/office/officeart/2005/8/layout/vList2"/>
    <dgm:cxn modelId="{F8301386-E4E0-4CB7-A05F-EBBA9DBF7372}" type="presParOf" srcId="{D846F324-CDB0-48CE-AD0C-800025C094F3}" destId="{62CEB338-6916-49AA-BFAD-17EC30555C8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6.xml><?xml version="1.0" encoding="utf-8"?>
<dgm:dataModel xmlns:dgm="http://schemas.openxmlformats.org/drawingml/2006/diagram" xmlns:a="http://schemas.openxmlformats.org/drawingml/2006/main">
  <dgm:ptLst>
    <dgm:pt modelId="{69802D19-8F77-4E01-8079-674FB1200C79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B1A7E1E5-5219-4DF4-AF77-B14240C762C4}">
      <dgm:prSet/>
      <dgm:spPr/>
      <dgm:t>
        <a:bodyPr/>
        <a:lstStyle/>
        <a:p>
          <a:r>
            <a:rPr lang="tr-TR"/>
            <a:t>İmparatorluğun büyümesine bağlı olarak orduda sistemler değişmeye başlamıştır.</a:t>
          </a:r>
        </a:p>
      </dgm:t>
    </dgm:pt>
    <dgm:pt modelId="{8A916EBB-AF2B-4A0D-90D1-9CB2950F8CC0}" type="parTrans" cxnId="{D52CF405-308F-454C-9B93-74CD7D4E1B12}">
      <dgm:prSet/>
      <dgm:spPr/>
      <dgm:t>
        <a:bodyPr/>
        <a:lstStyle/>
        <a:p>
          <a:endParaRPr lang="tr-TR"/>
        </a:p>
      </dgm:t>
    </dgm:pt>
    <dgm:pt modelId="{93D894E5-8228-41BC-9BB4-4E4E5422893D}" type="sibTrans" cxnId="{D52CF405-308F-454C-9B93-74CD7D4E1B12}">
      <dgm:prSet/>
      <dgm:spPr/>
      <dgm:t>
        <a:bodyPr/>
        <a:lstStyle/>
        <a:p>
          <a:endParaRPr lang="tr-TR"/>
        </a:p>
      </dgm:t>
    </dgm:pt>
    <dgm:pt modelId="{87A254C0-31B3-43AE-8E83-CBC65E227489}">
      <dgm:prSet/>
      <dgm:spPr/>
      <dgm:t>
        <a:bodyPr/>
        <a:lstStyle/>
        <a:p>
          <a:r>
            <a:rPr lang="tr-TR"/>
            <a:t>Osman Bey zamanında eli silah tutan herkes askerken Orhan Bey döneminde YAYA(piyade) ve Müsellem(atlı asker) denen birlikler kurulmuştur.</a:t>
          </a:r>
        </a:p>
      </dgm:t>
    </dgm:pt>
    <dgm:pt modelId="{1E39B1C0-1B42-47BB-8F37-3A316691F077}" type="parTrans" cxnId="{9756EA7F-0F7A-43E2-AB71-84F98088D206}">
      <dgm:prSet/>
      <dgm:spPr/>
      <dgm:t>
        <a:bodyPr/>
        <a:lstStyle/>
        <a:p>
          <a:endParaRPr lang="tr-TR"/>
        </a:p>
      </dgm:t>
    </dgm:pt>
    <dgm:pt modelId="{FF68904E-8738-4FF9-8021-0305EA913CB2}" type="sibTrans" cxnId="{9756EA7F-0F7A-43E2-AB71-84F98088D206}">
      <dgm:prSet/>
      <dgm:spPr/>
      <dgm:t>
        <a:bodyPr/>
        <a:lstStyle/>
        <a:p>
          <a:endParaRPr lang="tr-TR"/>
        </a:p>
      </dgm:t>
    </dgm:pt>
    <dgm:pt modelId="{9532E3B8-516A-43D0-9415-764CE2EDCE98}">
      <dgm:prSet/>
      <dgm:spPr/>
      <dgm:t>
        <a:bodyPr/>
        <a:lstStyle/>
        <a:p>
          <a:r>
            <a:rPr lang="tr-TR"/>
            <a:t>Orhan Bey döneminde güney Marmara kıyılarına ulaşılarak ilk donanma kuruldu ve Deniz ordusu da oluşturulmuş oldu.</a:t>
          </a:r>
        </a:p>
      </dgm:t>
    </dgm:pt>
    <dgm:pt modelId="{D53A04E6-D494-4C8A-B54B-8D57205C657A}" type="parTrans" cxnId="{5B7D494B-9E7C-4C7B-81E5-20ED60544ECC}">
      <dgm:prSet/>
      <dgm:spPr/>
      <dgm:t>
        <a:bodyPr/>
        <a:lstStyle/>
        <a:p>
          <a:endParaRPr lang="tr-TR"/>
        </a:p>
      </dgm:t>
    </dgm:pt>
    <dgm:pt modelId="{8D44646E-146D-45AB-A6B9-9E61D66925F3}" type="sibTrans" cxnId="{5B7D494B-9E7C-4C7B-81E5-20ED60544ECC}">
      <dgm:prSet/>
      <dgm:spPr/>
      <dgm:t>
        <a:bodyPr/>
        <a:lstStyle/>
        <a:p>
          <a:endParaRPr lang="tr-TR"/>
        </a:p>
      </dgm:t>
    </dgm:pt>
    <dgm:pt modelId="{CDF9362C-F99A-4D4B-B9D8-E26ECD54A828}" type="pres">
      <dgm:prSet presAssocID="{69802D19-8F77-4E01-8079-674FB1200C7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59C35F7-F10F-4307-90D6-C4C05858A055}" type="pres">
      <dgm:prSet presAssocID="{B1A7E1E5-5219-4DF4-AF77-B14240C762C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2920A5B-6E56-4A35-97E6-5F32F095F239}" type="pres">
      <dgm:prSet presAssocID="{93D894E5-8228-41BC-9BB4-4E4E5422893D}" presName="spacer" presStyleCnt="0"/>
      <dgm:spPr/>
    </dgm:pt>
    <dgm:pt modelId="{1B34C353-65F2-4D9C-95A0-1A73BD50001D}" type="pres">
      <dgm:prSet presAssocID="{87A254C0-31B3-43AE-8E83-CBC65E22748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4703275-D32D-4B10-A6CF-B8B064978767}" type="pres">
      <dgm:prSet presAssocID="{FF68904E-8738-4FF9-8021-0305EA913CB2}" presName="spacer" presStyleCnt="0"/>
      <dgm:spPr/>
    </dgm:pt>
    <dgm:pt modelId="{9F391CB4-E522-4FE9-A619-761BF9551C1B}" type="pres">
      <dgm:prSet presAssocID="{9532E3B8-516A-43D0-9415-764CE2EDCE9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9AB2ED4-B9F9-4785-A2BC-79F30A2524E3}" type="presOf" srcId="{B1A7E1E5-5219-4DF4-AF77-B14240C762C4}" destId="{159C35F7-F10F-4307-90D6-C4C05858A055}" srcOrd="0" destOrd="0" presId="urn:microsoft.com/office/officeart/2005/8/layout/vList2"/>
    <dgm:cxn modelId="{A6D40093-8C9A-4129-B7DB-F337601E4205}" type="presOf" srcId="{87A254C0-31B3-43AE-8E83-CBC65E227489}" destId="{1B34C353-65F2-4D9C-95A0-1A73BD50001D}" srcOrd="0" destOrd="0" presId="urn:microsoft.com/office/officeart/2005/8/layout/vList2"/>
    <dgm:cxn modelId="{D52CF405-308F-454C-9B93-74CD7D4E1B12}" srcId="{69802D19-8F77-4E01-8079-674FB1200C79}" destId="{B1A7E1E5-5219-4DF4-AF77-B14240C762C4}" srcOrd="0" destOrd="0" parTransId="{8A916EBB-AF2B-4A0D-90D1-9CB2950F8CC0}" sibTransId="{93D894E5-8228-41BC-9BB4-4E4E5422893D}"/>
    <dgm:cxn modelId="{EBA7F23C-6955-4A86-9EEC-CD44AD27074B}" type="presOf" srcId="{69802D19-8F77-4E01-8079-674FB1200C79}" destId="{CDF9362C-F99A-4D4B-B9D8-E26ECD54A828}" srcOrd="0" destOrd="0" presId="urn:microsoft.com/office/officeart/2005/8/layout/vList2"/>
    <dgm:cxn modelId="{5B7D494B-9E7C-4C7B-81E5-20ED60544ECC}" srcId="{69802D19-8F77-4E01-8079-674FB1200C79}" destId="{9532E3B8-516A-43D0-9415-764CE2EDCE98}" srcOrd="2" destOrd="0" parTransId="{D53A04E6-D494-4C8A-B54B-8D57205C657A}" sibTransId="{8D44646E-146D-45AB-A6B9-9E61D66925F3}"/>
    <dgm:cxn modelId="{B06C9003-62E0-427F-9C7F-FBE02546FDC0}" type="presOf" srcId="{9532E3B8-516A-43D0-9415-764CE2EDCE98}" destId="{9F391CB4-E522-4FE9-A619-761BF9551C1B}" srcOrd="0" destOrd="0" presId="urn:microsoft.com/office/officeart/2005/8/layout/vList2"/>
    <dgm:cxn modelId="{9756EA7F-0F7A-43E2-AB71-84F98088D206}" srcId="{69802D19-8F77-4E01-8079-674FB1200C79}" destId="{87A254C0-31B3-43AE-8E83-CBC65E227489}" srcOrd="1" destOrd="0" parTransId="{1E39B1C0-1B42-47BB-8F37-3A316691F077}" sibTransId="{FF68904E-8738-4FF9-8021-0305EA913CB2}"/>
    <dgm:cxn modelId="{6E1A8357-A24F-4C59-8E0B-5389058EFC79}" type="presParOf" srcId="{CDF9362C-F99A-4D4B-B9D8-E26ECD54A828}" destId="{159C35F7-F10F-4307-90D6-C4C05858A055}" srcOrd="0" destOrd="0" presId="urn:microsoft.com/office/officeart/2005/8/layout/vList2"/>
    <dgm:cxn modelId="{9CCB3D28-F328-4F6D-B0BE-DBF1CA98891B}" type="presParOf" srcId="{CDF9362C-F99A-4D4B-B9D8-E26ECD54A828}" destId="{32920A5B-6E56-4A35-97E6-5F32F095F239}" srcOrd="1" destOrd="0" presId="urn:microsoft.com/office/officeart/2005/8/layout/vList2"/>
    <dgm:cxn modelId="{EB9CD904-86F7-441E-97CF-C65ABC10D476}" type="presParOf" srcId="{CDF9362C-F99A-4D4B-B9D8-E26ECD54A828}" destId="{1B34C353-65F2-4D9C-95A0-1A73BD50001D}" srcOrd="2" destOrd="0" presId="urn:microsoft.com/office/officeart/2005/8/layout/vList2"/>
    <dgm:cxn modelId="{0636EF2C-0263-47B7-B31C-833D1DA58EDD}" type="presParOf" srcId="{CDF9362C-F99A-4D4B-B9D8-E26ECD54A828}" destId="{D4703275-D32D-4B10-A6CF-B8B064978767}" srcOrd="3" destOrd="0" presId="urn:microsoft.com/office/officeart/2005/8/layout/vList2"/>
    <dgm:cxn modelId="{5F293B49-AD50-40E7-B78A-30CB6E4653F2}" type="presParOf" srcId="{CDF9362C-F99A-4D4B-B9D8-E26ECD54A828}" destId="{9F391CB4-E522-4FE9-A619-761BF9551C1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7.xml><?xml version="1.0" encoding="utf-8"?>
<dgm:dataModel xmlns:dgm="http://schemas.openxmlformats.org/drawingml/2006/diagram" xmlns:a="http://schemas.openxmlformats.org/drawingml/2006/main">
  <dgm:ptLst>
    <dgm:pt modelId="{CF2F3774-7452-47AA-A363-51FD2CC13A2B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C6466CA9-791C-4088-A297-9249A280E5BB}">
      <dgm:prSet/>
      <dgm:spPr/>
      <dgm:t>
        <a:bodyPr/>
        <a:lstStyle/>
        <a:p>
          <a:r>
            <a:rPr lang="tr-TR" dirty="0"/>
            <a:t>KAPIKULU ASKERLERİ VE DEVŞİRME SİSTEMİ</a:t>
          </a:r>
        </a:p>
      </dgm:t>
    </dgm:pt>
    <dgm:pt modelId="{64F32E67-996C-4124-BD84-9B3F68E5E9F0}" type="parTrans" cxnId="{2502C8FF-44DA-4731-A8EF-BBFD69EEEF0E}">
      <dgm:prSet/>
      <dgm:spPr/>
      <dgm:t>
        <a:bodyPr/>
        <a:lstStyle/>
        <a:p>
          <a:endParaRPr lang="tr-TR"/>
        </a:p>
      </dgm:t>
    </dgm:pt>
    <dgm:pt modelId="{332B75C0-3A7B-4B50-BE47-9AEE3F19023A}" type="sibTrans" cxnId="{2502C8FF-44DA-4731-A8EF-BBFD69EEEF0E}">
      <dgm:prSet/>
      <dgm:spPr/>
      <dgm:t>
        <a:bodyPr/>
        <a:lstStyle/>
        <a:p>
          <a:endParaRPr lang="tr-TR"/>
        </a:p>
      </dgm:t>
    </dgm:pt>
    <dgm:pt modelId="{D6DC33FD-84C8-4C1A-AD82-B84E44BE55FD}" type="pres">
      <dgm:prSet presAssocID="{CF2F3774-7452-47AA-A363-51FD2CC13A2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361B3DA-8E10-47C5-A39C-22C10D01FE98}" type="pres">
      <dgm:prSet presAssocID="{C6466CA9-791C-4088-A297-9249A280E5B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C1FC6DC-0672-4696-8BA6-128EF91EA96A}" type="presOf" srcId="{C6466CA9-791C-4088-A297-9249A280E5BB}" destId="{D361B3DA-8E10-47C5-A39C-22C10D01FE98}" srcOrd="0" destOrd="0" presId="urn:microsoft.com/office/officeart/2005/8/layout/vList2"/>
    <dgm:cxn modelId="{C31DA308-1065-49C8-A783-EEA1C7055560}" type="presOf" srcId="{CF2F3774-7452-47AA-A363-51FD2CC13A2B}" destId="{D6DC33FD-84C8-4C1A-AD82-B84E44BE55FD}" srcOrd="0" destOrd="0" presId="urn:microsoft.com/office/officeart/2005/8/layout/vList2"/>
    <dgm:cxn modelId="{2502C8FF-44DA-4731-A8EF-BBFD69EEEF0E}" srcId="{CF2F3774-7452-47AA-A363-51FD2CC13A2B}" destId="{C6466CA9-791C-4088-A297-9249A280E5BB}" srcOrd="0" destOrd="0" parTransId="{64F32E67-996C-4124-BD84-9B3F68E5E9F0}" sibTransId="{332B75C0-3A7B-4B50-BE47-9AEE3F19023A}"/>
    <dgm:cxn modelId="{8AFA98BF-4499-4FF6-9E13-F29902414D30}" type="presParOf" srcId="{D6DC33FD-84C8-4C1A-AD82-B84E44BE55FD}" destId="{D361B3DA-8E10-47C5-A39C-22C10D01FE9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8.xml><?xml version="1.0" encoding="utf-8"?>
<dgm:dataModel xmlns:dgm="http://schemas.openxmlformats.org/drawingml/2006/diagram" xmlns:a="http://schemas.openxmlformats.org/drawingml/2006/main">
  <dgm:ptLst>
    <dgm:pt modelId="{7E465952-7A11-46EB-A6A3-E4046B6FED56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D9E99E50-96F1-4D31-BE7A-5E89F71059E1}">
      <dgm:prSet/>
      <dgm:spPr/>
      <dgm:t>
        <a:bodyPr/>
        <a:lstStyle/>
        <a:p>
          <a:r>
            <a:rPr lang="tr-TR" dirty="0"/>
            <a:t>Padişahı korumakla görevli ve yeniçerilerden oluşan özel kuvvetlerdir.</a:t>
          </a:r>
        </a:p>
      </dgm:t>
    </dgm:pt>
    <dgm:pt modelId="{4196DE78-4F35-4032-B1BB-35886BB83F0D}" type="parTrans" cxnId="{EA6EC277-31BF-4A3C-8728-0E80C6486327}">
      <dgm:prSet/>
      <dgm:spPr/>
      <dgm:t>
        <a:bodyPr/>
        <a:lstStyle/>
        <a:p>
          <a:endParaRPr lang="tr-TR"/>
        </a:p>
      </dgm:t>
    </dgm:pt>
    <dgm:pt modelId="{FADEE5D2-F991-48A1-A58A-3B86B24A1E2F}" type="sibTrans" cxnId="{EA6EC277-31BF-4A3C-8728-0E80C6486327}">
      <dgm:prSet/>
      <dgm:spPr/>
      <dgm:t>
        <a:bodyPr/>
        <a:lstStyle/>
        <a:p>
          <a:endParaRPr lang="tr-TR"/>
        </a:p>
      </dgm:t>
    </dgm:pt>
    <dgm:pt modelId="{7A8385F0-523B-4BE4-AC02-D6FA4F5CD86C}">
      <dgm:prSet/>
      <dgm:spPr/>
      <dgm:t>
        <a:bodyPr/>
        <a:lstStyle/>
        <a:p>
          <a:r>
            <a:rPr lang="tr-TR"/>
            <a:t>Yeniçeriler 3 ayda bir maaş (ULUFE) alırlar ve askerlik dışında meslekleri yoktur</a:t>
          </a:r>
        </a:p>
      </dgm:t>
    </dgm:pt>
    <dgm:pt modelId="{FB1E2CE9-55B2-4CED-A0A6-9C27CB95C884}" type="parTrans" cxnId="{48915321-241A-4812-B695-029D81DD47F6}">
      <dgm:prSet/>
      <dgm:spPr/>
      <dgm:t>
        <a:bodyPr/>
        <a:lstStyle/>
        <a:p>
          <a:endParaRPr lang="tr-TR"/>
        </a:p>
      </dgm:t>
    </dgm:pt>
    <dgm:pt modelId="{7B113C83-0E75-42A7-9FAA-A994955D21A7}" type="sibTrans" cxnId="{48915321-241A-4812-B695-029D81DD47F6}">
      <dgm:prSet/>
      <dgm:spPr/>
      <dgm:t>
        <a:bodyPr/>
        <a:lstStyle/>
        <a:p>
          <a:endParaRPr lang="tr-TR"/>
        </a:p>
      </dgm:t>
    </dgm:pt>
    <dgm:pt modelId="{33971988-76C5-4999-96AA-B58D76666E59}">
      <dgm:prSet/>
      <dgm:spPr/>
      <dgm:t>
        <a:bodyPr/>
        <a:lstStyle/>
        <a:p>
          <a:r>
            <a:rPr lang="tr-TR" dirty="0"/>
            <a:t>Yeniçeri ocağına asker olabilmenin temel şartı DEVŞİRME SİSTEMİ yoluyla orduya katılmış olmaktır.</a:t>
          </a:r>
        </a:p>
      </dgm:t>
    </dgm:pt>
    <dgm:pt modelId="{568EFDF2-4F4B-4A63-A676-6639885E7F63}" type="parTrans" cxnId="{A9D198FB-F627-460A-819A-35D3E7921E5D}">
      <dgm:prSet/>
      <dgm:spPr/>
      <dgm:t>
        <a:bodyPr/>
        <a:lstStyle/>
        <a:p>
          <a:endParaRPr lang="tr-TR"/>
        </a:p>
      </dgm:t>
    </dgm:pt>
    <dgm:pt modelId="{109B5E47-B4C6-4081-9365-FCA3B791C4AA}" type="sibTrans" cxnId="{A9D198FB-F627-460A-819A-35D3E7921E5D}">
      <dgm:prSet/>
      <dgm:spPr/>
      <dgm:t>
        <a:bodyPr/>
        <a:lstStyle/>
        <a:p>
          <a:endParaRPr lang="tr-TR"/>
        </a:p>
      </dgm:t>
    </dgm:pt>
    <dgm:pt modelId="{B39EB245-7661-48B5-B751-091E57DF8A7E}" type="pres">
      <dgm:prSet presAssocID="{7E465952-7A11-46EB-A6A3-E4046B6FED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9B58264C-51B2-49CD-931C-A86F3600F861}" type="pres">
      <dgm:prSet presAssocID="{D9E99E50-96F1-4D31-BE7A-5E89F71059E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BB7ECB4-2B62-4746-B6B2-AE9E094F09DF}" type="pres">
      <dgm:prSet presAssocID="{FADEE5D2-F991-48A1-A58A-3B86B24A1E2F}" presName="spacer" presStyleCnt="0"/>
      <dgm:spPr/>
    </dgm:pt>
    <dgm:pt modelId="{E6A3AA40-6F6A-420C-86A8-40D5BFA3FC2E}" type="pres">
      <dgm:prSet presAssocID="{7A8385F0-523B-4BE4-AC02-D6FA4F5CD86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9C04E695-9E48-4B01-BD69-DECBC937D486}" type="pres">
      <dgm:prSet presAssocID="{7B113C83-0E75-42A7-9FAA-A994955D21A7}" presName="spacer" presStyleCnt="0"/>
      <dgm:spPr/>
    </dgm:pt>
    <dgm:pt modelId="{C7FF1E01-3EBD-4AB1-BF7E-EF03FDA0C971}" type="pres">
      <dgm:prSet presAssocID="{33971988-76C5-4999-96AA-B58D76666E5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05B5704-CCB2-4780-ABCE-F96CBC9ACA23}" type="presOf" srcId="{7E465952-7A11-46EB-A6A3-E4046B6FED56}" destId="{B39EB245-7661-48B5-B751-091E57DF8A7E}" srcOrd="0" destOrd="0" presId="urn:microsoft.com/office/officeart/2005/8/layout/vList2"/>
    <dgm:cxn modelId="{83E71A23-CD8F-4FA9-A5C3-1618D4F4EB64}" type="presOf" srcId="{33971988-76C5-4999-96AA-B58D76666E59}" destId="{C7FF1E01-3EBD-4AB1-BF7E-EF03FDA0C971}" srcOrd="0" destOrd="0" presId="urn:microsoft.com/office/officeart/2005/8/layout/vList2"/>
    <dgm:cxn modelId="{711BF5FD-AEB3-498A-9700-957685AA653F}" type="presOf" srcId="{D9E99E50-96F1-4D31-BE7A-5E89F71059E1}" destId="{9B58264C-51B2-49CD-931C-A86F3600F861}" srcOrd="0" destOrd="0" presId="urn:microsoft.com/office/officeart/2005/8/layout/vList2"/>
    <dgm:cxn modelId="{EA6EC277-31BF-4A3C-8728-0E80C6486327}" srcId="{7E465952-7A11-46EB-A6A3-E4046B6FED56}" destId="{D9E99E50-96F1-4D31-BE7A-5E89F71059E1}" srcOrd="0" destOrd="0" parTransId="{4196DE78-4F35-4032-B1BB-35886BB83F0D}" sibTransId="{FADEE5D2-F991-48A1-A58A-3B86B24A1E2F}"/>
    <dgm:cxn modelId="{48915321-241A-4812-B695-029D81DD47F6}" srcId="{7E465952-7A11-46EB-A6A3-E4046B6FED56}" destId="{7A8385F0-523B-4BE4-AC02-D6FA4F5CD86C}" srcOrd="1" destOrd="0" parTransId="{FB1E2CE9-55B2-4CED-A0A6-9C27CB95C884}" sibTransId="{7B113C83-0E75-42A7-9FAA-A994955D21A7}"/>
    <dgm:cxn modelId="{ADCAFFC3-A5FD-42C0-B010-F09A22407AF6}" type="presOf" srcId="{7A8385F0-523B-4BE4-AC02-D6FA4F5CD86C}" destId="{E6A3AA40-6F6A-420C-86A8-40D5BFA3FC2E}" srcOrd="0" destOrd="0" presId="urn:microsoft.com/office/officeart/2005/8/layout/vList2"/>
    <dgm:cxn modelId="{A9D198FB-F627-460A-819A-35D3E7921E5D}" srcId="{7E465952-7A11-46EB-A6A3-E4046B6FED56}" destId="{33971988-76C5-4999-96AA-B58D76666E59}" srcOrd="2" destOrd="0" parTransId="{568EFDF2-4F4B-4A63-A676-6639885E7F63}" sibTransId="{109B5E47-B4C6-4081-9365-FCA3B791C4AA}"/>
    <dgm:cxn modelId="{FA61CF90-C3C6-48E0-8122-7A4CD2CF8EC2}" type="presParOf" srcId="{B39EB245-7661-48B5-B751-091E57DF8A7E}" destId="{9B58264C-51B2-49CD-931C-A86F3600F861}" srcOrd="0" destOrd="0" presId="urn:microsoft.com/office/officeart/2005/8/layout/vList2"/>
    <dgm:cxn modelId="{7AE8E7FA-7690-47C6-BAAC-57426F4A5DC0}" type="presParOf" srcId="{B39EB245-7661-48B5-B751-091E57DF8A7E}" destId="{DBB7ECB4-2B62-4746-B6B2-AE9E094F09DF}" srcOrd="1" destOrd="0" presId="urn:microsoft.com/office/officeart/2005/8/layout/vList2"/>
    <dgm:cxn modelId="{32164F34-DD18-4F9E-B6CC-BEB16CEDFD21}" type="presParOf" srcId="{B39EB245-7661-48B5-B751-091E57DF8A7E}" destId="{E6A3AA40-6F6A-420C-86A8-40D5BFA3FC2E}" srcOrd="2" destOrd="0" presId="urn:microsoft.com/office/officeart/2005/8/layout/vList2"/>
    <dgm:cxn modelId="{51F5A35D-F403-4CF9-90F3-D9AB586C3203}" type="presParOf" srcId="{B39EB245-7661-48B5-B751-091E57DF8A7E}" destId="{9C04E695-9E48-4B01-BD69-DECBC937D486}" srcOrd="3" destOrd="0" presId="urn:microsoft.com/office/officeart/2005/8/layout/vList2"/>
    <dgm:cxn modelId="{8CD4AEC4-3E9D-4240-B4E1-3BB179D622BA}" type="presParOf" srcId="{B39EB245-7661-48B5-B751-091E57DF8A7E}" destId="{C7FF1E01-3EBD-4AB1-BF7E-EF03FDA0C971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69.xml><?xml version="1.0" encoding="utf-8"?>
<dgm:dataModel xmlns:dgm="http://schemas.openxmlformats.org/drawingml/2006/diagram" xmlns:a="http://schemas.openxmlformats.org/drawingml/2006/main">
  <dgm:ptLst>
    <dgm:pt modelId="{FDE9A7F3-A207-4BA9-AB2D-CFD5B9C27312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919AAF79-012A-4A60-9A9E-5064EFDD8EEA}">
      <dgm:prSet/>
      <dgm:spPr/>
      <dgm:t>
        <a:bodyPr/>
        <a:lstStyle/>
        <a:p>
          <a:r>
            <a:rPr lang="tr-TR" dirty="0"/>
            <a:t>DEVŞİRME SİSTEMİ</a:t>
          </a:r>
        </a:p>
      </dgm:t>
    </dgm:pt>
    <dgm:pt modelId="{C1A3EE7F-37BD-4557-AC0C-DF6C4785B508}" type="parTrans" cxnId="{E8A9A2BD-F650-4BBC-8ED8-54488DBC4CA3}">
      <dgm:prSet/>
      <dgm:spPr/>
      <dgm:t>
        <a:bodyPr/>
        <a:lstStyle/>
        <a:p>
          <a:endParaRPr lang="tr-TR"/>
        </a:p>
      </dgm:t>
    </dgm:pt>
    <dgm:pt modelId="{CFC4D985-24E7-4393-9D82-7E4312AB28F7}" type="sibTrans" cxnId="{E8A9A2BD-F650-4BBC-8ED8-54488DBC4CA3}">
      <dgm:prSet/>
      <dgm:spPr/>
      <dgm:t>
        <a:bodyPr/>
        <a:lstStyle/>
        <a:p>
          <a:endParaRPr lang="tr-TR"/>
        </a:p>
      </dgm:t>
    </dgm:pt>
    <dgm:pt modelId="{6B6ED327-D46E-41B7-8BD3-964B4E252127}" type="pres">
      <dgm:prSet presAssocID="{FDE9A7F3-A207-4BA9-AB2D-CFD5B9C2731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DCA2595-3F9A-4613-AC59-E9E15A2700A2}" type="pres">
      <dgm:prSet presAssocID="{919AAF79-012A-4A60-9A9E-5064EFDD8EEA}" presName="parentText" presStyleLbl="node1" presStyleIdx="0" presStyleCnt="1" custScaleX="56811" custLinFactNeighborX="-25507" custLinFactNeighborY="24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E8A9A2BD-F650-4BBC-8ED8-54488DBC4CA3}" srcId="{FDE9A7F3-A207-4BA9-AB2D-CFD5B9C27312}" destId="{919AAF79-012A-4A60-9A9E-5064EFDD8EEA}" srcOrd="0" destOrd="0" parTransId="{C1A3EE7F-37BD-4557-AC0C-DF6C4785B508}" sibTransId="{CFC4D985-24E7-4393-9D82-7E4312AB28F7}"/>
    <dgm:cxn modelId="{686686FD-E550-4EA6-8211-BDE4BD8C6115}" type="presOf" srcId="{919AAF79-012A-4A60-9A9E-5064EFDD8EEA}" destId="{6DCA2595-3F9A-4613-AC59-E9E15A2700A2}" srcOrd="0" destOrd="0" presId="urn:microsoft.com/office/officeart/2005/8/layout/vList2"/>
    <dgm:cxn modelId="{F74F56AE-1828-4180-88F2-34D362E8B8DF}" type="presOf" srcId="{FDE9A7F3-A207-4BA9-AB2D-CFD5B9C27312}" destId="{6B6ED327-D46E-41B7-8BD3-964B4E252127}" srcOrd="0" destOrd="0" presId="urn:microsoft.com/office/officeart/2005/8/layout/vList2"/>
    <dgm:cxn modelId="{96A2FBAC-003C-463D-969B-517A11DCDBF7}" type="presParOf" srcId="{6B6ED327-D46E-41B7-8BD3-964B4E252127}" destId="{6DCA2595-3F9A-4613-AC59-E9E15A2700A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5BD2B74-1005-48CA-96E6-ABF8503E829B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A6B1547E-D59B-430D-BAC0-3D23A3EA9ACC}">
      <dgm:prSet/>
      <dgm:spPr/>
      <dgm:t>
        <a:bodyPr/>
        <a:lstStyle/>
        <a:p>
          <a:r>
            <a:rPr lang="tr-TR" dirty="0"/>
            <a:t>TÜRKLERİN ANADOLU'YU YURT EDİNME SEBEPLERİ</a:t>
          </a:r>
        </a:p>
      </dgm:t>
    </dgm:pt>
    <dgm:pt modelId="{F42A690F-800A-479A-9D64-AD1263B2E61F}" type="parTrans" cxnId="{AA4343C6-57B6-4596-85E7-73FF415748E2}">
      <dgm:prSet/>
      <dgm:spPr/>
      <dgm:t>
        <a:bodyPr/>
        <a:lstStyle/>
        <a:p>
          <a:endParaRPr lang="tr-TR"/>
        </a:p>
      </dgm:t>
    </dgm:pt>
    <dgm:pt modelId="{B4C6CD2A-6B27-4E92-A50C-0BF17E9F3AB1}" type="sibTrans" cxnId="{AA4343C6-57B6-4596-85E7-73FF415748E2}">
      <dgm:prSet/>
      <dgm:spPr/>
      <dgm:t>
        <a:bodyPr/>
        <a:lstStyle/>
        <a:p>
          <a:endParaRPr lang="tr-TR"/>
        </a:p>
      </dgm:t>
    </dgm:pt>
    <dgm:pt modelId="{43D1BAE4-1F7F-49EB-B2BD-F6D33C401058}" type="pres">
      <dgm:prSet presAssocID="{85BD2B74-1005-48CA-96E6-ABF8503E82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04A9B61-9C1D-411A-A379-58AD64DAFB39}" type="pres">
      <dgm:prSet presAssocID="{A6B1547E-D59B-430D-BAC0-3D23A3EA9AC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A4343C6-57B6-4596-85E7-73FF415748E2}" srcId="{85BD2B74-1005-48CA-96E6-ABF8503E829B}" destId="{A6B1547E-D59B-430D-BAC0-3D23A3EA9ACC}" srcOrd="0" destOrd="0" parTransId="{F42A690F-800A-479A-9D64-AD1263B2E61F}" sibTransId="{B4C6CD2A-6B27-4E92-A50C-0BF17E9F3AB1}"/>
    <dgm:cxn modelId="{39320125-A990-40B6-897F-12282BBB6EA6}" type="presOf" srcId="{A6B1547E-D59B-430D-BAC0-3D23A3EA9ACC}" destId="{704A9B61-9C1D-411A-A379-58AD64DAFB39}" srcOrd="0" destOrd="0" presId="urn:microsoft.com/office/officeart/2005/8/layout/vList2"/>
    <dgm:cxn modelId="{6ACB8BA7-C24E-4351-AD7F-9E0E23735E94}" type="presOf" srcId="{85BD2B74-1005-48CA-96E6-ABF8503E829B}" destId="{43D1BAE4-1F7F-49EB-B2BD-F6D33C401058}" srcOrd="0" destOrd="0" presId="urn:microsoft.com/office/officeart/2005/8/layout/vList2"/>
    <dgm:cxn modelId="{D081EF5E-A7DE-4E20-8F2D-2C282DA55F55}" type="presParOf" srcId="{43D1BAE4-1F7F-49EB-B2BD-F6D33C401058}" destId="{704A9B61-9C1D-411A-A379-58AD64DAFB3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0.xml><?xml version="1.0" encoding="utf-8"?>
<dgm:dataModel xmlns:dgm="http://schemas.openxmlformats.org/drawingml/2006/diagram" xmlns:a="http://schemas.openxmlformats.org/drawingml/2006/main">
  <dgm:ptLst>
    <dgm:pt modelId="{7D8F4CA8-B051-4209-83F3-9C026AEAE29B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2CE084FD-7858-42DF-853D-2B0A05AB8524}">
      <dgm:prSet/>
      <dgm:spPr/>
      <dgm:t>
        <a:bodyPr/>
        <a:lstStyle/>
        <a:p>
          <a:r>
            <a:rPr lang="tr-TR"/>
            <a:t>1. Murat zamanında orduda asker ve devlette idareci ihtiyacı artınca  oluşturulan bir düzendir.</a:t>
          </a:r>
        </a:p>
      </dgm:t>
    </dgm:pt>
    <dgm:pt modelId="{15F2D825-EB07-4B43-9D37-13D038D0A65D}" type="parTrans" cxnId="{3C501A91-749E-4EAC-9F96-66B75131BF85}">
      <dgm:prSet/>
      <dgm:spPr/>
      <dgm:t>
        <a:bodyPr/>
        <a:lstStyle/>
        <a:p>
          <a:endParaRPr lang="tr-TR"/>
        </a:p>
      </dgm:t>
    </dgm:pt>
    <dgm:pt modelId="{F9D61A8D-B2E1-42A0-A206-69DCCD2327BE}" type="sibTrans" cxnId="{3C501A91-749E-4EAC-9F96-66B75131BF85}">
      <dgm:prSet/>
      <dgm:spPr/>
      <dgm:t>
        <a:bodyPr/>
        <a:lstStyle/>
        <a:p>
          <a:endParaRPr lang="tr-TR"/>
        </a:p>
      </dgm:t>
    </dgm:pt>
    <dgm:pt modelId="{D7E89FAF-2E6D-47EC-84F1-400AB31913F8}">
      <dgm:prSet/>
      <dgm:spPr/>
      <dgm:t>
        <a:bodyPr/>
        <a:lstStyle/>
        <a:p>
          <a:r>
            <a:rPr lang="tr-TR"/>
            <a:t>Balkan fetihlerinde Hristiyan ailelerin çocukları  alınarak Anadolu'da ki Türk ailelerin yanında  Müslüman-Türk kültürüne göre yetiştirilir ve devletin çeşitli kademelerinde görev alırdı.</a:t>
          </a:r>
        </a:p>
      </dgm:t>
    </dgm:pt>
    <dgm:pt modelId="{99302C64-F96F-49D5-89B2-1E5AA243EC9C}" type="parTrans" cxnId="{975EB172-9622-4E3C-AD96-305531A2467D}">
      <dgm:prSet/>
      <dgm:spPr/>
      <dgm:t>
        <a:bodyPr/>
        <a:lstStyle/>
        <a:p>
          <a:endParaRPr lang="tr-TR"/>
        </a:p>
      </dgm:t>
    </dgm:pt>
    <dgm:pt modelId="{CB5A9227-011A-4461-95C9-64D6F689B911}" type="sibTrans" cxnId="{975EB172-9622-4E3C-AD96-305531A2467D}">
      <dgm:prSet/>
      <dgm:spPr/>
      <dgm:t>
        <a:bodyPr/>
        <a:lstStyle/>
        <a:p>
          <a:endParaRPr lang="tr-TR"/>
        </a:p>
      </dgm:t>
    </dgm:pt>
    <dgm:pt modelId="{123DE0AB-4665-4CFE-88B8-9EB8121512DF}" type="pres">
      <dgm:prSet presAssocID="{7D8F4CA8-B051-4209-83F3-9C026AEAE29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04364B7-3434-46D0-B42D-17EEB0261223}" type="pres">
      <dgm:prSet presAssocID="{2CE084FD-7858-42DF-853D-2B0A05AB852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D9D65CB-6321-46AF-B8E3-8A314A0DFD5D}" type="pres">
      <dgm:prSet presAssocID="{F9D61A8D-B2E1-42A0-A206-69DCCD2327BE}" presName="spacer" presStyleCnt="0"/>
      <dgm:spPr/>
    </dgm:pt>
    <dgm:pt modelId="{477EB6F9-5B15-44AD-8E9A-29AB65C8121E}" type="pres">
      <dgm:prSet presAssocID="{D7E89FAF-2E6D-47EC-84F1-400AB31913F8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75EB172-9622-4E3C-AD96-305531A2467D}" srcId="{7D8F4CA8-B051-4209-83F3-9C026AEAE29B}" destId="{D7E89FAF-2E6D-47EC-84F1-400AB31913F8}" srcOrd="1" destOrd="0" parTransId="{99302C64-F96F-49D5-89B2-1E5AA243EC9C}" sibTransId="{CB5A9227-011A-4461-95C9-64D6F689B911}"/>
    <dgm:cxn modelId="{1E50B396-317D-4B8E-B3D1-AC7F4634DF0F}" type="presOf" srcId="{2CE084FD-7858-42DF-853D-2B0A05AB8524}" destId="{104364B7-3434-46D0-B42D-17EEB0261223}" srcOrd="0" destOrd="0" presId="urn:microsoft.com/office/officeart/2005/8/layout/vList2"/>
    <dgm:cxn modelId="{3C501A91-749E-4EAC-9F96-66B75131BF85}" srcId="{7D8F4CA8-B051-4209-83F3-9C026AEAE29B}" destId="{2CE084FD-7858-42DF-853D-2B0A05AB8524}" srcOrd="0" destOrd="0" parTransId="{15F2D825-EB07-4B43-9D37-13D038D0A65D}" sibTransId="{F9D61A8D-B2E1-42A0-A206-69DCCD2327BE}"/>
    <dgm:cxn modelId="{66FCDEF1-E011-417F-B4F1-08021F4E18CF}" type="presOf" srcId="{D7E89FAF-2E6D-47EC-84F1-400AB31913F8}" destId="{477EB6F9-5B15-44AD-8E9A-29AB65C8121E}" srcOrd="0" destOrd="0" presId="urn:microsoft.com/office/officeart/2005/8/layout/vList2"/>
    <dgm:cxn modelId="{750C14A6-11F0-4336-B1DB-91505EE4E5D6}" type="presOf" srcId="{7D8F4CA8-B051-4209-83F3-9C026AEAE29B}" destId="{123DE0AB-4665-4CFE-88B8-9EB8121512DF}" srcOrd="0" destOrd="0" presId="urn:microsoft.com/office/officeart/2005/8/layout/vList2"/>
    <dgm:cxn modelId="{D24E3508-093F-410D-A040-253A0452CB3E}" type="presParOf" srcId="{123DE0AB-4665-4CFE-88B8-9EB8121512DF}" destId="{104364B7-3434-46D0-B42D-17EEB0261223}" srcOrd="0" destOrd="0" presId="urn:microsoft.com/office/officeart/2005/8/layout/vList2"/>
    <dgm:cxn modelId="{238B3A81-9D88-4758-8C90-3E7BF7999637}" type="presParOf" srcId="{123DE0AB-4665-4CFE-88B8-9EB8121512DF}" destId="{2D9D65CB-6321-46AF-B8E3-8A314A0DFD5D}" srcOrd="1" destOrd="0" presId="urn:microsoft.com/office/officeart/2005/8/layout/vList2"/>
    <dgm:cxn modelId="{F7530F54-431E-4115-A62B-42EFC311E41F}" type="presParOf" srcId="{123DE0AB-4665-4CFE-88B8-9EB8121512DF}" destId="{477EB6F9-5B15-44AD-8E9A-29AB65C8121E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1.xml><?xml version="1.0" encoding="utf-8"?>
<dgm:dataModel xmlns:dgm="http://schemas.openxmlformats.org/drawingml/2006/diagram" xmlns:a="http://schemas.openxmlformats.org/drawingml/2006/main">
  <dgm:ptLst>
    <dgm:pt modelId="{7033B9F9-81F2-4D73-B625-9711293DCA8F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5CD92DA0-9FF7-498D-8F38-DF896F6AB961}">
      <dgm:prSet/>
      <dgm:spPr/>
      <dgm:t>
        <a:bodyPr/>
        <a:lstStyle/>
        <a:p>
          <a:r>
            <a:rPr lang="tr-TR" dirty="0"/>
            <a:t>ANKARA SAVAŞI 1402</a:t>
          </a:r>
        </a:p>
      </dgm:t>
    </dgm:pt>
    <dgm:pt modelId="{48572212-5422-48E9-826A-8C56930E4F33}" type="parTrans" cxnId="{A7301125-4472-4948-BC3E-8E85144F8973}">
      <dgm:prSet/>
      <dgm:spPr/>
      <dgm:t>
        <a:bodyPr/>
        <a:lstStyle/>
        <a:p>
          <a:endParaRPr lang="tr-TR"/>
        </a:p>
      </dgm:t>
    </dgm:pt>
    <dgm:pt modelId="{F3932234-75A1-4AC8-856B-460535FA6746}" type="sibTrans" cxnId="{A7301125-4472-4948-BC3E-8E85144F8973}">
      <dgm:prSet/>
      <dgm:spPr/>
      <dgm:t>
        <a:bodyPr/>
        <a:lstStyle/>
        <a:p>
          <a:endParaRPr lang="tr-TR"/>
        </a:p>
      </dgm:t>
    </dgm:pt>
    <dgm:pt modelId="{6845EBD4-8123-4EE5-A515-55B62D24BB84}" type="pres">
      <dgm:prSet presAssocID="{7033B9F9-81F2-4D73-B625-9711293DCA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5A39115-C9F5-4214-ADE0-DB0416E2DA84}" type="pres">
      <dgm:prSet presAssocID="{5CD92DA0-9FF7-498D-8F38-DF896F6AB961}" presName="parentText" presStyleLbl="node1" presStyleIdx="0" presStyleCnt="1" custLinFactNeighborX="-7874" custLinFactNeighborY="-154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8031895-720E-4727-8136-C2E1689B4A41}" type="presOf" srcId="{5CD92DA0-9FF7-498D-8F38-DF896F6AB961}" destId="{B5A39115-C9F5-4214-ADE0-DB0416E2DA84}" srcOrd="0" destOrd="0" presId="urn:microsoft.com/office/officeart/2005/8/layout/vList2"/>
    <dgm:cxn modelId="{A7301125-4472-4948-BC3E-8E85144F8973}" srcId="{7033B9F9-81F2-4D73-B625-9711293DCA8F}" destId="{5CD92DA0-9FF7-498D-8F38-DF896F6AB961}" srcOrd="0" destOrd="0" parTransId="{48572212-5422-48E9-826A-8C56930E4F33}" sibTransId="{F3932234-75A1-4AC8-856B-460535FA6746}"/>
    <dgm:cxn modelId="{537DC3D8-DE2C-4A96-98F7-13628B9755AF}" type="presOf" srcId="{7033B9F9-81F2-4D73-B625-9711293DCA8F}" destId="{6845EBD4-8123-4EE5-A515-55B62D24BB84}" srcOrd="0" destOrd="0" presId="urn:microsoft.com/office/officeart/2005/8/layout/vList2"/>
    <dgm:cxn modelId="{14605B75-E2E1-4F81-9FB8-9FCB38F2768B}" type="presParOf" srcId="{6845EBD4-8123-4EE5-A515-55B62D24BB84}" destId="{B5A39115-C9F5-4214-ADE0-DB0416E2DA8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2.xml><?xml version="1.0" encoding="utf-8"?>
<dgm:dataModel xmlns:dgm="http://schemas.openxmlformats.org/drawingml/2006/diagram" xmlns:a="http://schemas.openxmlformats.org/drawingml/2006/main">
  <dgm:ptLst>
    <dgm:pt modelId="{9EC57E35-14F5-4182-9FAB-01F35ED6B7FF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9ABFF50D-C9C2-4C33-ADA2-047F605F4AE1}">
      <dgm:prSet/>
      <dgm:spPr/>
      <dgm:t>
        <a:bodyPr/>
        <a:lstStyle/>
        <a:p>
          <a:r>
            <a:rPr lang="tr-TR"/>
            <a:t>Timur Devleti ile Osmanlı Devleti arasında 1402 de yapılan bir savaştır.</a:t>
          </a:r>
        </a:p>
      </dgm:t>
    </dgm:pt>
    <dgm:pt modelId="{F89A7813-C38B-4B62-9254-1C3A4246147D}" type="parTrans" cxnId="{C29B8133-87FD-41CD-85DE-F9BEB621FCBC}">
      <dgm:prSet/>
      <dgm:spPr/>
      <dgm:t>
        <a:bodyPr/>
        <a:lstStyle/>
        <a:p>
          <a:endParaRPr lang="tr-TR"/>
        </a:p>
      </dgm:t>
    </dgm:pt>
    <dgm:pt modelId="{68F1A58A-2F5E-45AC-B26D-A8E33367766E}" type="sibTrans" cxnId="{C29B8133-87FD-41CD-85DE-F9BEB621FCBC}">
      <dgm:prSet/>
      <dgm:spPr/>
      <dgm:t>
        <a:bodyPr/>
        <a:lstStyle/>
        <a:p>
          <a:endParaRPr lang="tr-TR"/>
        </a:p>
      </dgm:t>
    </dgm:pt>
    <dgm:pt modelId="{FB53D37D-D875-4881-B352-0AE4FEAB8BFC}">
      <dgm:prSet/>
      <dgm:spPr/>
      <dgm:t>
        <a:bodyPr/>
        <a:lstStyle/>
        <a:p>
          <a:r>
            <a:rPr lang="tr-TR" dirty="0"/>
            <a:t>Savaşı Timur devleti kazanmış ve Osmanlı padişahı Yıldırım Bayezid esir alınmıştır. </a:t>
          </a:r>
        </a:p>
      </dgm:t>
    </dgm:pt>
    <dgm:pt modelId="{7C9C42EF-722F-4247-A715-5CEA46080F1A}" type="parTrans" cxnId="{D68B8257-B332-4D98-BC48-5A209510C78E}">
      <dgm:prSet/>
      <dgm:spPr/>
      <dgm:t>
        <a:bodyPr/>
        <a:lstStyle/>
        <a:p>
          <a:endParaRPr lang="tr-TR"/>
        </a:p>
      </dgm:t>
    </dgm:pt>
    <dgm:pt modelId="{CED71A31-CCDD-43C1-8948-102A3EE74D02}" type="sibTrans" cxnId="{D68B8257-B332-4D98-BC48-5A209510C78E}">
      <dgm:prSet/>
      <dgm:spPr/>
      <dgm:t>
        <a:bodyPr/>
        <a:lstStyle/>
        <a:p>
          <a:endParaRPr lang="tr-TR"/>
        </a:p>
      </dgm:t>
    </dgm:pt>
    <dgm:pt modelId="{E8BE8FA7-B969-4CFF-B033-1419B6D441EB}">
      <dgm:prSet/>
      <dgm:spPr/>
      <dgm:t>
        <a:bodyPr/>
        <a:lstStyle/>
        <a:p>
          <a:r>
            <a:rPr lang="tr-TR"/>
            <a:t>Bu savaştan sonra Anadolu Türk birliği tekrar parçalanmıştır.</a:t>
          </a:r>
        </a:p>
      </dgm:t>
    </dgm:pt>
    <dgm:pt modelId="{09D22C54-2361-4692-ADEC-440B35A5EFBD}" type="parTrans" cxnId="{EA67C16A-FF5E-4FF4-8432-9C6FCEC281C5}">
      <dgm:prSet/>
      <dgm:spPr/>
      <dgm:t>
        <a:bodyPr/>
        <a:lstStyle/>
        <a:p>
          <a:endParaRPr lang="tr-TR"/>
        </a:p>
      </dgm:t>
    </dgm:pt>
    <dgm:pt modelId="{A9B17745-B27E-4ACE-A485-1B4CDEF551E9}" type="sibTrans" cxnId="{EA67C16A-FF5E-4FF4-8432-9C6FCEC281C5}">
      <dgm:prSet/>
      <dgm:spPr/>
      <dgm:t>
        <a:bodyPr/>
        <a:lstStyle/>
        <a:p>
          <a:endParaRPr lang="tr-TR"/>
        </a:p>
      </dgm:t>
    </dgm:pt>
    <dgm:pt modelId="{6380987B-73CC-4C83-A8AA-FC0090CD9262}">
      <dgm:prSet/>
      <dgm:spPr/>
      <dgm:t>
        <a:bodyPr/>
        <a:lstStyle/>
        <a:p>
          <a:r>
            <a:rPr lang="tr-TR"/>
            <a:t>1402-1413 yılları arasında Bayezid’in oğulları arasında taht kavgaları yaşanmış ve bu kavgalarda Çelebi Mehmed galip çıkarak padişah olmuştur</a:t>
          </a:r>
        </a:p>
      </dgm:t>
    </dgm:pt>
    <dgm:pt modelId="{43881699-F07F-4936-A652-323DA27A51D1}" type="parTrans" cxnId="{65B5DBC8-5612-460F-8C2C-6812797250F0}">
      <dgm:prSet/>
      <dgm:spPr/>
      <dgm:t>
        <a:bodyPr/>
        <a:lstStyle/>
        <a:p>
          <a:endParaRPr lang="tr-TR"/>
        </a:p>
      </dgm:t>
    </dgm:pt>
    <dgm:pt modelId="{0E794120-BCC8-4D7A-B64A-2683F1436C6B}" type="sibTrans" cxnId="{65B5DBC8-5612-460F-8C2C-6812797250F0}">
      <dgm:prSet/>
      <dgm:spPr/>
      <dgm:t>
        <a:bodyPr/>
        <a:lstStyle/>
        <a:p>
          <a:endParaRPr lang="tr-TR"/>
        </a:p>
      </dgm:t>
    </dgm:pt>
    <dgm:pt modelId="{5598E7CA-C145-41B6-8646-8813F44779BB}" type="pres">
      <dgm:prSet presAssocID="{9EC57E35-14F5-4182-9FAB-01F35ED6B7F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B136C42-87F4-4247-9624-6F439CCE5BD8}" type="pres">
      <dgm:prSet presAssocID="{9ABFF50D-C9C2-4C33-ADA2-047F605F4AE1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6583052-4CEF-4B83-93BE-12DFF99E5EC5}" type="pres">
      <dgm:prSet presAssocID="{68F1A58A-2F5E-45AC-B26D-A8E33367766E}" presName="spacer" presStyleCnt="0"/>
      <dgm:spPr/>
    </dgm:pt>
    <dgm:pt modelId="{3C963E50-5013-4ED0-8766-D2D3E36B0638}" type="pres">
      <dgm:prSet presAssocID="{FB53D37D-D875-4881-B352-0AE4FEAB8BFC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B8E7B28-2E8D-466E-BF41-BC6FABCAD815}" type="pres">
      <dgm:prSet presAssocID="{CED71A31-CCDD-43C1-8948-102A3EE74D02}" presName="spacer" presStyleCnt="0"/>
      <dgm:spPr/>
    </dgm:pt>
    <dgm:pt modelId="{52E62EF9-C84C-4D57-99F6-E3DA8EF4B6A7}" type="pres">
      <dgm:prSet presAssocID="{E8BE8FA7-B969-4CFF-B033-1419B6D441EB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5D1DCEA-663C-4C64-8614-869857489A78}" type="pres">
      <dgm:prSet presAssocID="{A9B17745-B27E-4ACE-A485-1B4CDEF551E9}" presName="spacer" presStyleCnt="0"/>
      <dgm:spPr/>
    </dgm:pt>
    <dgm:pt modelId="{55B3A966-5BC8-4393-B457-8BFA734A1549}" type="pres">
      <dgm:prSet presAssocID="{6380987B-73CC-4C83-A8AA-FC0090CD9262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01E67AF-EFDA-4DF8-A2CC-700DCD4055E2}" type="presOf" srcId="{FB53D37D-D875-4881-B352-0AE4FEAB8BFC}" destId="{3C963E50-5013-4ED0-8766-D2D3E36B0638}" srcOrd="0" destOrd="0" presId="urn:microsoft.com/office/officeart/2005/8/layout/vList2"/>
    <dgm:cxn modelId="{CC71E037-E7A7-4637-BB33-6843DDE5154B}" type="presOf" srcId="{9EC57E35-14F5-4182-9FAB-01F35ED6B7FF}" destId="{5598E7CA-C145-41B6-8646-8813F44779BB}" srcOrd="0" destOrd="0" presId="urn:microsoft.com/office/officeart/2005/8/layout/vList2"/>
    <dgm:cxn modelId="{D68B8257-B332-4D98-BC48-5A209510C78E}" srcId="{9EC57E35-14F5-4182-9FAB-01F35ED6B7FF}" destId="{FB53D37D-D875-4881-B352-0AE4FEAB8BFC}" srcOrd="1" destOrd="0" parTransId="{7C9C42EF-722F-4247-A715-5CEA46080F1A}" sibTransId="{CED71A31-CCDD-43C1-8948-102A3EE74D02}"/>
    <dgm:cxn modelId="{DBBBEB66-D091-47AB-9E05-2A8FDC22CEEC}" type="presOf" srcId="{6380987B-73CC-4C83-A8AA-FC0090CD9262}" destId="{55B3A966-5BC8-4393-B457-8BFA734A1549}" srcOrd="0" destOrd="0" presId="urn:microsoft.com/office/officeart/2005/8/layout/vList2"/>
    <dgm:cxn modelId="{C29B8133-87FD-41CD-85DE-F9BEB621FCBC}" srcId="{9EC57E35-14F5-4182-9FAB-01F35ED6B7FF}" destId="{9ABFF50D-C9C2-4C33-ADA2-047F605F4AE1}" srcOrd="0" destOrd="0" parTransId="{F89A7813-C38B-4B62-9254-1C3A4246147D}" sibTransId="{68F1A58A-2F5E-45AC-B26D-A8E33367766E}"/>
    <dgm:cxn modelId="{9634CAB3-9EC2-441F-BE11-60A58BF4214B}" type="presOf" srcId="{E8BE8FA7-B969-4CFF-B033-1419B6D441EB}" destId="{52E62EF9-C84C-4D57-99F6-E3DA8EF4B6A7}" srcOrd="0" destOrd="0" presId="urn:microsoft.com/office/officeart/2005/8/layout/vList2"/>
    <dgm:cxn modelId="{65B5DBC8-5612-460F-8C2C-6812797250F0}" srcId="{9EC57E35-14F5-4182-9FAB-01F35ED6B7FF}" destId="{6380987B-73CC-4C83-A8AA-FC0090CD9262}" srcOrd="3" destOrd="0" parTransId="{43881699-F07F-4936-A652-323DA27A51D1}" sibTransId="{0E794120-BCC8-4D7A-B64A-2683F1436C6B}"/>
    <dgm:cxn modelId="{EA67C16A-FF5E-4FF4-8432-9C6FCEC281C5}" srcId="{9EC57E35-14F5-4182-9FAB-01F35ED6B7FF}" destId="{E8BE8FA7-B969-4CFF-B033-1419B6D441EB}" srcOrd="2" destOrd="0" parTransId="{09D22C54-2361-4692-ADEC-440B35A5EFBD}" sibTransId="{A9B17745-B27E-4ACE-A485-1B4CDEF551E9}"/>
    <dgm:cxn modelId="{ABE46E22-CE86-4BE5-BEF3-A17C8ACF1512}" type="presOf" srcId="{9ABFF50D-C9C2-4C33-ADA2-047F605F4AE1}" destId="{CB136C42-87F4-4247-9624-6F439CCE5BD8}" srcOrd="0" destOrd="0" presId="urn:microsoft.com/office/officeart/2005/8/layout/vList2"/>
    <dgm:cxn modelId="{17660CC9-3701-4204-AE31-CB208D520991}" type="presParOf" srcId="{5598E7CA-C145-41B6-8646-8813F44779BB}" destId="{CB136C42-87F4-4247-9624-6F439CCE5BD8}" srcOrd="0" destOrd="0" presId="urn:microsoft.com/office/officeart/2005/8/layout/vList2"/>
    <dgm:cxn modelId="{3A6AF6B5-E7A8-4E1C-B7CE-8E5FF03C2CD0}" type="presParOf" srcId="{5598E7CA-C145-41B6-8646-8813F44779BB}" destId="{B6583052-4CEF-4B83-93BE-12DFF99E5EC5}" srcOrd="1" destOrd="0" presId="urn:microsoft.com/office/officeart/2005/8/layout/vList2"/>
    <dgm:cxn modelId="{F6EE49D0-1D44-4FCA-8358-C9EF52F5E5B7}" type="presParOf" srcId="{5598E7CA-C145-41B6-8646-8813F44779BB}" destId="{3C963E50-5013-4ED0-8766-D2D3E36B0638}" srcOrd="2" destOrd="0" presId="urn:microsoft.com/office/officeart/2005/8/layout/vList2"/>
    <dgm:cxn modelId="{CCEBEA06-4018-4E40-AD53-83ACF4A52F3F}" type="presParOf" srcId="{5598E7CA-C145-41B6-8646-8813F44779BB}" destId="{3B8E7B28-2E8D-466E-BF41-BC6FABCAD815}" srcOrd="3" destOrd="0" presId="urn:microsoft.com/office/officeart/2005/8/layout/vList2"/>
    <dgm:cxn modelId="{A53162F5-F3F1-4D9A-AD5A-D157420F9A1F}" type="presParOf" srcId="{5598E7CA-C145-41B6-8646-8813F44779BB}" destId="{52E62EF9-C84C-4D57-99F6-E3DA8EF4B6A7}" srcOrd="4" destOrd="0" presId="urn:microsoft.com/office/officeart/2005/8/layout/vList2"/>
    <dgm:cxn modelId="{887634D5-50CF-4F78-9856-DEEA28EFD1F9}" type="presParOf" srcId="{5598E7CA-C145-41B6-8646-8813F44779BB}" destId="{D5D1DCEA-663C-4C64-8614-869857489A78}" srcOrd="5" destOrd="0" presId="urn:microsoft.com/office/officeart/2005/8/layout/vList2"/>
    <dgm:cxn modelId="{9A5552AA-76D7-4829-A5C7-C97E16315176}" type="presParOf" srcId="{5598E7CA-C145-41B6-8646-8813F44779BB}" destId="{55B3A966-5BC8-4393-B457-8BFA734A154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3.xml><?xml version="1.0" encoding="utf-8"?>
<dgm:dataModel xmlns:dgm="http://schemas.openxmlformats.org/drawingml/2006/diagram" xmlns:a="http://schemas.openxmlformats.org/drawingml/2006/main">
  <dgm:ptLst>
    <dgm:pt modelId="{0841552E-4E0A-48BC-BC61-D486F7139C01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7963D341-D125-492D-AADF-6A3F4A103766}">
      <dgm:prSet/>
      <dgm:spPr/>
      <dgm:t>
        <a:bodyPr/>
        <a:lstStyle/>
        <a:p>
          <a:pPr algn="ctr"/>
          <a:r>
            <a:rPr lang="tr-TR" dirty="0"/>
            <a:t>OSMANLI ORDUSU</a:t>
          </a:r>
        </a:p>
      </dgm:t>
    </dgm:pt>
    <dgm:pt modelId="{B98DF1C1-6BB5-48C0-B1D8-03E733310846}" type="parTrans" cxnId="{10771B72-022F-4B14-A92E-1698B40CC03D}">
      <dgm:prSet/>
      <dgm:spPr/>
      <dgm:t>
        <a:bodyPr/>
        <a:lstStyle/>
        <a:p>
          <a:endParaRPr lang="tr-TR"/>
        </a:p>
      </dgm:t>
    </dgm:pt>
    <dgm:pt modelId="{064106AF-A391-4312-9BF2-528592B87E8C}" type="sibTrans" cxnId="{10771B72-022F-4B14-A92E-1698B40CC03D}">
      <dgm:prSet/>
      <dgm:spPr/>
      <dgm:t>
        <a:bodyPr/>
        <a:lstStyle/>
        <a:p>
          <a:endParaRPr lang="tr-TR"/>
        </a:p>
      </dgm:t>
    </dgm:pt>
    <dgm:pt modelId="{554DE28C-9739-4270-B4CD-CCEB5D12898B}" type="pres">
      <dgm:prSet presAssocID="{0841552E-4E0A-48BC-BC61-D486F7139C0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CCB26C3-8EFA-401E-8FE1-741D06948C5F}" type="pres">
      <dgm:prSet presAssocID="{7963D341-D125-492D-AADF-6A3F4A103766}" presName="parentText" presStyleLbl="node1" presStyleIdx="0" presStyleCnt="1" custLinFactNeighborX="-6144" custLinFactNeighborY="-451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0771B72-022F-4B14-A92E-1698B40CC03D}" srcId="{0841552E-4E0A-48BC-BC61-D486F7139C01}" destId="{7963D341-D125-492D-AADF-6A3F4A103766}" srcOrd="0" destOrd="0" parTransId="{B98DF1C1-6BB5-48C0-B1D8-03E733310846}" sibTransId="{064106AF-A391-4312-9BF2-528592B87E8C}"/>
    <dgm:cxn modelId="{A7A997EC-61C8-4934-8D28-2F52CC82BC48}" type="presOf" srcId="{7963D341-D125-492D-AADF-6A3F4A103766}" destId="{8CCB26C3-8EFA-401E-8FE1-741D06948C5F}" srcOrd="0" destOrd="0" presId="urn:microsoft.com/office/officeart/2005/8/layout/vList2"/>
    <dgm:cxn modelId="{E3BF3212-85ED-4DF1-ABE1-5BA634E7D438}" type="presOf" srcId="{0841552E-4E0A-48BC-BC61-D486F7139C01}" destId="{554DE28C-9739-4270-B4CD-CCEB5D12898B}" srcOrd="0" destOrd="0" presId="urn:microsoft.com/office/officeart/2005/8/layout/vList2"/>
    <dgm:cxn modelId="{7F0811DC-ED49-4C53-94C6-DEA1C092D22F}" type="presParOf" srcId="{554DE28C-9739-4270-B4CD-CCEB5D12898B}" destId="{8CCB26C3-8EFA-401E-8FE1-741D06948C5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4.xml><?xml version="1.0" encoding="utf-8"?>
<dgm:dataModel xmlns:dgm="http://schemas.openxmlformats.org/drawingml/2006/diagram" xmlns:a="http://schemas.openxmlformats.org/drawingml/2006/main">
  <dgm:ptLst>
    <dgm:pt modelId="{29092190-325B-4599-B3F9-BC83734FDA8E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D75812DC-B694-48AD-9D74-7734BDED8982}">
      <dgm:prSet/>
      <dgm:spPr/>
      <dgm:t>
        <a:bodyPr/>
        <a:lstStyle/>
        <a:p>
          <a:pPr algn="ctr"/>
          <a:r>
            <a:rPr lang="tr-TR" dirty="0"/>
            <a:t>İSTANBUL’UN FETHİ(1453)</a:t>
          </a:r>
        </a:p>
      </dgm:t>
    </dgm:pt>
    <dgm:pt modelId="{0D681EF7-9BEB-447D-9D3F-D558C0C56768}" type="parTrans" cxnId="{3BF8CFD9-8D6D-46EF-8BB7-C9A39B1B17AD}">
      <dgm:prSet/>
      <dgm:spPr/>
      <dgm:t>
        <a:bodyPr/>
        <a:lstStyle/>
        <a:p>
          <a:endParaRPr lang="tr-TR"/>
        </a:p>
      </dgm:t>
    </dgm:pt>
    <dgm:pt modelId="{1E470027-4BBC-4F5A-AB70-DEFAF4AC5ABE}" type="sibTrans" cxnId="{3BF8CFD9-8D6D-46EF-8BB7-C9A39B1B17AD}">
      <dgm:prSet/>
      <dgm:spPr/>
      <dgm:t>
        <a:bodyPr/>
        <a:lstStyle/>
        <a:p>
          <a:endParaRPr lang="tr-TR"/>
        </a:p>
      </dgm:t>
    </dgm:pt>
    <dgm:pt modelId="{0EACCAB3-E5B6-4490-A8D0-ED70A1A00376}" type="pres">
      <dgm:prSet presAssocID="{29092190-325B-4599-B3F9-BC83734FDA8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B802C01-D82D-4975-948A-9C1CC7142730}" type="pres">
      <dgm:prSet presAssocID="{D75812DC-B694-48AD-9D74-7734BDED8982}" presName="parentText" presStyleLbl="node1" presStyleIdx="0" presStyleCnt="1" custScaleY="1198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BF8CFD9-8D6D-46EF-8BB7-C9A39B1B17AD}" srcId="{29092190-325B-4599-B3F9-BC83734FDA8E}" destId="{D75812DC-B694-48AD-9D74-7734BDED8982}" srcOrd="0" destOrd="0" parTransId="{0D681EF7-9BEB-447D-9D3F-D558C0C56768}" sibTransId="{1E470027-4BBC-4F5A-AB70-DEFAF4AC5ABE}"/>
    <dgm:cxn modelId="{69AE7419-3A5D-4A3E-83B8-62638AD627A3}" type="presOf" srcId="{29092190-325B-4599-B3F9-BC83734FDA8E}" destId="{0EACCAB3-E5B6-4490-A8D0-ED70A1A00376}" srcOrd="0" destOrd="0" presId="urn:microsoft.com/office/officeart/2005/8/layout/vList2"/>
    <dgm:cxn modelId="{8665244F-90AD-4FF1-AE9B-9AB084765603}" type="presOf" srcId="{D75812DC-B694-48AD-9D74-7734BDED8982}" destId="{AB802C01-D82D-4975-948A-9C1CC7142730}" srcOrd="0" destOrd="0" presId="urn:microsoft.com/office/officeart/2005/8/layout/vList2"/>
    <dgm:cxn modelId="{FEE58318-6842-45A7-93D2-52E5D7CE481C}" type="presParOf" srcId="{0EACCAB3-E5B6-4490-A8D0-ED70A1A00376}" destId="{AB802C01-D82D-4975-948A-9C1CC714273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5.xml><?xml version="1.0" encoding="utf-8"?>
<dgm:dataModel xmlns:dgm="http://schemas.openxmlformats.org/drawingml/2006/diagram" xmlns:a="http://schemas.openxmlformats.org/drawingml/2006/main">
  <dgm:ptLst>
    <dgm:pt modelId="{98A6B231-F04C-4510-AD01-26564EC8A54B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C917BEE0-72EC-49F9-BBB6-42F23CABF4C8}">
      <dgm:prSet/>
      <dgm:spPr/>
      <dgm:t>
        <a:bodyPr/>
        <a:lstStyle/>
        <a:p>
          <a:r>
            <a:rPr lang="tr-TR" dirty="0"/>
            <a:t>FETİHİN SEBEPLERİ</a:t>
          </a:r>
        </a:p>
      </dgm:t>
    </dgm:pt>
    <dgm:pt modelId="{5B9ACB6A-5912-49AD-9149-03B92E0F2A8D}" type="parTrans" cxnId="{F77B4280-BFC3-4BC0-A72B-C4BA6C03ABC1}">
      <dgm:prSet/>
      <dgm:spPr/>
      <dgm:t>
        <a:bodyPr/>
        <a:lstStyle/>
        <a:p>
          <a:endParaRPr lang="tr-TR"/>
        </a:p>
      </dgm:t>
    </dgm:pt>
    <dgm:pt modelId="{F870F5E9-0DF7-44CC-A98A-4823D216967F}" type="sibTrans" cxnId="{F77B4280-BFC3-4BC0-A72B-C4BA6C03ABC1}">
      <dgm:prSet/>
      <dgm:spPr/>
      <dgm:t>
        <a:bodyPr/>
        <a:lstStyle/>
        <a:p>
          <a:endParaRPr lang="tr-TR"/>
        </a:p>
      </dgm:t>
    </dgm:pt>
    <dgm:pt modelId="{71EBB45E-5CD9-48C1-A04D-4F3CB795C69D}">
      <dgm:prSet/>
      <dgm:spPr/>
      <dgm:t>
        <a:bodyPr/>
        <a:lstStyle/>
        <a:p>
          <a:r>
            <a:rPr lang="tr-TR"/>
            <a:t>Peygamberimizin hadisi</a:t>
          </a:r>
        </a:p>
      </dgm:t>
    </dgm:pt>
    <dgm:pt modelId="{1B5720A5-668A-4FC0-83F7-897CD73FB2D3}" type="parTrans" cxnId="{3A2593CC-4065-42F1-B460-4C8DFF96623F}">
      <dgm:prSet/>
      <dgm:spPr/>
      <dgm:t>
        <a:bodyPr/>
        <a:lstStyle/>
        <a:p>
          <a:endParaRPr lang="tr-TR"/>
        </a:p>
      </dgm:t>
    </dgm:pt>
    <dgm:pt modelId="{371BA0D4-F44D-4836-917E-D1DBA3252761}" type="sibTrans" cxnId="{3A2593CC-4065-42F1-B460-4C8DFF96623F}">
      <dgm:prSet/>
      <dgm:spPr/>
      <dgm:t>
        <a:bodyPr/>
        <a:lstStyle/>
        <a:p>
          <a:endParaRPr lang="tr-TR"/>
        </a:p>
      </dgm:t>
    </dgm:pt>
    <dgm:pt modelId="{8575BA77-C603-424E-91BB-19FAFEBFB574}">
      <dgm:prSet/>
      <dgm:spPr/>
      <dgm:t>
        <a:bodyPr/>
        <a:lstStyle/>
        <a:p>
          <a:r>
            <a:rPr lang="tr-TR"/>
            <a:t>Osmanlı Devletinin boğazların ve ticaret yollarının kontrolünü ele geçirmek istemesi</a:t>
          </a:r>
        </a:p>
      </dgm:t>
    </dgm:pt>
    <dgm:pt modelId="{4D30A1D2-D35D-462F-93E7-41C22A92E981}" type="parTrans" cxnId="{387654F0-84EC-45DA-B54F-56256309EEB7}">
      <dgm:prSet/>
      <dgm:spPr/>
      <dgm:t>
        <a:bodyPr/>
        <a:lstStyle/>
        <a:p>
          <a:endParaRPr lang="tr-TR"/>
        </a:p>
      </dgm:t>
    </dgm:pt>
    <dgm:pt modelId="{82C2852A-6E89-47BD-A69B-DDF71A997DEA}" type="sibTrans" cxnId="{387654F0-84EC-45DA-B54F-56256309EEB7}">
      <dgm:prSet/>
      <dgm:spPr/>
      <dgm:t>
        <a:bodyPr/>
        <a:lstStyle/>
        <a:p>
          <a:endParaRPr lang="tr-TR"/>
        </a:p>
      </dgm:t>
    </dgm:pt>
    <dgm:pt modelId="{71A7C38A-3502-4C5A-9C21-E83958FA5291}">
      <dgm:prSet/>
      <dgm:spPr/>
      <dgm:t>
        <a:bodyPr/>
        <a:lstStyle/>
        <a:p>
          <a:r>
            <a:rPr lang="tr-TR"/>
            <a:t>Balkan fetihleri esnasından Bizans'ın Anadolu topraklarına saldırması</a:t>
          </a:r>
        </a:p>
      </dgm:t>
    </dgm:pt>
    <dgm:pt modelId="{65CD3EEE-DD49-49CC-BEEF-296F0A4DD174}" type="parTrans" cxnId="{050E3071-332A-482E-B685-E724012B18CD}">
      <dgm:prSet/>
      <dgm:spPr/>
      <dgm:t>
        <a:bodyPr/>
        <a:lstStyle/>
        <a:p>
          <a:endParaRPr lang="tr-TR"/>
        </a:p>
      </dgm:t>
    </dgm:pt>
    <dgm:pt modelId="{43FA878C-7B03-4D15-8693-04200E845FA7}" type="sibTrans" cxnId="{050E3071-332A-482E-B685-E724012B18CD}">
      <dgm:prSet/>
      <dgm:spPr/>
      <dgm:t>
        <a:bodyPr/>
        <a:lstStyle/>
        <a:p>
          <a:endParaRPr lang="tr-TR"/>
        </a:p>
      </dgm:t>
    </dgm:pt>
    <dgm:pt modelId="{935D349E-179A-48E9-92D3-558178897765}">
      <dgm:prSet/>
      <dgm:spPr/>
      <dgm:t>
        <a:bodyPr/>
        <a:lstStyle/>
        <a:p>
          <a:r>
            <a:rPr lang="tr-TR"/>
            <a:t>Bizans'ın Anadolu Beyliklerini ve Avrupa Devletlerini Osmanlıya karşı kışkırtmaları</a:t>
          </a:r>
        </a:p>
      </dgm:t>
    </dgm:pt>
    <dgm:pt modelId="{7CCDEBBD-A017-4EF7-8368-5169B8591F8B}" type="parTrans" cxnId="{D2149699-BC7B-4462-A953-13A97FABFA7D}">
      <dgm:prSet/>
      <dgm:spPr/>
      <dgm:t>
        <a:bodyPr/>
        <a:lstStyle/>
        <a:p>
          <a:endParaRPr lang="tr-TR"/>
        </a:p>
      </dgm:t>
    </dgm:pt>
    <dgm:pt modelId="{644F230F-52E2-44B1-8229-2D0FD128FC59}" type="sibTrans" cxnId="{D2149699-BC7B-4462-A953-13A97FABFA7D}">
      <dgm:prSet/>
      <dgm:spPr/>
      <dgm:t>
        <a:bodyPr/>
        <a:lstStyle/>
        <a:p>
          <a:endParaRPr lang="tr-TR"/>
        </a:p>
      </dgm:t>
    </dgm:pt>
    <dgm:pt modelId="{3B0597B4-8A5F-4ADE-A0BA-8EBC199E9A16}" type="pres">
      <dgm:prSet presAssocID="{98A6B231-F04C-4510-AD01-26564EC8A54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15E10F1-8D62-4A9D-9601-D8C2D961D456}" type="pres">
      <dgm:prSet presAssocID="{C917BEE0-72EC-49F9-BBB6-42F23CABF4C8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713B3A5-8C61-4BAA-BC55-3748AA157A15}" type="pres">
      <dgm:prSet presAssocID="{F870F5E9-0DF7-44CC-A98A-4823D216967F}" presName="spacer" presStyleCnt="0"/>
      <dgm:spPr/>
    </dgm:pt>
    <dgm:pt modelId="{AFB82CD6-FFA0-4CC3-8FE4-2D10BF066FAE}" type="pres">
      <dgm:prSet presAssocID="{71EBB45E-5CD9-48C1-A04D-4F3CB795C69D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72A94BE-32EA-4EB6-AB7A-04B0BB4EBB4A}" type="pres">
      <dgm:prSet presAssocID="{371BA0D4-F44D-4836-917E-D1DBA3252761}" presName="spacer" presStyleCnt="0"/>
      <dgm:spPr/>
    </dgm:pt>
    <dgm:pt modelId="{7ADA41D0-6B5C-4A05-9340-F8FF40E76CDB}" type="pres">
      <dgm:prSet presAssocID="{8575BA77-C603-424E-91BB-19FAFEBFB574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F11F7FF-F03E-419A-B99A-9860214068EC}" type="pres">
      <dgm:prSet presAssocID="{82C2852A-6E89-47BD-A69B-DDF71A997DEA}" presName="spacer" presStyleCnt="0"/>
      <dgm:spPr/>
    </dgm:pt>
    <dgm:pt modelId="{C7B17ED4-912E-4873-AA8A-3C08AF0186AB}" type="pres">
      <dgm:prSet presAssocID="{71A7C38A-3502-4C5A-9C21-E83958FA5291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3D31AA4-801E-442B-8714-EAD077300F18}" type="pres">
      <dgm:prSet presAssocID="{43FA878C-7B03-4D15-8693-04200E845FA7}" presName="spacer" presStyleCnt="0"/>
      <dgm:spPr/>
    </dgm:pt>
    <dgm:pt modelId="{65EE011B-A9C4-418B-8662-331E3E9726E3}" type="pres">
      <dgm:prSet presAssocID="{935D349E-179A-48E9-92D3-558178897765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C57376B-821D-4503-9318-345F7277F29E}" type="presOf" srcId="{8575BA77-C603-424E-91BB-19FAFEBFB574}" destId="{7ADA41D0-6B5C-4A05-9340-F8FF40E76CDB}" srcOrd="0" destOrd="0" presId="urn:microsoft.com/office/officeart/2005/8/layout/vList2"/>
    <dgm:cxn modelId="{F77B4280-BFC3-4BC0-A72B-C4BA6C03ABC1}" srcId="{98A6B231-F04C-4510-AD01-26564EC8A54B}" destId="{C917BEE0-72EC-49F9-BBB6-42F23CABF4C8}" srcOrd="0" destOrd="0" parTransId="{5B9ACB6A-5912-49AD-9149-03B92E0F2A8D}" sibTransId="{F870F5E9-0DF7-44CC-A98A-4823D216967F}"/>
    <dgm:cxn modelId="{387654F0-84EC-45DA-B54F-56256309EEB7}" srcId="{98A6B231-F04C-4510-AD01-26564EC8A54B}" destId="{8575BA77-C603-424E-91BB-19FAFEBFB574}" srcOrd="2" destOrd="0" parTransId="{4D30A1D2-D35D-462F-93E7-41C22A92E981}" sibTransId="{82C2852A-6E89-47BD-A69B-DDF71A997DEA}"/>
    <dgm:cxn modelId="{D7D61DAA-EBD5-472F-AA22-A0FDD85652B8}" type="presOf" srcId="{71EBB45E-5CD9-48C1-A04D-4F3CB795C69D}" destId="{AFB82CD6-FFA0-4CC3-8FE4-2D10BF066FAE}" srcOrd="0" destOrd="0" presId="urn:microsoft.com/office/officeart/2005/8/layout/vList2"/>
    <dgm:cxn modelId="{E1C21427-4EF6-4D87-A586-3ED173DAC41C}" type="presOf" srcId="{98A6B231-F04C-4510-AD01-26564EC8A54B}" destId="{3B0597B4-8A5F-4ADE-A0BA-8EBC199E9A16}" srcOrd="0" destOrd="0" presId="urn:microsoft.com/office/officeart/2005/8/layout/vList2"/>
    <dgm:cxn modelId="{050E3071-332A-482E-B685-E724012B18CD}" srcId="{98A6B231-F04C-4510-AD01-26564EC8A54B}" destId="{71A7C38A-3502-4C5A-9C21-E83958FA5291}" srcOrd="3" destOrd="0" parTransId="{65CD3EEE-DD49-49CC-BEEF-296F0A4DD174}" sibTransId="{43FA878C-7B03-4D15-8693-04200E845FA7}"/>
    <dgm:cxn modelId="{D2149699-BC7B-4462-A953-13A97FABFA7D}" srcId="{98A6B231-F04C-4510-AD01-26564EC8A54B}" destId="{935D349E-179A-48E9-92D3-558178897765}" srcOrd="4" destOrd="0" parTransId="{7CCDEBBD-A017-4EF7-8368-5169B8591F8B}" sibTransId="{644F230F-52E2-44B1-8229-2D0FD128FC59}"/>
    <dgm:cxn modelId="{3A2593CC-4065-42F1-B460-4C8DFF96623F}" srcId="{98A6B231-F04C-4510-AD01-26564EC8A54B}" destId="{71EBB45E-5CD9-48C1-A04D-4F3CB795C69D}" srcOrd="1" destOrd="0" parTransId="{1B5720A5-668A-4FC0-83F7-897CD73FB2D3}" sibTransId="{371BA0D4-F44D-4836-917E-D1DBA3252761}"/>
    <dgm:cxn modelId="{EE472275-4B26-41CB-BC0D-C5A31031FF17}" type="presOf" srcId="{71A7C38A-3502-4C5A-9C21-E83958FA5291}" destId="{C7B17ED4-912E-4873-AA8A-3C08AF0186AB}" srcOrd="0" destOrd="0" presId="urn:microsoft.com/office/officeart/2005/8/layout/vList2"/>
    <dgm:cxn modelId="{DEBB524A-B70B-4823-A455-C5A786D9DC2B}" type="presOf" srcId="{935D349E-179A-48E9-92D3-558178897765}" destId="{65EE011B-A9C4-418B-8662-331E3E9726E3}" srcOrd="0" destOrd="0" presId="urn:microsoft.com/office/officeart/2005/8/layout/vList2"/>
    <dgm:cxn modelId="{F335FF6B-0DBB-47AA-885C-CBE5A98E7C5D}" type="presOf" srcId="{C917BEE0-72EC-49F9-BBB6-42F23CABF4C8}" destId="{315E10F1-8D62-4A9D-9601-D8C2D961D456}" srcOrd="0" destOrd="0" presId="urn:microsoft.com/office/officeart/2005/8/layout/vList2"/>
    <dgm:cxn modelId="{5C8DCA0A-BD58-49DF-82FA-8EFFBD265020}" type="presParOf" srcId="{3B0597B4-8A5F-4ADE-A0BA-8EBC199E9A16}" destId="{315E10F1-8D62-4A9D-9601-D8C2D961D456}" srcOrd="0" destOrd="0" presId="urn:microsoft.com/office/officeart/2005/8/layout/vList2"/>
    <dgm:cxn modelId="{5CF6EB23-F4FE-4A6C-B609-4BFEF538F013}" type="presParOf" srcId="{3B0597B4-8A5F-4ADE-A0BA-8EBC199E9A16}" destId="{3713B3A5-8C61-4BAA-BC55-3748AA157A15}" srcOrd="1" destOrd="0" presId="urn:microsoft.com/office/officeart/2005/8/layout/vList2"/>
    <dgm:cxn modelId="{EFCA44A1-57D6-47A7-8B66-49EDF9FD6A8D}" type="presParOf" srcId="{3B0597B4-8A5F-4ADE-A0BA-8EBC199E9A16}" destId="{AFB82CD6-FFA0-4CC3-8FE4-2D10BF066FAE}" srcOrd="2" destOrd="0" presId="urn:microsoft.com/office/officeart/2005/8/layout/vList2"/>
    <dgm:cxn modelId="{C15E4342-881E-4C1A-8327-AD5017DB3380}" type="presParOf" srcId="{3B0597B4-8A5F-4ADE-A0BA-8EBC199E9A16}" destId="{472A94BE-32EA-4EB6-AB7A-04B0BB4EBB4A}" srcOrd="3" destOrd="0" presId="urn:microsoft.com/office/officeart/2005/8/layout/vList2"/>
    <dgm:cxn modelId="{8376E493-A0FA-4401-A9D1-EBC15DCF36DD}" type="presParOf" srcId="{3B0597B4-8A5F-4ADE-A0BA-8EBC199E9A16}" destId="{7ADA41D0-6B5C-4A05-9340-F8FF40E76CDB}" srcOrd="4" destOrd="0" presId="urn:microsoft.com/office/officeart/2005/8/layout/vList2"/>
    <dgm:cxn modelId="{701C0B80-FE95-4876-9D93-6B23FE846E29}" type="presParOf" srcId="{3B0597B4-8A5F-4ADE-A0BA-8EBC199E9A16}" destId="{FF11F7FF-F03E-419A-B99A-9860214068EC}" srcOrd="5" destOrd="0" presId="urn:microsoft.com/office/officeart/2005/8/layout/vList2"/>
    <dgm:cxn modelId="{CA5A97DE-D42B-4481-A90E-3A1454DED988}" type="presParOf" srcId="{3B0597B4-8A5F-4ADE-A0BA-8EBC199E9A16}" destId="{C7B17ED4-912E-4873-AA8A-3C08AF0186AB}" srcOrd="6" destOrd="0" presId="urn:microsoft.com/office/officeart/2005/8/layout/vList2"/>
    <dgm:cxn modelId="{99543E33-8C87-4DD7-A87A-10E237F5A4C1}" type="presParOf" srcId="{3B0597B4-8A5F-4ADE-A0BA-8EBC199E9A16}" destId="{E3D31AA4-801E-442B-8714-EAD077300F18}" srcOrd="7" destOrd="0" presId="urn:microsoft.com/office/officeart/2005/8/layout/vList2"/>
    <dgm:cxn modelId="{CE25E6C2-8688-4203-8830-44989F254AA3}" type="presParOf" srcId="{3B0597B4-8A5F-4ADE-A0BA-8EBC199E9A16}" destId="{65EE011B-A9C4-418B-8662-331E3E9726E3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6.xml><?xml version="1.0" encoding="utf-8"?>
<dgm:dataModel xmlns:dgm="http://schemas.openxmlformats.org/drawingml/2006/diagram" xmlns:a="http://schemas.openxmlformats.org/drawingml/2006/main">
  <dgm:ptLst>
    <dgm:pt modelId="{FE5C88FA-388E-471F-9534-93AF87E9970F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5EADEB76-6CBB-4447-A609-433AE2503F92}">
      <dgm:prSet/>
      <dgm:spPr/>
      <dgm:t>
        <a:bodyPr/>
        <a:lstStyle/>
        <a:p>
          <a:r>
            <a:rPr lang="tr-TR" dirty="0"/>
            <a:t>FETİH İÇİN YAPILAN HAZIRLIKLAR</a:t>
          </a:r>
        </a:p>
      </dgm:t>
    </dgm:pt>
    <dgm:pt modelId="{E17CE244-CFC4-4567-AE1F-D838CAFAA8B2}" type="parTrans" cxnId="{E5B65D3E-604F-445B-A8F5-6CBDE332808B}">
      <dgm:prSet/>
      <dgm:spPr/>
      <dgm:t>
        <a:bodyPr/>
        <a:lstStyle/>
        <a:p>
          <a:endParaRPr lang="tr-TR"/>
        </a:p>
      </dgm:t>
    </dgm:pt>
    <dgm:pt modelId="{D5B81C5A-60D3-436B-99EA-86DA544BAFC1}" type="sibTrans" cxnId="{E5B65D3E-604F-445B-A8F5-6CBDE332808B}">
      <dgm:prSet/>
      <dgm:spPr/>
      <dgm:t>
        <a:bodyPr/>
        <a:lstStyle/>
        <a:p>
          <a:endParaRPr lang="tr-TR"/>
        </a:p>
      </dgm:t>
    </dgm:pt>
    <dgm:pt modelId="{238E51E1-CFA2-4792-9CCF-D6F99AE53CC4}" type="pres">
      <dgm:prSet presAssocID="{FE5C88FA-388E-471F-9534-93AF87E997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1F2AABF-4D21-43F5-B00E-6DCF8B1C4DD8}" type="pres">
      <dgm:prSet presAssocID="{5EADEB76-6CBB-4447-A609-433AE2503F9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4F49CFF-6E7D-43D9-A5C7-A54996D8C82C}" type="presOf" srcId="{5EADEB76-6CBB-4447-A609-433AE2503F92}" destId="{71F2AABF-4D21-43F5-B00E-6DCF8B1C4DD8}" srcOrd="0" destOrd="0" presId="urn:microsoft.com/office/officeart/2005/8/layout/vList2"/>
    <dgm:cxn modelId="{BDE38A7B-4AEF-402B-94B7-4A0417552C4A}" type="presOf" srcId="{FE5C88FA-388E-471F-9534-93AF87E9970F}" destId="{238E51E1-CFA2-4792-9CCF-D6F99AE53CC4}" srcOrd="0" destOrd="0" presId="urn:microsoft.com/office/officeart/2005/8/layout/vList2"/>
    <dgm:cxn modelId="{E5B65D3E-604F-445B-A8F5-6CBDE332808B}" srcId="{FE5C88FA-388E-471F-9534-93AF87E9970F}" destId="{5EADEB76-6CBB-4447-A609-433AE2503F92}" srcOrd="0" destOrd="0" parTransId="{E17CE244-CFC4-4567-AE1F-D838CAFAA8B2}" sibTransId="{D5B81C5A-60D3-436B-99EA-86DA544BAFC1}"/>
    <dgm:cxn modelId="{758F5161-AAAD-43F3-9CF7-06FA1EE33B57}" type="presParOf" srcId="{238E51E1-CFA2-4792-9CCF-D6F99AE53CC4}" destId="{71F2AABF-4D21-43F5-B00E-6DCF8B1C4DD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7.xml><?xml version="1.0" encoding="utf-8"?>
<dgm:dataModel xmlns:dgm="http://schemas.openxmlformats.org/drawingml/2006/diagram" xmlns:a="http://schemas.openxmlformats.org/drawingml/2006/main">
  <dgm:ptLst>
    <dgm:pt modelId="{EE39B81F-6CA4-4012-988C-37FE81E82A48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014E1C15-86AB-475B-B3B4-5A381792FA49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tr-TR"/>
            <a:t>OSMANLININ HAZIRLIKLARI</a:t>
          </a:r>
        </a:p>
      </dgm:t>
    </dgm:pt>
    <dgm:pt modelId="{3D539970-20F3-479C-BECA-3BC4A8ADAFDA}" type="parTrans" cxnId="{D81E8241-F6A0-49DC-8928-8D653F663279}">
      <dgm:prSet/>
      <dgm:spPr/>
      <dgm:t>
        <a:bodyPr/>
        <a:lstStyle/>
        <a:p>
          <a:endParaRPr lang="tr-TR"/>
        </a:p>
      </dgm:t>
    </dgm:pt>
    <dgm:pt modelId="{D51EB6CC-66C6-4DB4-9867-5F2C2F89C0C6}" type="sibTrans" cxnId="{D81E8241-F6A0-49DC-8928-8D653F663279}">
      <dgm:prSet/>
      <dgm:spPr/>
      <dgm:t>
        <a:bodyPr/>
        <a:lstStyle/>
        <a:p>
          <a:endParaRPr lang="tr-TR"/>
        </a:p>
      </dgm:t>
    </dgm:pt>
    <dgm:pt modelId="{E43F9BE6-E184-4595-9250-DE13E558F6BB}">
      <dgm:prSet/>
      <dgm:spPr/>
      <dgm:t>
        <a:bodyPr/>
        <a:lstStyle/>
        <a:p>
          <a:r>
            <a:rPr lang="tr-TR" dirty="0"/>
            <a:t>Balkanlardan yardım gelmemesi için Balkan devletleriyle anlaşma yapıldı</a:t>
          </a:r>
        </a:p>
      </dgm:t>
    </dgm:pt>
    <dgm:pt modelId="{338FDEA1-0D96-4765-B870-D7DF5A29D283}" type="parTrans" cxnId="{975D0094-CAEB-47D0-AF9C-2093375230CA}">
      <dgm:prSet/>
      <dgm:spPr/>
      <dgm:t>
        <a:bodyPr/>
        <a:lstStyle/>
        <a:p>
          <a:endParaRPr lang="tr-TR"/>
        </a:p>
      </dgm:t>
    </dgm:pt>
    <dgm:pt modelId="{F93ED693-05B2-4BEA-9926-9B1A5CA11D6C}" type="sibTrans" cxnId="{975D0094-CAEB-47D0-AF9C-2093375230CA}">
      <dgm:prSet/>
      <dgm:spPr/>
      <dgm:t>
        <a:bodyPr/>
        <a:lstStyle/>
        <a:p>
          <a:endParaRPr lang="tr-TR"/>
        </a:p>
      </dgm:t>
    </dgm:pt>
    <dgm:pt modelId="{80DDA0F3-7425-432A-9805-858CCB4C1D2D}">
      <dgm:prSet/>
      <dgm:spPr/>
      <dgm:t>
        <a:bodyPr/>
        <a:lstStyle/>
        <a:p>
          <a:r>
            <a:rPr lang="tr-TR" dirty="0"/>
            <a:t>Ege denizinde yardım gelmesini engellemek için 400 gemiden oluşan bir donanma oluşturuldu</a:t>
          </a:r>
        </a:p>
      </dgm:t>
    </dgm:pt>
    <dgm:pt modelId="{42756027-0CDF-42DD-B495-992C30AAFB40}" type="parTrans" cxnId="{25EB4A3C-0D26-4092-AB95-FC207FCCF3E6}">
      <dgm:prSet/>
      <dgm:spPr/>
      <dgm:t>
        <a:bodyPr/>
        <a:lstStyle/>
        <a:p>
          <a:endParaRPr lang="tr-TR"/>
        </a:p>
      </dgm:t>
    </dgm:pt>
    <dgm:pt modelId="{21EA1E00-EFFC-4403-8DC1-2E960B902368}" type="sibTrans" cxnId="{25EB4A3C-0D26-4092-AB95-FC207FCCF3E6}">
      <dgm:prSet/>
      <dgm:spPr/>
      <dgm:t>
        <a:bodyPr/>
        <a:lstStyle/>
        <a:p>
          <a:endParaRPr lang="tr-TR"/>
        </a:p>
      </dgm:t>
    </dgm:pt>
    <dgm:pt modelId="{AA7FAD81-95AB-4073-9F22-7440329E7AD3}">
      <dgm:prSet/>
      <dgm:spPr/>
      <dgm:t>
        <a:bodyPr/>
        <a:lstStyle/>
        <a:p>
          <a:r>
            <a:rPr lang="tr-TR"/>
            <a:t>Rumeli Hisarı yapılarak Trabzon Rum imparatorluğundan yardım gelmesi engellenmek istendi.</a:t>
          </a:r>
        </a:p>
      </dgm:t>
    </dgm:pt>
    <dgm:pt modelId="{732EDEA2-B754-499E-9FD7-96D4CB22F00D}" type="parTrans" cxnId="{39447238-50B1-4FA6-9B9D-E2518ADB1884}">
      <dgm:prSet/>
      <dgm:spPr/>
      <dgm:t>
        <a:bodyPr/>
        <a:lstStyle/>
        <a:p>
          <a:endParaRPr lang="tr-TR"/>
        </a:p>
      </dgm:t>
    </dgm:pt>
    <dgm:pt modelId="{51AFC7C8-E6CC-444E-A75C-A92D3183C025}" type="sibTrans" cxnId="{39447238-50B1-4FA6-9B9D-E2518ADB1884}">
      <dgm:prSet/>
      <dgm:spPr/>
      <dgm:t>
        <a:bodyPr/>
        <a:lstStyle/>
        <a:p>
          <a:endParaRPr lang="tr-TR"/>
        </a:p>
      </dgm:t>
    </dgm:pt>
    <dgm:pt modelId="{DE389CAB-36B6-4394-B685-CC32652FE8E8}">
      <dgm:prSet/>
      <dgm:spPr/>
      <dgm:t>
        <a:bodyPr/>
        <a:lstStyle/>
        <a:p>
          <a:r>
            <a:rPr lang="tr-TR"/>
            <a:t>Şahi topu denen surları yıkabilecek savaş topları döküldü</a:t>
          </a:r>
        </a:p>
      </dgm:t>
    </dgm:pt>
    <dgm:pt modelId="{138AF3A4-D93F-416D-A21B-2F30848EEFAF}" type="parTrans" cxnId="{AF6F22C9-785E-48AC-ABAC-FAE1B651852C}">
      <dgm:prSet/>
      <dgm:spPr/>
      <dgm:t>
        <a:bodyPr/>
        <a:lstStyle/>
        <a:p>
          <a:endParaRPr lang="tr-TR"/>
        </a:p>
      </dgm:t>
    </dgm:pt>
    <dgm:pt modelId="{1CEB6603-37E7-4ABE-8A7E-B8619CA73B87}" type="sibTrans" cxnId="{AF6F22C9-785E-48AC-ABAC-FAE1B651852C}">
      <dgm:prSet/>
      <dgm:spPr/>
      <dgm:t>
        <a:bodyPr/>
        <a:lstStyle/>
        <a:p>
          <a:endParaRPr lang="tr-TR"/>
        </a:p>
      </dgm:t>
    </dgm:pt>
    <dgm:pt modelId="{E043F1FB-A1EA-4412-A367-5A517AF34EED}">
      <dgm:prSet/>
      <dgm:spPr/>
      <dgm:t>
        <a:bodyPr/>
        <a:lstStyle/>
        <a:p>
          <a:r>
            <a:rPr lang="tr-TR"/>
            <a:t>Tekerlekli kuleler yapılarak surlara tırnmanma sağlanmaya çalışıldı</a:t>
          </a:r>
        </a:p>
      </dgm:t>
    </dgm:pt>
    <dgm:pt modelId="{55CE31FB-3A1A-4BBC-B9C2-37A52C86FC76}" type="parTrans" cxnId="{5B670B88-CAAD-45D1-A4EA-AD0DCFCADA7B}">
      <dgm:prSet/>
      <dgm:spPr/>
      <dgm:t>
        <a:bodyPr/>
        <a:lstStyle/>
        <a:p>
          <a:endParaRPr lang="tr-TR"/>
        </a:p>
      </dgm:t>
    </dgm:pt>
    <dgm:pt modelId="{53E5B7EB-21E5-4945-9801-EBC43D60254C}" type="sibTrans" cxnId="{5B670B88-CAAD-45D1-A4EA-AD0DCFCADA7B}">
      <dgm:prSet/>
      <dgm:spPr/>
      <dgm:t>
        <a:bodyPr/>
        <a:lstStyle/>
        <a:p>
          <a:endParaRPr lang="tr-TR"/>
        </a:p>
      </dgm:t>
    </dgm:pt>
    <dgm:pt modelId="{DE87D09E-2617-4DD7-AB93-DF5CECA42CE6}">
      <dgm:prSet/>
      <dgm:spPr/>
      <dgm:t>
        <a:bodyPr/>
        <a:lstStyle/>
        <a:p>
          <a:r>
            <a:rPr lang="tr-TR"/>
            <a:t>Silivri ve vize kaleleri alınarak yardım gelmesi engellendi</a:t>
          </a:r>
        </a:p>
      </dgm:t>
    </dgm:pt>
    <dgm:pt modelId="{D6D152BD-065A-4C5D-8ADB-2B50DFAD8EF2}" type="parTrans" cxnId="{62CE1C47-BAE3-4C6D-92F0-335A744E0C63}">
      <dgm:prSet/>
      <dgm:spPr/>
      <dgm:t>
        <a:bodyPr/>
        <a:lstStyle/>
        <a:p>
          <a:endParaRPr lang="tr-TR"/>
        </a:p>
      </dgm:t>
    </dgm:pt>
    <dgm:pt modelId="{B94B136F-C2E8-45A6-9E41-ABE4EBE89457}" type="sibTrans" cxnId="{62CE1C47-BAE3-4C6D-92F0-335A744E0C63}">
      <dgm:prSet/>
      <dgm:spPr/>
      <dgm:t>
        <a:bodyPr/>
        <a:lstStyle/>
        <a:p>
          <a:endParaRPr lang="tr-TR"/>
        </a:p>
      </dgm:t>
    </dgm:pt>
    <dgm:pt modelId="{B9AE86FE-0930-4429-9606-35B43AC7DD9D}" type="pres">
      <dgm:prSet presAssocID="{EE39B81F-6CA4-4012-988C-37FE81E82A4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F85B728-CDFC-4B95-94DE-EBCE64294294}" type="pres">
      <dgm:prSet presAssocID="{014E1C15-86AB-475B-B3B4-5A381792FA49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19645E5-B718-48CB-B08D-CCF1BB2C5A25}" type="pres">
      <dgm:prSet presAssocID="{D51EB6CC-66C6-4DB4-9867-5F2C2F89C0C6}" presName="spacer" presStyleCnt="0"/>
      <dgm:spPr/>
    </dgm:pt>
    <dgm:pt modelId="{7C86E125-7576-4EA1-967A-5A81B2C7B665}" type="pres">
      <dgm:prSet presAssocID="{E43F9BE6-E184-4595-9250-DE13E558F6BB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0677BA4-1A3D-43E5-90B5-E86FF1758509}" type="pres">
      <dgm:prSet presAssocID="{F93ED693-05B2-4BEA-9926-9B1A5CA11D6C}" presName="spacer" presStyleCnt="0"/>
      <dgm:spPr/>
    </dgm:pt>
    <dgm:pt modelId="{E3E74B0F-8912-41A1-B7B1-9727DFA63558}" type="pres">
      <dgm:prSet presAssocID="{80DDA0F3-7425-432A-9805-858CCB4C1D2D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933E999-B677-4E24-A8B9-2B2EF99039B3}" type="pres">
      <dgm:prSet presAssocID="{21EA1E00-EFFC-4403-8DC1-2E960B902368}" presName="spacer" presStyleCnt="0"/>
      <dgm:spPr/>
    </dgm:pt>
    <dgm:pt modelId="{4F35A28B-9CE8-445C-8BAB-68230178BA3C}" type="pres">
      <dgm:prSet presAssocID="{AA7FAD81-95AB-4073-9F22-7440329E7AD3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6670545-EDBE-40DD-87BC-1262EF075655}" type="pres">
      <dgm:prSet presAssocID="{51AFC7C8-E6CC-444E-A75C-A92D3183C025}" presName="spacer" presStyleCnt="0"/>
      <dgm:spPr/>
    </dgm:pt>
    <dgm:pt modelId="{105A5F00-8A71-4938-B2F6-0D00925AE0B3}" type="pres">
      <dgm:prSet presAssocID="{DE389CAB-36B6-4394-B685-CC32652FE8E8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E0FBA23-F71E-42DB-B2E0-7A20549C12DC}" type="pres">
      <dgm:prSet presAssocID="{1CEB6603-37E7-4ABE-8A7E-B8619CA73B87}" presName="spacer" presStyleCnt="0"/>
      <dgm:spPr/>
    </dgm:pt>
    <dgm:pt modelId="{70980D8A-78F4-458A-BEED-AA7A5476B088}" type="pres">
      <dgm:prSet presAssocID="{E043F1FB-A1EA-4412-A367-5A517AF34EED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B3E243A-9228-4EAB-8CFE-9F65BF8A0343}" type="pres">
      <dgm:prSet presAssocID="{53E5B7EB-21E5-4945-9801-EBC43D60254C}" presName="spacer" presStyleCnt="0"/>
      <dgm:spPr/>
    </dgm:pt>
    <dgm:pt modelId="{C8DC4779-BF59-48EB-9C53-EED29F1CC2D8}" type="pres">
      <dgm:prSet presAssocID="{DE87D09E-2617-4DD7-AB93-DF5CECA42CE6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5EB4A3C-0D26-4092-AB95-FC207FCCF3E6}" srcId="{EE39B81F-6CA4-4012-988C-37FE81E82A48}" destId="{80DDA0F3-7425-432A-9805-858CCB4C1D2D}" srcOrd="2" destOrd="0" parTransId="{42756027-0CDF-42DD-B495-992C30AAFB40}" sibTransId="{21EA1E00-EFFC-4403-8DC1-2E960B902368}"/>
    <dgm:cxn modelId="{AF6F22C9-785E-48AC-ABAC-FAE1B651852C}" srcId="{EE39B81F-6CA4-4012-988C-37FE81E82A48}" destId="{DE389CAB-36B6-4394-B685-CC32652FE8E8}" srcOrd="4" destOrd="0" parTransId="{138AF3A4-D93F-416D-A21B-2F30848EEFAF}" sibTransId="{1CEB6603-37E7-4ABE-8A7E-B8619CA73B87}"/>
    <dgm:cxn modelId="{62CE1C47-BAE3-4C6D-92F0-335A744E0C63}" srcId="{EE39B81F-6CA4-4012-988C-37FE81E82A48}" destId="{DE87D09E-2617-4DD7-AB93-DF5CECA42CE6}" srcOrd="6" destOrd="0" parTransId="{D6D152BD-065A-4C5D-8ADB-2B50DFAD8EF2}" sibTransId="{B94B136F-C2E8-45A6-9E41-ABE4EBE89457}"/>
    <dgm:cxn modelId="{39447238-50B1-4FA6-9B9D-E2518ADB1884}" srcId="{EE39B81F-6CA4-4012-988C-37FE81E82A48}" destId="{AA7FAD81-95AB-4073-9F22-7440329E7AD3}" srcOrd="3" destOrd="0" parTransId="{732EDEA2-B754-499E-9FD7-96D4CB22F00D}" sibTransId="{51AFC7C8-E6CC-444E-A75C-A92D3183C025}"/>
    <dgm:cxn modelId="{D888D6D0-1ACC-4069-9B46-1E7AB1380A9A}" type="presOf" srcId="{014E1C15-86AB-475B-B3B4-5A381792FA49}" destId="{1F85B728-CDFC-4B95-94DE-EBCE64294294}" srcOrd="0" destOrd="0" presId="urn:microsoft.com/office/officeart/2005/8/layout/vList2"/>
    <dgm:cxn modelId="{A4BE07AD-F2AF-4D5D-958D-2843FED207E5}" type="presOf" srcId="{80DDA0F3-7425-432A-9805-858CCB4C1D2D}" destId="{E3E74B0F-8912-41A1-B7B1-9727DFA63558}" srcOrd="0" destOrd="0" presId="urn:microsoft.com/office/officeart/2005/8/layout/vList2"/>
    <dgm:cxn modelId="{BC0D8975-D979-4643-8D84-F3303D0B7C3A}" type="presOf" srcId="{DE87D09E-2617-4DD7-AB93-DF5CECA42CE6}" destId="{C8DC4779-BF59-48EB-9C53-EED29F1CC2D8}" srcOrd="0" destOrd="0" presId="urn:microsoft.com/office/officeart/2005/8/layout/vList2"/>
    <dgm:cxn modelId="{975D0094-CAEB-47D0-AF9C-2093375230CA}" srcId="{EE39B81F-6CA4-4012-988C-37FE81E82A48}" destId="{E43F9BE6-E184-4595-9250-DE13E558F6BB}" srcOrd="1" destOrd="0" parTransId="{338FDEA1-0D96-4765-B870-D7DF5A29D283}" sibTransId="{F93ED693-05B2-4BEA-9926-9B1A5CA11D6C}"/>
    <dgm:cxn modelId="{11895246-73DD-4EFC-AFC0-74DB32C85EF6}" type="presOf" srcId="{E043F1FB-A1EA-4412-A367-5A517AF34EED}" destId="{70980D8A-78F4-458A-BEED-AA7A5476B088}" srcOrd="0" destOrd="0" presId="urn:microsoft.com/office/officeart/2005/8/layout/vList2"/>
    <dgm:cxn modelId="{46B8B06C-3E74-4854-BA19-7499BFA48B51}" type="presOf" srcId="{E43F9BE6-E184-4595-9250-DE13E558F6BB}" destId="{7C86E125-7576-4EA1-967A-5A81B2C7B665}" srcOrd="0" destOrd="0" presId="urn:microsoft.com/office/officeart/2005/8/layout/vList2"/>
    <dgm:cxn modelId="{ACB865FD-1676-4D4B-8A7A-CC384872D7B8}" type="presOf" srcId="{EE39B81F-6CA4-4012-988C-37FE81E82A48}" destId="{B9AE86FE-0930-4429-9606-35B43AC7DD9D}" srcOrd="0" destOrd="0" presId="urn:microsoft.com/office/officeart/2005/8/layout/vList2"/>
    <dgm:cxn modelId="{5B670B88-CAAD-45D1-A4EA-AD0DCFCADA7B}" srcId="{EE39B81F-6CA4-4012-988C-37FE81E82A48}" destId="{E043F1FB-A1EA-4412-A367-5A517AF34EED}" srcOrd="5" destOrd="0" parTransId="{55CE31FB-3A1A-4BBC-B9C2-37A52C86FC76}" sibTransId="{53E5B7EB-21E5-4945-9801-EBC43D60254C}"/>
    <dgm:cxn modelId="{D81E8241-F6A0-49DC-8928-8D653F663279}" srcId="{EE39B81F-6CA4-4012-988C-37FE81E82A48}" destId="{014E1C15-86AB-475B-B3B4-5A381792FA49}" srcOrd="0" destOrd="0" parTransId="{3D539970-20F3-479C-BECA-3BC4A8ADAFDA}" sibTransId="{D51EB6CC-66C6-4DB4-9867-5F2C2F89C0C6}"/>
    <dgm:cxn modelId="{1081F109-F3BC-4516-AEA8-5666C3AF6671}" type="presOf" srcId="{DE389CAB-36B6-4394-B685-CC32652FE8E8}" destId="{105A5F00-8A71-4938-B2F6-0D00925AE0B3}" srcOrd="0" destOrd="0" presId="urn:microsoft.com/office/officeart/2005/8/layout/vList2"/>
    <dgm:cxn modelId="{AD7CC6EB-CA05-426C-B31C-3DB5C8627D93}" type="presOf" srcId="{AA7FAD81-95AB-4073-9F22-7440329E7AD3}" destId="{4F35A28B-9CE8-445C-8BAB-68230178BA3C}" srcOrd="0" destOrd="0" presId="urn:microsoft.com/office/officeart/2005/8/layout/vList2"/>
    <dgm:cxn modelId="{6CEA3761-673D-471B-89D5-DDCA395AF5F4}" type="presParOf" srcId="{B9AE86FE-0930-4429-9606-35B43AC7DD9D}" destId="{1F85B728-CDFC-4B95-94DE-EBCE64294294}" srcOrd="0" destOrd="0" presId="urn:microsoft.com/office/officeart/2005/8/layout/vList2"/>
    <dgm:cxn modelId="{5F82CF6C-CE08-494B-A7A3-5FB9245E5478}" type="presParOf" srcId="{B9AE86FE-0930-4429-9606-35B43AC7DD9D}" destId="{119645E5-B718-48CB-B08D-CCF1BB2C5A25}" srcOrd="1" destOrd="0" presId="urn:microsoft.com/office/officeart/2005/8/layout/vList2"/>
    <dgm:cxn modelId="{E7C60EC8-9B24-4FBC-8F0A-97A3CBB65C99}" type="presParOf" srcId="{B9AE86FE-0930-4429-9606-35B43AC7DD9D}" destId="{7C86E125-7576-4EA1-967A-5A81B2C7B665}" srcOrd="2" destOrd="0" presId="urn:microsoft.com/office/officeart/2005/8/layout/vList2"/>
    <dgm:cxn modelId="{406F2B29-215A-4227-A0C9-28FB281DE5B4}" type="presParOf" srcId="{B9AE86FE-0930-4429-9606-35B43AC7DD9D}" destId="{A0677BA4-1A3D-43E5-90B5-E86FF1758509}" srcOrd="3" destOrd="0" presId="urn:microsoft.com/office/officeart/2005/8/layout/vList2"/>
    <dgm:cxn modelId="{DFF42D9D-D2AF-4C62-8FA6-78A3D1F3F145}" type="presParOf" srcId="{B9AE86FE-0930-4429-9606-35B43AC7DD9D}" destId="{E3E74B0F-8912-41A1-B7B1-9727DFA63558}" srcOrd="4" destOrd="0" presId="urn:microsoft.com/office/officeart/2005/8/layout/vList2"/>
    <dgm:cxn modelId="{47BE6F01-C5F1-4338-957F-82E5F092243F}" type="presParOf" srcId="{B9AE86FE-0930-4429-9606-35B43AC7DD9D}" destId="{A933E999-B677-4E24-A8B9-2B2EF99039B3}" srcOrd="5" destOrd="0" presId="urn:microsoft.com/office/officeart/2005/8/layout/vList2"/>
    <dgm:cxn modelId="{6ED54846-890A-41EC-A085-3BF3C9C0C60D}" type="presParOf" srcId="{B9AE86FE-0930-4429-9606-35B43AC7DD9D}" destId="{4F35A28B-9CE8-445C-8BAB-68230178BA3C}" srcOrd="6" destOrd="0" presId="urn:microsoft.com/office/officeart/2005/8/layout/vList2"/>
    <dgm:cxn modelId="{0D66575C-5378-406A-B9C5-379E0E4D1C9F}" type="presParOf" srcId="{B9AE86FE-0930-4429-9606-35B43AC7DD9D}" destId="{06670545-EDBE-40DD-87BC-1262EF075655}" srcOrd="7" destOrd="0" presId="urn:microsoft.com/office/officeart/2005/8/layout/vList2"/>
    <dgm:cxn modelId="{B0FCD49D-DA85-4CF9-B8C4-108D517EDF39}" type="presParOf" srcId="{B9AE86FE-0930-4429-9606-35B43AC7DD9D}" destId="{105A5F00-8A71-4938-B2F6-0D00925AE0B3}" srcOrd="8" destOrd="0" presId="urn:microsoft.com/office/officeart/2005/8/layout/vList2"/>
    <dgm:cxn modelId="{F2D7AB21-8E1D-49C9-8619-84420E7F9FEE}" type="presParOf" srcId="{B9AE86FE-0930-4429-9606-35B43AC7DD9D}" destId="{BE0FBA23-F71E-42DB-B2E0-7A20549C12DC}" srcOrd="9" destOrd="0" presId="urn:microsoft.com/office/officeart/2005/8/layout/vList2"/>
    <dgm:cxn modelId="{FB321B0F-A507-4A56-9B95-F07AD9F3A462}" type="presParOf" srcId="{B9AE86FE-0930-4429-9606-35B43AC7DD9D}" destId="{70980D8A-78F4-458A-BEED-AA7A5476B088}" srcOrd="10" destOrd="0" presId="urn:microsoft.com/office/officeart/2005/8/layout/vList2"/>
    <dgm:cxn modelId="{D91D6CEE-C999-444F-ACE0-6128BB582A32}" type="presParOf" srcId="{B9AE86FE-0930-4429-9606-35B43AC7DD9D}" destId="{AB3E243A-9228-4EAB-8CFE-9F65BF8A0343}" srcOrd="11" destOrd="0" presId="urn:microsoft.com/office/officeart/2005/8/layout/vList2"/>
    <dgm:cxn modelId="{B2C93FB2-F5EA-402F-9C60-2D4C6E703B61}" type="presParOf" srcId="{B9AE86FE-0930-4429-9606-35B43AC7DD9D}" destId="{C8DC4779-BF59-48EB-9C53-EED29F1CC2D8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78.xml><?xml version="1.0" encoding="utf-8"?>
<dgm:dataModel xmlns:dgm="http://schemas.openxmlformats.org/drawingml/2006/diagram" xmlns:a="http://schemas.openxmlformats.org/drawingml/2006/main">
  <dgm:ptLst>
    <dgm:pt modelId="{FBD89F6F-A012-49B8-A805-3127014B7E15}" type="doc">
      <dgm:prSet loTypeId="urn:microsoft.com/office/officeart/2005/8/layout/vList2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tr-TR"/>
        </a:p>
      </dgm:t>
    </dgm:pt>
    <dgm:pt modelId="{CB66926F-F74A-4390-A7DD-6A4CF625116F}">
      <dgm:prSet/>
      <dgm:spPr>
        <a:solidFill>
          <a:schemeClr val="tx2">
            <a:lumMod val="75000"/>
          </a:schemeClr>
        </a:solidFill>
      </dgm:spPr>
      <dgm:t>
        <a:bodyPr/>
        <a:lstStyle/>
        <a:p>
          <a:r>
            <a:rPr lang="tr-TR" dirty="0"/>
            <a:t>BİZANSIN HAZIRLIKLARI</a:t>
          </a:r>
        </a:p>
      </dgm:t>
    </dgm:pt>
    <dgm:pt modelId="{E65C1E5F-D455-4251-BB43-E09970A024D7}" type="parTrans" cxnId="{346D530E-8D20-4703-91F5-0B9274DF041F}">
      <dgm:prSet/>
      <dgm:spPr/>
      <dgm:t>
        <a:bodyPr/>
        <a:lstStyle/>
        <a:p>
          <a:endParaRPr lang="tr-TR"/>
        </a:p>
      </dgm:t>
    </dgm:pt>
    <dgm:pt modelId="{70160232-302C-4044-B050-0F1FFD8F6A54}" type="sibTrans" cxnId="{346D530E-8D20-4703-91F5-0B9274DF041F}">
      <dgm:prSet/>
      <dgm:spPr/>
      <dgm:t>
        <a:bodyPr/>
        <a:lstStyle/>
        <a:p>
          <a:endParaRPr lang="tr-TR"/>
        </a:p>
      </dgm:t>
    </dgm:pt>
    <dgm:pt modelId="{62B85A8C-9A63-48CB-B812-E58FE2A1DD4E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dirty="0"/>
            <a:t>Kaleler ve surlar güçlendirildi</a:t>
          </a:r>
        </a:p>
      </dgm:t>
    </dgm:pt>
    <dgm:pt modelId="{645F321D-3A17-4F77-8722-CA78E66C40DF}" type="parTrans" cxnId="{9FCB8760-0057-44F2-8313-03BD66E3B0E1}">
      <dgm:prSet/>
      <dgm:spPr/>
      <dgm:t>
        <a:bodyPr/>
        <a:lstStyle/>
        <a:p>
          <a:endParaRPr lang="tr-TR"/>
        </a:p>
      </dgm:t>
    </dgm:pt>
    <dgm:pt modelId="{474C4773-25AE-41E4-A59D-9B01CF4159C0}" type="sibTrans" cxnId="{9FCB8760-0057-44F2-8313-03BD66E3B0E1}">
      <dgm:prSet/>
      <dgm:spPr/>
      <dgm:t>
        <a:bodyPr/>
        <a:lstStyle/>
        <a:p>
          <a:endParaRPr lang="tr-TR"/>
        </a:p>
      </dgm:t>
    </dgm:pt>
    <dgm:pt modelId="{D84A3EBB-EEA1-4EF9-9D06-5B81D93D206C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dirty="0"/>
            <a:t>Avrupa ve papalıktan yardım istendi</a:t>
          </a:r>
        </a:p>
      </dgm:t>
    </dgm:pt>
    <dgm:pt modelId="{B49DB392-0A42-4F95-9F43-C1FADCA44CF7}" type="parTrans" cxnId="{BBA675DE-7C0E-45C3-A536-5F1BA34A4348}">
      <dgm:prSet/>
      <dgm:spPr/>
      <dgm:t>
        <a:bodyPr/>
        <a:lstStyle/>
        <a:p>
          <a:endParaRPr lang="tr-TR"/>
        </a:p>
      </dgm:t>
    </dgm:pt>
    <dgm:pt modelId="{D20F3EA7-50ED-418C-AF10-8F3336CAA6DE}" type="sibTrans" cxnId="{BBA675DE-7C0E-45C3-A536-5F1BA34A4348}">
      <dgm:prSet/>
      <dgm:spPr/>
      <dgm:t>
        <a:bodyPr/>
        <a:lstStyle/>
        <a:p>
          <a:endParaRPr lang="tr-TR"/>
        </a:p>
      </dgm:t>
    </dgm:pt>
    <dgm:pt modelId="{F0795E28-AB4F-4A2A-A7A2-23F69491875A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dirty="0" err="1"/>
            <a:t>Haliçe</a:t>
          </a:r>
          <a:r>
            <a:rPr lang="tr-TR" dirty="0"/>
            <a:t> zincir çekilerek  Osmanlı donanmasının </a:t>
          </a:r>
          <a:r>
            <a:rPr lang="tr-TR" dirty="0" err="1"/>
            <a:t>Haliçe</a:t>
          </a:r>
          <a:r>
            <a:rPr lang="tr-TR" dirty="0"/>
            <a:t> girmesi engellendi</a:t>
          </a:r>
        </a:p>
      </dgm:t>
    </dgm:pt>
    <dgm:pt modelId="{D3B9C303-3C8A-4811-A891-7F2894A26DC5}" type="parTrans" cxnId="{8C58CC49-0824-40EC-A408-CEAA8F08215B}">
      <dgm:prSet/>
      <dgm:spPr/>
      <dgm:t>
        <a:bodyPr/>
        <a:lstStyle/>
        <a:p>
          <a:endParaRPr lang="tr-TR"/>
        </a:p>
      </dgm:t>
    </dgm:pt>
    <dgm:pt modelId="{63411B6E-6DC0-47DD-9594-0620690D2A1E}" type="sibTrans" cxnId="{8C58CC49-0824-40EC-A408-CEAA8F08215B}">
      <dgm:prSet/>
      <dgm:spPr/>
      <dgm:t>
        <a:bodyPr/>
        <a:lstStyle/>
        <a:p>
          <a:endParaRPr lang="tr-TR"/>
        </a:p>
      </dgm:t>
    </dgm:pt>
    <dgm:pt modelId="{9E009E34-E359-4070-A27C-A0FEBC951664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tr-TR" dirty="0"/>
            <a:t>Suda yanabilen Grejuva ateşi geliştirilerek Osmanlı donanması yakılmak istendi</a:t>
          </a:r>
        </a:p>
      </dgm:t>
    </dgm:pt>
    <dgm:pt modelId="{D628EDD9-EF91-4018-A7EB-541CEAF86439}" type="parTrans" cxnId="{00EDE76B-3877-467E-BBD7-202D8710B8BD}">
      <dgm:prSet/>
      <dgm:spPr/>
      <dgm:t>
        <a:bodyPr/>
        <a:lstStyle/>
        <a:p>
          <a:endParaRPr lang="tr-TR"/>
        </a:p>
      </dgm:t>
    </dgm:pt>
    <dgm:pt modelId="{EC67B0E7-6206-44C8-8B92-5900A7CAA322}" type="sibTrans" cxnId="{00EDE76B-3877-467E-BBD7-202D8710B8BD}">
      <dgm:prSet/>
      <dgm:spPr/>
      <dgm:t>
        <a:bodyPr/>
        <a:lstStyle/>
        <a:p>
          <a:endParaRPr lang="tr-TR"/>
        </a:p>
      </dgm:t>
    </dgm:pt>
    <dgm:pt modelId="{275F38AF-6E96-4F85-9C60-16E256DA7C2D}" type="pres">
      <dgm:prSet presAssocID="{FBD89F6F-A012-49B8-A805-3127014B7E1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7246EDC-5650-460C-8E74-4DC1ED6B6D59}" type="pres">
      <dgm:prSet presAssocID="{CB66926F-F74A-4390-A7DD-6A4CF625116F}" presName="parentText" presStyleLbl="node1" presStyleIdx="0" presStyleCnt="5" custLinFactY="-35159" custLinFactNeighborX="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9B8F28D-CE80-496D-B071-D2B82DDE9EA3}" type="pres">
      <dgm:prSet presAssocID="{70160232-302C-4044-B050-0F1FFD8F6A54}" presName="spacer" presStyleCnt="0"/>
      <dgm:spPr/>
    </dgm:pt>
    <dgm:pt modelId="{ACA981ED-56B7-42EA-B959-0850B32E2181}" type="pres">
      <dgm:prSet presAssocID="{62B85A8C-9A63-48CB-B812-E58FE2A1DD4E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AC3CC9F-63DA-40D6-AE9D-81E67050ADAA}" type="pres">
      <dgm:prSet presAssocID="{474C4773-25AE-41E4-A59D-9B01CF4159C0}" presName="spacer" presStyleCnt="0"/>
      <dgm:spPr/>
    </dgm:pt>
    <dgm:pt modelId="{9D7722BE-D847-4732-9D84-52D8E0EBB03F}" type="pres">
      <dgm:prSet presAssocID="{D84A3EBB-EEA1-4EF9-9D06-5B81D93D206C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4441DB5-D404-4AC9-92AC-E144CE5D7D2D}" type="pres">
      <dgm:prSet presAssocID="{D20F3EA7-50ED-418C-AF10-8F3336CAA6DE}" presName="spacer" presStyleCnt="0"/>
      <dgm:spPr/>
    </dgm:pt>
    <dgm:pt modelId="{1707CDF1-90CD-4446-8948-C762BDC5CF11}" type="pres">
      <dgm:prSet presAssocID="{F0795E28-AB4F-4A2A-A7A2-23F69491875A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BA61CC9-E040-4E37-8289-8FD615180C23}" type="pres">
      <dgm:prSet presAssocID="{63411B6E-6DC0-47DD-9594-0620690D2A1E}" presName="spacer" presStyleCnt="0"/>
      <dgm:spPr/>
    </dgm:pt>
    <dgm:pt modelId="{ACA0F1E7-57F6-41F0-8344-50DD7DFD63BE}" type="pres">
      <dgm:prSet presAssocID="{9E009E34-E359-4070-A27C-A0FEBC951664}" presName="parentText" presStyleLbl="node1" presStyleIdx="4" presStyleCnt="5" custLinFactNeighborX="0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46D530E-8D20-4703-91F5-0B9274DF041F}" srcId="{FBD89F6F-A012-49B8-A805-3127014B7E15}" destId="{CB66926F-F74A-4390-A7DD-6A4CF625116F}" srcOrd="0" destOrd="0" parTransId="{E65C1E5F-D455-4251-BB43-E09970A024D7}" sibTransId="{70160232-302C-4044-B050-0F1FFD8F6A54}"/>
    <dgm:cxn modelId="{66CFE975-0B7C-4255-AABE-D2903BF21FA4}" type="presOf" srcId="{62B85A8C-9A63-48CB-B812-E58FE2A1DD4E}" destId="{ACA981ED-56B7-42EA-B959-0850B32E2181}" srcOrd="0" destOrd="0" presId="urn:microsoft.com/office/officeart/2005/8/layout/vList2"/>
    <dgm:cxn modelId="{2EBF6F30-7232-4B90-97E0-5552560A836B}" type="presOf" srcId="{F0795E28-AB4F-4A2A-A7A2-23F69491875A}" destId="{1707CDF1-90CD-4446-8948-C762BDC5CF11}" srcOrd="0" destOrd="0" presId="urn:microsoft.com/office/officeart/2005/8/layout/vList2"/>
    <dgm:cxn modelId="{BBA675DE-7C0E-45C3-A536-5F1BA34A4348}" srcId="{FBD89F6F-A012-49B8-A805-3127014B7E15}" destId="{D84A3EBB-EEA1-4EF9-9D06-5B81D93D206C}" srcOrd="2" destOrd="0" parTransId="{B49DB392-0A42-4F95-9F43-C1FADCA44CF7}" sibTransId="{D20F3EA7-50ED-418C-AF10-8F3336CAA6DE}"/>
    <dgm:cxn modelId="{97C0BAB5-F987-4F25-ABA3-A5CFD1CCB5CF}" type="presOf" srcId="{D84A3EBB-EEA1-4EF9-9D06-5B81D93D206C}" destId="{9D7722BE-D847-4732-9D84-52D8E0EBB03F}" srcOrd="0" destOrd="0" presId="urn:microsoft.com/office/officeart/2005/8/layout/vList2"/>
    <dgm:cxn modelId="{00EDE76B-3877-467E-BBD7-202D8710B8BD}" srcId="{FBD89F6F-A012-49B8-A805-3127014B7E15}" destId="{9E009E34-E359-4070-A27C-A0FEBC951664}" srcOrd="4" destOrd="0" parTransId="{D628EDD9-EF91-4018-A7EB-541CEAF86439}" sibTransId="{EC67B0E7-6206-44C8-8B92-5900A7CAA322}"/>
    <dgm:cxn modelId="{8C58CC49-0824-40EC-A408-CEAA8F08215B}" srcId="{FBD89F6F-A012-49B8-A805-3127014B7E15}" destId="{F0795E28-AB4F-4A2A-A7A2-23F69491875A}" srcOrd="3" destOrd="0" parTransId="{D3B9C303-3C8A-4811-A891-7F2894A26DC5}" sibTransId="{63411B6E-6DC0-47DD-9594-0620690D2A1E}"/>
    <dgm:cxn modelId="{DFF73C92-1DC8-49EE-BFAA-03EECF3D410A}" type="presOf" srcId="{FBD89F6F-A012-49B8-A805-3127014B7E15}" destId="{275F38AF-6E96-4F85-9C60-16E256DA7C2D}" srcOrd="0" destOrd="0" presId="urn:microsoft.com/office/officeart/2005/8/layout/vList2"/>
    <dgm:cxn modelId="{D2CA7A1D-187C-474E-AF38-2CEE152C9CE9}" type="presOf" srcId="{9E009E34-E359-4070-A27C-A0FEBC951664}" destId="{ACA0F1E7-57F6-41F0-8344-50DD7DFD63BE}" srcOrd="0" destOrd="0" presId="urn:microsoft.com/office/officeart/2005/8/layout/vList2"/>
    <dgm:cxn modelId="{9FCB8760-0057-44F2-8313-03BD66E3B0E1}" srcId="{FBD89F6F-A012-49B8-A805-3127014B7E15}" destId="{62B85A8C-9A63-48CB-B812-E58FE2A1DD4E}" srcOrd="1" destOrd="0" parTransId="{645F321D-3A17-4F77-8722-CA78E66C40DF}" sibTransId="{474C4773-25AE-41E4-A59D-9B01CF4159C0}"/>
    <dgm:cxn modelId="{53D4BBBA-F9D9-41AD-BF82-B1DA965950F8}" type="presOf" srcId="{CB66926F-F74A-4390-A7DD-6A4CF625116F}" destId="{87246EDC-5650-460C-8E74-4DC1ED6B6D59}" srcOrd="0" destOrd="0" presId="urn:microsoft.com/office/officeart/2005/8/layout/vList2"/>
    <dgm:cxn modelId="{C91A74F1-100A-4128-9FE3-7C812FC40B27}" type="presParOf" srcId="{275F38AF-6E96-4F85-9C60-16E256DA7C2D}" destId="{87246EDC-5650-460C-8E74-4DC1ED6B6D59}" srcOrd="0" destOrd="0" presId="urn:microsoft.com/office/officeart/2005/8/layout/vList2"/>
    <dgm:cxn modelId="{8214F5DD-A223-4F31-AFB8-BD1878E58CE1}" type="presParOf" srcId="{275F38AF-6E96-4F85-9C60-16E256DA7C2D}" destId="{C9B8F28D-CE80-496D-B071-D2B82DDE9EA3}" srcOrd="1" destOrd="0" presId="urn:microsoft.com/office/officeart/2005/8/layout/vList2"/>
    <dgm:cxn modelId="{834E2B62-C263-4E0F-A115-3918AABAB1ED}" type="presParOf" srcId="{275F38AF-6E96-4F85-9C60-16E256DA7C2D}" destId="{ACA981ED-56B7-42EA-B959-0850B32E2181}" srcOrd="2" destOrd="0" presId="urn:microsoft.com/office/officeart/2005/8/layout/vList2"/>
    <dgm:cxn modelId="{7C7A6244-B9C8-454D-A0A8-1196E7AFE6B2}" type="presParOf" srcId="{275F38AF-6E96-4F85-9C60-16E256DA7C2D}" destId="{FAC3CC9F-63DA-40D6-AE9D-81E67050ADAA}" srcOrd="3" destOrd="0" presId="urn:microsoft.com/office/officeart/2005/8/layout/vList2"/>
    <dgm:cxn modelId="{E6997668-2E7A-48E1-9640-07938A11FAC2}" type="presParOf" srcId="{275F38AF-6E96-4F85-9C60-16E256DA7C2D}" destId="{9D7722BE-D847-4732-9D84-52D8E0EBB03F}" srcOrd="4" destOrd="0" presId="urn:microsoft.com/office/officeart/2005/8/layout/vList2"/>
    <dgm:cxn modelId="{495FDD3D-E880-4196-8733-050C6A033C15}" type="presParOf" srcId="{275F38AF-6E96-4F85-9C60-16E256DA7C2D}" destId="{64441DB5-D404-4AC9-92AC-E144CE5D7D2D}" srcOrd="5" destOrd="0" presId="urn:microsoft.com/office/officeart/2005/8/layout/vList2"/>
    <dgm:cxn modelId="{FC8F77D0-D7D4-4CFF-A8FA-DF3A19C60C99}" type="presParOf" srcId="{275F38AF-6E96-4F85-9C60-16E256DA7C2D}" destId="{1707CDF1-90CD-4446-8948-C762BDC5CF11}" srcOrd="6" destOrd="0" presId="urn:microsoft.com/office/officeart/2005/8/layout/vList2"/>
    <dgm:cxn modelId="{5EAFC499-44EB-47B7-9E1F-CCBFC662B94F}" type="presParOf" srcId="{275F38AF-6E96-4F85-9C60-16E256DA7C2D}" destId="{CBA61CC9-E040-4E37-8289-8FD615180C23}" srcOrd="7" destOrd="0" presId="urn:microsoft.com/office/officeart/2005/8/layout/vList2"/>
    <dgm:cxn modelId="{B0B7B43C-70E9-41D1-942A-84AAE6842CD9}" type="presParOf" srcId="{275F38AF-6E96-4F85-9C60-16E256DA7C2D}" destId="{ACA0F1E7-57F6-41F0-8344-50DD7DFD63BE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79.xml><?xml version="1.0" encoding="utf-8"?>
<dgm:dataModel xmlns:dgm="http://schemas.openxmlformats.org/drawingml/2006/diagram" xmlns:a="http://schemas.openxmlformats.org/drawingml/2006/main">
  <dgm:ptLst>
    <dgm:pt modelId="{E547BDE9-02F1-493B-85AB-DA36297F2FE2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233F8E33-A41E-44EB-9D05-F72EB76B2228}">
      <dgm:prSet/>
      <dgm:spPr/>
      <dgm:t>
        <a:bodyPr/>
        <a:lstStyle/>
        <a:p>
          <a:r>
            <a:rPr lang="tr-TR" dirty="0"/>
            <a:t>FATİH SULTAN MEHMED DÖNEMİ</a:t>
          </a:r>
        </a:p>
      </dgm:t>
    </dgm:pt>
    <dgm:pt modelId="{58A8646C-856F-4DD1-A765-E7BE35397010}" type="parTrans" cxnId="{66BEF554-8A58-40D7-B680-3E3141BAF90F}">
      <dgm:prSet/>
      <dgm:spPr/>
      <dgm:t>
        <a:bodyPr/>
        <a:lstStyle/>
        <a:p>
          <a:endParaRPr lang="tr-TR"/>
        </a:p>
      </dgm:t>
    </dgm:pt>
    <dgm:pt modelId="{935541D8-495F-4B35-BBD9-1AF283CDDCFF}" type="sibTrans" cxnId="{66BEF554-8A58-40D7-B680-3E3141BAF90F}">
      <dgm:prSet/>
      <dgm:spPr/>
      <dgm:t>
        <a:bodyPr/>
        <a:lstStyle/>
        <a:p>
          <a:endParaRPr lang="tr-TR"/>
        </a:p>
      </dgm:t>
    </dgm:pt>
    <dgm:pt modelId="{0E00E41C-F0EF-4EDD-908D-F412485BBD63}" type="pres">
      <dgm:prSet presAssocID="{E547BDE9-02F1-493B-85AB-DA36297F2FE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0C1837A-C89D-4C42-B1A9-ACD0DF5BA9BD}" type="pres">
      <dgm:prSet presAssocID="{233F8E33-A41E-44EB-9D05-F72EB76B2228}" presName="parentText" presStyleLbl="node1" presStyleIdx="0" presStyleCnt="1" custScaleY="5317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6BEF554-8A58-40D7-B680-3E3141BAF90F}" srcId="{E547BDE9-02F1-493B-85AB-DA36297F2FE2}" destId="{233F8E33-A41E-44EB-9D05-F72EB76B2228}" srcOrd="0" destOrd="0" parTransId="{58A8646C-856F-4DD1-A765-E7BE35397010}" sibTransId="{935541D8-495F-4B35-BBD9-1AF283CDDCFF}"/>
    <dgm:cxn modelId="{FB6FFFAC-F1F0-4E32-BD69-500D7F0F11B1}" type="presOf" srcId="{233F8E33-A41E-44EB-9D05-F72EB76B2228}" destId="{40C1837A-C89D-4C42-B1A9-ACD0DF5BA9BD}" srcOrd="0" destOrd="0" presId="urn:microsoft.com/office/officeart/2005/8/layout/vList2"/>
    <dgm:cxn modelId="{1DDEEFFA-3E29-48C8-AF5B-4B1110D5B46F}" type="presOf" srcId="{E547BDE9-02F1-493B-85AB-DA36297F2FE2}" destId="{0E00E41C-F0EF-4EDD-908D-F412485BBD63}" srcOrd="0" destOrd="0" presId="urn:microsoft.com/office/officeart/2005/8/layout/vList2"/>
    <dgm:cxn modelId="{36B94DF5-118D-496E-B23A-1DC4BC91BDD7}" type="presParOf" srcId="{0E00E41C-F0EF-4EDD-908D-F412485BBD63}" destId="{40C1837A-C89D-4C42-B1A9-ACD0DF5BA9B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B86A493-3CA9-4DE3-A4BA-8072E452823A}" type="doc">
      <dgm:prSet loTypeId="urn:microsoft.com/office/officeart/2005/8/layout/vList2" loCatId="list" qsTypeId="urn:microsoft.com/office/officeart/2005/8/quickstyle/3d1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46619C31-2CB4-417B-84D0-710102FBE40B}">
      <dgm:prSet/>
      <dgm:spPr/>
      <dgm:t>
        <a:bodyPr/>
        <a:lstStyle/>
        <a:p>
          <a:r>
            <a:rPr lang="tr-TR"/>
            <a:t>Anadolu topraklarının verimli oluşu ve bolca su kaynaklarının varlığı</a:t>
          </a:r>
        </a:p>
      </dgm:t>
    </dgm:pt>
    <dgm:pt modelId="{8B591007-8B05-4081-B7EF-0F895FB463B5}" type="parTrans" cxnId="{68E40363-A4D3-487E-9818-1FE90DE85011}">
      <dgm:prSet/>
      <dgm:spPr/>
      <dgm:t>
        <a:bodyPr/>
        <a:lstStyle/>
        <a:p>
          <a:endParaRPr lang="tr-TR"/>
        </a:p>
      </dgm:t>
    </dgm:pt>
    <dgm:pt modelId="{D429E122-2064-452E-B156-986DF298F9C9}" type="sibTrans" cxnId="{68E40363-A4D3-487E-9818-1FE90DE85011}">
      <dgm:prSet/>
      <dgm:spPr/>
      <dgm:t>
        <a:bodyPr/>
        <a:lstStyle/>
        <a:p>
          <a:endParaRPr lang="tr-TR"/>
        </a:p>
      </dgm:t>
    </dgm:pt>
    <dgm:pt modelId="{DB0C0C76-4B82-4F2E-B881-D61EEB3EF29C}">
      <dgm:prSet/>
      <dgm:spPr/>
      <dgm:t>
        <a:bodyPr/>
        <a:lstStyle/>
        <a:p>
          <a:r>
            <a:rPr lang="tr-TR"/>
            <a:t>İkliminin Türk yaşantısına uygun oluşu</a:t>
          </a:r>
        </a:p>
      </dgm:t>
    </dgm:pt>
    <dgm:pt modelId="{13D87C39-00C3-4741-9531-C0671BCC5AB1}" type="parTrans" cxnId="{E66D06A6-CBD1-4B0C-ACB8-474C2A55A227}">
      <dgm:prSet/>
      <dgm:spPr/>
      <dgm:t>
        <a:bodyPr/>
        <a:lstStyle/>
        <a:p>
          <a:endParaRPr lang="tr-TR"/>
        </a:p>
      </dgm:t>
    </dgm:pt>
    <dgm:pt modelId="{6AB3BB6F-723E-438F-B659-0ECF5B46DC32}" type="sibTrans" cxnId="{E66D06A6-CBD1-4B0C-ACB8-474C2A55A227}">
      <dgm:prSet/>
      <dgm:spPr/>
      <dgm:t>
        <a:bodyPr/>
        <a:lstStyle/>
        <a:p>
          <a:endParaRPr lang="tr-TR"/>
        </a:p>
      </dgm:t>
    </dgm:pt>
    <dgm:pt modelId="{C3EC24E2-DDBA-425B-9866-C6A18A663B5C}">
      <dgm:prSet/>
      <dgm:spPr/>
      <dgm:t>
        <a:bodyPr/>
        <a:lstStyle/>
        <a:p>
          <a:r>
            <a:rPr lang="tr-TR"/>
            <a:t>Anadolu’da Bizansın iç karışıklıklar yaşaması ve Türklere karşı koyacak güçte olmayışı</a:t>
          </a:r>
        </a:p>
      </dgm:t>
    </dgm:pt>
    <dgm:pt modelId="{E7CD1737-9737-4841-B560-E0DED92184FB}" type="parTrans" cxnId="{EF4411D2-7002-4F47-AB1A-1C3C2C07BF27}">
      <dgm:prSet/>
      <dgm:spPr/>
      <dgm:t>
        <a:bodyPr/>
        <a:lstStyle/>
        <a:p>
          <a:endParaRPr lang="tr-TR"/>
        </a:p>
      </dgm:t>
    </dgm:pt>
    <dgm:pt modelId="{240FA1E8-695C-45A3-B60E-2B1CABB85D48}" type="sibTrans" cxnId="{EF4411D2-7002-4F47-AB1A-1C3C2C07BF27}">
      <dgm:prSet/>
      <dgm:spPr/>
      <dgm:t>
        <a:bodyPr/>
        <a:lstStyle/>
        <a:p>
          <a:endParaRPr lang="tr-TR"/>
        </a:p>
      </dgm:t>
    </dgm:pt>
    <dgm:pt modelId="{F0F0DF88-3027-441E-BB32-3A6EEF6F5C86}" type="pres">
      <dgm:prSet presAssocID="{9B86A493-3CA9-4DE3-A4BA-8072E452823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D9D56C3-6C51-4D1E-9C8D-5A0F8F468EC9}" type="pres">
      <dgm:prSet presAssocID="{46619C31-2CB4-417B-84D0-710102FBE40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B27C4955-A850-4E5E-9DEA-00397C1ABABA}" type="pres">
      <dgm:prSet presAssocID="{D429E122-2064-452E-B156-986DF298F9C9}" presName="spacer" presStyleCnt="0"/>
      <dgm:spPr/>
    </dgm:pt>
    <dgm:pt modelId="{C0A29291-071D-46C6-ACC1-BF63B127DAA7}" type="pres">
      <dgm:prSet presAssocID="{DB0C0C76-4B82-4F2E-B881-D61EEB3EF29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88918B8-99E8-47B8-AAE5-8594BAAC5BE7}" type="pres">
      <dgm:prSet presAssocID="{6AB3BB6F-723E-438F-B659-0ECF5B46DC32}" presName="spacer" presStyleCnt="0"/>
      <dgm:spPr/>
    </dgm:pt>
    <dgm:pt modelId="{4957F64F-EF7F-4CF0-AA38-BFF07394708B}" type="pres">
      <dgm:prSet presAssocID="{C3EC24E2-DDBA-425B-9866-C6A18A663B5C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8E40363-A4D3-487E-9818-1FE90DE85011}" srcId="{9B86A493-3CA9-4DE3-A4BA-8072E452823A}" destId="{46619C31-2CB4-417B-84D0-710102FBE40B}" srcOrd="0" destOrd="0" parTransId="{8B591007-8B05-4081-B7EF-0F895FB463B5}" sibTransId="{D429E122-2064-452E-B156-986DF298F9C9}"/>
    <dgm:cxn modelId="{FDC9D3E7-2928-4811-A0F1-4AD81B9E7E36}" type="presOf" srcId="{46619C31-2CB4-417B-84D0-710102FBE40B}" destId="{8D9D56C3-6C51-4D1E-9C8D-5A0F8F468EC9}" srcOrd="0" destOrd="0" presId="urn:microsoft.com/office/officeart/2005/8/layout/vList2"/>
    <dgm:cxn modelId="{BCD6507E-571F-41D0-8C42-46907723DA5E}" type="presOf" srcId="{9B86A493-3CA9-4DE3-A4BA-8072E452823A}" destId="{F0F0DF88-3027-441E-BB32-3A6EEF6F5C86}" srcOrd="0" destOrd="0" presId="urn:microsoft.com/office/officeart/2005/8/layout/vList2"/>
    <dgm:cxn modelId="{EF4411D2-7002-4F47-AB1A-1C3C2C07BF27}" srcId="{9B86A493-3CA9-4DE3-A4BA-8072E452823A}" destId="{C3EC24E2-DDBA-425B-9866-C6A18A663B5C}" srcOrd="2" destOrd="0" parTransId="{E7CD1737-9737-4841-B560-E0DED92184FB}" sibTransId="{240FA1E8-695C-45A3-B60E-2B1CABB85D48}"/>
    <dgm:cxn modelId="{E66D06A6-CBD1-4B0C-ACB8-474C2A55A227}" srcId="{9B86A493-3CA9-4DE3-A4BA-8072E452823A}" destId="{DB0C0C76-4B82-4F2E-B881-D61EEB3EF29C}" srcOrd="1" destOrd="0" parTransId="{13D87C39-00C3-4741-9531-C0671BCC5AB1}" sibTransId="{6AB3BB6F-723E-438F-B659-0ECF5B46DC32}"/>
    <dgm:cxn modelId="{033891AC-BD9C-498B-BE86-40E92C9A4AD2}" type="presOf" srcId="{C3EC24E2-DDBA-425B-9866-C6A18A663B5C}" destId="{4957F64F-EF7F-4CF0-AA38-BFF07394708B}" srcOrd="0" destOrd="0" presId="urn:microsoft.com/office/officeart/2005/8/layout/vList2"/>
    <dgm:cxn modelId="{6094E9E3-D622-40B3-BA50-A9DE0AB52D65}" type="presOf" srcId="{DB0C0C76-4B82-4F2E-B881-D61EEB3EF29C}" destId="{C0A29291-071D-46C6-ACC1-BF63B127DAA7}" srcOrd="0" destOrd="0" presId="urn:microsoft.com/office/officeart/2005/8/layout/vList2"/>
    <dgm:cxn modelId="{84E2031D-16D3-421F-93D8-DB40F80F4A50}" type="presParOf" srcId="{F0F0DF88-3027-441E-BB32-3A6EEF6F5C86}" destId="{8D9D56C3-6C51-4D1E-9C8D-5A0F8F468EC9}" srcOrd="0" destOrd="0" presId="urn:microsoft.com/office/officeart/2005/8/layout/vList2"/>
    <dgm:cxn modelId="{3AA0181A-0842-4439-B5D4-25468E6C51EC}" type="presParOf" srcId="{F0F0DF88-3027-441E-BB32-3A6EEF6F5C86}" destId="{B27C4955-A850-4E5E-9DEA-00397C1ABABA}" srcOrd="1" destOrd="0" presId="urn:microsoft.com/office/officeart/2005/8/layout/vList2"/>
    <dgm:cxn modelId="{4423F86A-296F-432A-9389-F3D6FF87CB3C}" type="presParOf" srcId="{F0F0DF88-3027-441E-BB32-3A6EEF6F5C86}" destId="{C0A29291-071D-46C6-ACC1-BF63B127DAA7}" srcOrd="2" destOrd="0" presId="urn:microsoft.com/office/officeart/2005/8/layout/vList2"/>
    <dgm:cxn modelId="{D7FF2FE5-153E-4FD1-86AC-CCE75848BD81}" type="presParOf" srcId="{F0F0DF88-3027-441E-BB32-3A6EEF6F5C86}" destId="{288918B8-99E8-47B8-AAE5-8594BAAC5BE7}" srcOrd="3" destOrd="0" presId="urn:microsoft.com/office/officeart/2005/8/layout/vList2"/>
    <dgm:cxn modelId="{40979431-0DF7-4737-BDA9-5EBACEDEFC91}" type="presParOf" srcId="{F0F0DF88-3027-441E-BB32-3A6EEF6F5C86}" destId="{4957F64F-EF7F-4CF0-AA38-BFF07394708B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0.xml><?xml version="1.0" encoding="utf-8"?>
<dgm:dataModel xmlns:dgm="http://schemas.openxmlformats.org/drawingml/2006/diagram" xmlns:a="http://schemas.openxmlformats.org/drawingml/2006/main">
  <dgm:ptLst>
    <dgm:pt modelId="{EE66FCAB-11DB-42A6-B383-B78F1116FAB6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40787A4F-C1CD-4C9B-B85F-64B6155E8304}">
      <dgm:prSet/>
      <dgm:spPr/>
      <dgm:t>
        <a:bodyPr/>
        <a:lstStyle/>
        <a:p>
          <a:pPr algn="ctr"/>
          <a:r>
            <a:rPr lang="tr-TR" dirty="0"/>
            <a:t>İSTANBUL SURLARI</a:t>
          </a:r>
        </a:p>
      </dgm:t>
    </dgm:pt>
    <dgm:pt modelId="{E2D487C4-0759-4E67-84D7-4231128BEE82}" type="parTrans" cxnId="{8F990759-3364-41CD-9DDB-0EC00DFBAE66}">
      <dgm:prSet/>
      <dgm:spPr/>
      <dgm:t>
        <a:bodyPr/>
        <a:lstStyle/>
        <a:p>
          <a:endParaRPr lang="tr-TR"/>
        </a:p>
      </dgm:t>
    </dgm:pt>
    <dgm:pt modelId="{46AB9048-FF90-43A6-87C3-0970E28044A0}" type="sibTrans" cxnId="{8F990759-3364-41CD-9DDB-0EC00DFBAE66}">
      <dgm:prSet/>
      <dgm:spPr/>
      <dgm:t>
        <a:bodyPr/>
        <a:lstStyle/>
        <a:p>
          <a:endParaRPr lang="tr-TR"/>
        </a:p>
      </dgm:t>
    </dgm:pt>
    <dgm:pt modelId="{19425ED3-79D0-4EB6-949B-632AC8383708}" type="pres">
      <dgm:prSet presAssocID="{EE66FCAB-11DB-42A6-B383-B78F1116FAB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E91E341-0DA0-45C4-BD95-F9AD485B35EE}" type="pres">
      <dgm:prSet presAssocID="{40787A4F-C1CD-4C9B-B85F-64B6155E830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A3B6EDB8-91B3-4A6B-8983-26974DD0BAC8}" type="presOf" srcId="{40787A4F-C1CD-4C9B-B85F-64B6155E8304}" destId="{FE91E341-0DA0-45C4-BD95-F9AD485B35EE}" srcOrd="0" destOrd="0" presId="urn:microsoft.com/office/officeart/2005/8/layout/vList2"/>
    <dgm:cxn modelId="{8F990759-3364-41CD-9DDB-0EC00DFBAE66}" srcId="{EE66FCAB-11DB-42A6-B383-B78F1116FAB6}" destId="{40787A4F-C1CD-4C9B-B85F-64B6155E8304}" srcOrd="0" destOrd="0" parTransId="{E2D487C4-0759-4E67-84D7-4231128BEE82}" sibTransId="{46AB9048-FF90-43A6-87C3-0970E28044A0}"/>
    <dgm:cxn modelId="{BD9226DC-3D8B-4970-83F5-74145DE00A8A}" type="presOf" srcId="{EE66FCAB-11DB-42A6-B383-B78F1116FAB6}" destId="{19425ED3-79D0-4EB6-949B-632AC8383708}" srcOrd="0" destOrd="0" presId="urn:microsoft.com/office/officeart/2005/8/layout/vList2"/>
    <dgm:cxn modelId="{161B0286-43C3-4A43-B64C-131112603618}" type="presParOf" srcId="{19425ED3-79D0-4EB6-949B-632AC8383708}" destId="{FE91E341-0DA0-45C4-BD95-F9AD485B35E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1.xml><?xml version="1.0" encoding="utf-8"?>
<dgm:dataModel xmlns:dgm="http://schemas.openxmlformats.org/drawingml/2006/diagram" xmlns:a="http://schemas.openxmlformats.org/drawingml/2006/main">
  <dgm:ptLst>
    <dgm:pt modelId="{2DBDA2DE-5420-407F-8B0A-B8F03CDA6CD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C7395B99-1543-421B-AF9A-40554734807C}">
      <dgm:prSet/>
      <dgm:spPr/>
      <dgm:t>
        <a:bodyPr/>
        <a:lstStyle/>
        <a:p>
          <a:pPr algn="ctr"/>
          <a:r>
            <a:rPr lang="tr-TR" dirty="0"/>
            <a:t>FETİH</a:t>
          </a:r>
        </a:p>
      </dgm:t>
    </dgm:pt>
    <dgm:pt modelId="{02052FA5-1834-4EEF-8E35-ADDD84219087}" type="parTrans" cxnId="{F978CF7C-D786-4602-92FA-A609D74A0A68}">
      <dgm:prSet/>
      <dgm:spPr/>
      <dgm:t>
        <a:bodyPr/>
        <a:lstStyle/>
        <a:p>
          <a:endParaRPr lang="tr-TR"/>
        </a:p>
      </dgm:t>
    </dgm:pt>
    <dgm:pt modelId="{96678042-AC92-4A2B-8D85-25EEB2377A92}" type="sibTrans" cxnId="{F978CF7C-D786-4602-92FA-A609D74A0A68}">
      <dgm:prSet/>
      <dgm:spPr/>
      <dgm:t>
        <a:bodyPr/>
        <a:lstStyle/>
        <a:p>
          <a:endParaRPr lang="tr-TR"/>
        </a:p>
      </dgm:t>
    </dgm:pt>
    <dgm:pt modelId="{7A15803C-E625-4657-92EC-D8382E7F3050}" type="pres">
      <dgm:prSet presAssocID="{2DBDA2DE-5420-407F-8B0A-B8F03CDA6CD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80293C5-1688-4D53-B6FE-245D0DB80173}" type="pres">
      <dgm:prSet presAssocID="{C7395B99-1543-421B-AF9A-40554734807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03DF79F5-7D66-4693-A6AA-88AFF3C775CB}" type="presOf" srcId="{C7395B99-1543-421B-AF9A-40554734807C}" destId="{180293C5-1688-4D53-B6FE-245D0DB80173}" srcOrd="0" destOrd="0" presId="urn:microsoft.com/office/officeart/2005/8/layout/vList2"/>
    <dgm:cxn modelId="{FF531F19-6BF4-48AE-AD8A-0B363D30A258}" type="presOf" srcId="{2DBDA2DE-5420-407F-8B0A-B8F03CDA6CD6}" destId="{7A15803C-E625-4657-92EC-D8382E7F3050}" srcOrd="0" destOrd="0" presId="urn:microsoft.com/office/officeart/2005/8/layout/vList2"/>
    <dgm:cxn modelId="{F978CF7C-D786-4602-92FA-A609D74A0A68}" srcId="{2DBDA2DE-5420-407F-8B0A-B8F03CDA6CD6}" destId="{C7395B99-1543-421B-AF9A-40554734807C}" srcOrd="0" destOrd="0" parTransId="{02052FA5-1834-4EEF-8E35-ADDD84219087}" sibTransId="{96678042-AC92-4A2B-8D85-25EEB2377A92}"/>
    <dgm:cxn modelId="{B7354FD5-1B7E-45A4-AE7A-463B34190B10}" type="presParOf" srcId="{7A15803C-E625-4657-92EC-D8382E7F3050}" destId="{180293C5-1688-4D53-B6FE-245D0DB8017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2.xml><?xml version="1.0" encoding="utf-8"?>
<dgm:dataModel xmlns:dgm="http://schemas.openxmlformats.org/drawingml/2006/diagram" xmlns:a="http://schemas.openxmlformats.org/drawingml/2006/main">
  <dgm:ptLst>
    <dgm:pt modelId="{3B135868-DC01-4526-95C4-D21B0D2C1472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4CE9887F-BE04-4B80-ADBC-6AB648FEC5A4}">
      <dgm:prSet/>
      <dgm:spPr/>
      <dgm:t>
        <a:bodyPr/>
        <a:lstStyle/>
        <a:p>
          <a:r>
            <a:rPr lang="tr-TR" dirty="0"/>
            <a:t>29 MAYIS 1453 Tarihinde tüm mücadelelerin sonucu olarak  İstanbul fethedilmiştir.</a:t>
          </a:r>
        </a:p>
      </dgm:t>
    </dgm:pt>
    <dgm:pt modelId="{6BCFFF2B-244E-405A-88A9-482CAA4AAFD6}" type="parTrans" cxnId="{C5250764-7989-4193-9286-925896D8DBCB}">
      <dgm:prSet/>
      <dgm:spPr/>
      <dgm:t>
        <a:bodyPr/>
        <a:lstStyle/>
        <a:p>
          <a:endParaRPr lang="tr-TR"/>
        </a:p>
      </dgm:t>
    </dgm:pt>
    <dgm:pt modelId="{29526064-FEAE-4361-BEC4-834535235650}" type="sibTrans" cxnId="{C5250764-7989-4193-9286-925896D8DBCB}">
      <dgm:prSet/>
      <dgm:spPr/>
      <dgm:t>
        <a:bodyPr/>
        <a:lstStyle/>
        <a:p>
          <a:endParaRPr lang="tr-TR"/>
        </a:p>
      </dgm:t>
    </dgm:pt>
    <dgm:pt modelId="{3C263D22-125E-4472-8BB3-BDE34C7D954C}" type="pres">
      <dgm:prSet presAssocID="{3B135868-DC01-4526-95C4-D21B0D2C147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4347702-9D6A-420A-BA49-8B620B68DEA1}" type="pres">
      <dgm:prSet presAssocID="{4CE9887F-BE04-4B80-ADBC-6AB648FEC5A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5250764-7989-4193-9286-925896D8DBCB}" srcId="{3B135868-DC01-4526-95C4-D21B0D2C1472}" destId="{4CE9887F-BE04-4B80-ADBC-6AB648FEC5A4}" srcOrd="0" destOrd="0" parTransId="{6BCFFF2B-244E-405A-88A9-482CAA4AAFD6}" sibTransId="{29526064-FEAE-4361-BEC4-834535235650}"/>
    <dgm:cxn modelId="{95778DDE-DE4B-4735-8FCB-D4DA0E81C701}" type="presOf" srcId="{4CE9887F-BE04-4B80-ADBC-6AB648FEC5A4}" destId="{14347702-9D6A-420A-BA49-8B620B68DEA1}" srcOrd="0" destOrd="0" presId="urn:microsoft.com/office/officeart/2005/8/layout/vList2"/>
    <dgm:cxn modelId="{8E80460C-2CF6-4054-8779-7429769D84C7}" type="presOf" srcId="{3B135868-DC01-4526-95C4-D21B0D2C1472}" destId="{3C263D22-125E-4472-8BB3-BDE34C7D954C}" srcOrd="0" destOrd="0" presId="urn:microsoft.com/office/officeart/2005/8/layout/vList2"/>
    <dgm:cxn modelId="{3CAB1AEC-CBA5-459F-B37F-F9181E8FA794}" type="presParOf" srcId="{3C263D22-125E-4472-8BB3-BDE34C7D954C}" destId="{14347702-9D6A-420A-BA49-8B620B68DEA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3.xml><?xml version="1.0" encoding="utf-8"?>
<dgm:dataModel xmlns:dgm="http://schemas.openxmlformats.org/drawingml/2006/diagram" xmlns:a="http://schemas.openxmlformats.org/drawingml/2006/main">
  <dgm:ptLst>
    <dgm:pt modelId="{6309F489-5269-43A7-90FC-84E0D74497B4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6BE57C8C-CD4C-41F9-A409-F176AC8B3AD3}">
      <dgm:prSet/>
      <dgm:spPr/>
      <dgm:t>
        <a:bodyPr/>
        <a:lstStyle/>
        <a:p>
          <a:pPr algn="ctr"/>
          <a:r>
            <a:rPr lang="tr-TR" dirty="0"/>
            <a:t>İSTANBUL’UN FETHİ SONUÇLARI</a:t>
          </a:r>
        </a:p>
      </dgm:t>
    </dgm:pt>
    <dgm:pt modelId="{CF8BC1E7-374B-4A8E-94EE-77C151D437AA}" type="parTrans" cxnId="{926643FA-4C4A-4FC7-84CF-C59DF9162D50}">
      <dgm:prSet/>
      <dgm:spPr/>
      <dgm:t>
        <a:bodyPr/>
        <a:lstStyle/>
        <a:p>
          <a:endParaRPr lang="tr-TR"/>
        </a:p>
      </dgm:t>
    </dgm:pt>
    <dgm:pt modelId="{4AABD81C-5BDC-4500-92BA-D0A82DE58FB6}" type="sibTrans" cxnId="{926643FA-4C4A-4FC7-84CF-C59DF9162D50}">
      <dgm:prSet/>
      <dgm:spPr/>
      <dgm:t>
        <a:bodyPr/>
        <a:lstStyle/>
        <a:p>
          <a:endParaRPr lang="tr-TR"/>
        </a:p>
      </dgm:t>
    </dgm:pt>
    <dgm:pt modelId="{1972B5CF-D70E-4826-85C8-ADE9CBA5F147}" type="pres">
      <dgm:prSet presAssocID="{6309F489-5269-43A7-90FC-84E0D74497B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7A93FCB-6E98-4C4B-B495-0FD0F4DA2684}" type="pres">
      <dgm:prSet presAssocID="{6BE57C8C-CD4C-41F9-A409-F176AC8B3AD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26643FA-4C4A-4FC7-84CF-C59DF9162D50}" srcId="{6309F489-5269-43A7-90FC-84E0D74497B4}" destId="{6BE57C8C-CD4C-41F9-A409-F176AC8B3AD3}" srcOrd="0" destOrd="0" parTransId="{CF8BC1E7-374B-4A8E-94EE-77C151D437AA}" sibTransId="{4AABD81C-5BDC-4500-92BA-D0A82DE58FB6}"/>
    <dgm:cxn modelId="{F49D40A7-C190-473C-B9DD-CDBE2854C69F}" type="presOf" srcId="{6309F489-5269-43A7-90FC-84E0D74497B4}" destId="{1972B5CF-D70E-4826-85C8-ADE9CBA5F147}" srcOrd="0" destOrd="0" presId="urn:microsoft.com/office/officeart/2005/8/layout/vList2"/>
    <dgm:cxn modelId="{3DC23B28-7123-471D-A757-568F89015E5C}" type="presOf" srcId="{6BE57C8C-CD4C-41F9-A409-F176AC8B3AD3}" destId="{87A93FCB-6E98-4C4B-B495-0FD0F4DA2684}" srcOrd="0" destOrd="0" presId="urn:microsoft.com/office/officeart/2005/8/layout/vList2"/>
    <dgm:cxn modelId="{B434BAA6-8C71-490E-8D19-0549A08FFB29}" type="presParOf" srcId="{1972B5CF-D70E-4826-85C8-ADE9CBA5F147}" destId="{87A93FCB-6E98-4C4B-B495-0FD0F4DA268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4.xml><?xml version="1.0" encoding="utf-8"?>
<dgm:dataModel xmlns:dgm="http://schemas.openxmlformats.org/drawingml/2006/diagram" xmlns:a="http://schemas.openxmlformats.org/drawingml/2006/main">
  <dgm:ptLst>
    <dgm:pt modelId="{32718FFC-E0CC-4983-8482-74858305A0C2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C0A7ADA2-C4EB-4C70-A4ED-317496319E28}">
      <dgm:prSet/>
      <dgm:spPr/>
      <dgm:t>
        <a:bodyPr/>
        <a:lstStyle/>
        <a:p>
          <a:r>
            <a:rPr lang="tr-TR"/>
            <a:t>Fethedilen İstanbul başkent yapıldı</a:t>
          </a:r>
        </a:p>
      </dgm:t>
    </dgm:pt>
    <dgm:pt modelId="{7241BC53-3F0E-4B75-914D-DB1A8495E87B}" type="parTrans" cxnId="{E9D01750-C4BF-4252-A42F-4D5719852C47}">
      <dgm:prSet/>
      <dgm:spPr/>
      <dgm:t>
        <a:bodyPr/>
        <a:lstStyle/>
        <a:p>
          <a:endParaRPr lang="tr-TR"/>
        </a:p>
      </dgm:t>
    </dgm:pt>
    <dgm:pt modelId="{F6A33DF1-59EB-4807-8F93-53349AB2BB75}" type="sibTrans" cxnId="{E9D01750-C4BF-4252-A42F-4D5719852C47}">
      <dgm:prSet/>
      <dgm:spPr/>
      <dgm:t>
        <a:bodyPr/>
        <a:lstStyle/>
        <a:p>
          <a:endParaRPr lang="tr-TR"/>
        </a:p>
      </dgm:t>
    </dgm:pt>
    <dgm:pt modelId="{F191D6F0-9196-4D5A-93E8-6322DEFCFC76}">
      <dgm:prSet/>
      <dgm:spPr/>
      <dgm:t>
        <a:bodyPr/>
        <a:lstStyle/>
        <a:p>
          <a:r>
            <a:rPr lang="tr-TR"/>
            <a:t>2. Mehmed Fatih ünvanı aldı</a:t>
          </a:r>
        </a:p>
      </dgm:t>
    </dgm:pt>
    <dgm:pt modelId="{264DE9EB-E838-4E7E-B298-AB6DD4527A3C}" type="parTrans" cxnId="{CE83AFA4-095E-40D7-9F24-F818900C9526}">
      <dgm:prSet/>
      <dgm:spPr/>
      <dgm:t>
        <a:bodyPr/>
        <a:lstStyle/>
        <a:p>
          <a:endParaRPr lang="tr-TR"/>
        </a:p>
      </dgm:t>
    </dgm:pt>
    <dgm:pt modelId="{D2EF948A-3EBB-4756-BC13-CE9F81DA3B82}" type="sibTrans" cxnId="{CE83AFA4-095E-40D7-9F24-F818900C9526}">
      <dgm:prSet/>
      <dgm:spPr/>
      <dgm:t>
        <a:bodyPr/>
        <a:lstStyle/>
        <a:p>
          <a:endParaRPr lang="tr-TR"/>
        </a:p>
      </dgm:t>
    </dgm:pt>
    <dgm:pt modelId="{47F26C85-036F-485D-9F29-7BD129613148}">
      <dgm:prSet/>
      <dgm:spPr/>
      <dgm:t>
        <a:bodyPr/>
        <a:lstStyle/>
        <a:p>
          <a:r>
            <a:rPr lang="tr-TR"/>
            <a:t>Bizans İmparatorluğu yıkıldı</a:t>
          </a:r>
        </a:p>
      </dgm:t>
    </dgm:pt>
    <dgm:pt modelId="{9C39E30C-33BA-4434-B57D-8E85DD70D4D9}" type="parTrans" cxnId="{43762E98-B41D-4D69-B6BB-2F982A7BAD25}">
      <dgm:prSet/>
      <dgm:spPr/>
      <dgm:t>
        <a:bodyPr/>
        <a:lstStyle/>
        <a:p>
          <a:endParaRPr lang="tr-TR"/>
        </a:p>
      </dgm:t>
    </dgm:pt>
    <dgm:pt modelId="{BB3940F3-5B13-4EA6-AE05-641016305B19}" type="sibTrans" cxnId="{43762E98-B41D-4D69-B6BB-2F982A7BAD25}">
      <dgm:prSet/>
      <dgm:spPr/>
      <dgm:t>
        <a:bodyPr/>
        <a:lstStyle/>
        <a:p>
          <a:endParaRPr lang="tr-TR"/>
        </a:p>
      </dgm:t>
    </dgm:pt>
    <dgm:pt modelId="{D283EE7B-C0EC-4C82-A664-641B0A320D52}">
      <dgm:prSet/>
      <dgm:spPr/>
      <dgm:t>
        <a:bodyPr/>
        <a:lstStyle/>
        <a:p>
          <a:r>
            <a:rPr lang="tr-TR"/>
            <a:t>Orta Çağ kapanıp Yeni çağ başladı</a:t>
          </a:r>
        </a:p>
      </dgm:t>
    </dgm:pt>
    <dgm:pt modelId="{526AF8FD-E7CC-425D-A43A-82A3B5E850A4}" type="parTrans" cxnId="{92CF406E-41CF-4599-9757-E5916CF62FE2}">
      <dgm:prSet/>
      <dgm:spPr/>
      <dgm:t>
        <a:bodyPr/>
        <a:lstStyle/>
        <a:p>
          <a:endParaRPr lang="tr-TR"/>
        </a:p>
      </dgm:t>
    </dgm:pt>
    <dgm:pt modelId="{47EEC163-584D-457A-8EDF-7D5D02866872}" type="sibTrans" cxnId="{92CF406E-41CF-4599-9757-E5916CF62FE2}">
      <dgm:prSet/>
      <dgm:spPr/>
      <dgm:t>
        <a:bodyPr/>
        <a:lstStyle/>
        <a:p>
          <a:endParaRPr lang="tr-TR"/>
        </a:p>
      </dgm:t>
    </dgm:pt>
    <dgm:pt modelId="{ACEDCC49-694C-48FE-A064-F43946635803}">
      <dgm:prSet/>
      <dgm:spPr/>
      <dgm:t>
        <a:bodyPr/>
        <a:lstStyle/>
        <a:p>
          <a:r>
            <a:rPr lang="tr-TR"/>
            <a:t>Osmanlı yükselme dönemine girdi</a:t>
          </a:r>
        </a:p>
      </dgm:t>
    </dgm:pt>
    <dgm:pt modelId="{36D7180F-DDAF-43ED-8064-1184E24A0DCE}" type="parTrans" cxnId="{9DF2D816-7076-4ABC-BDB4-9A69C1F561F7}">
      <dgm:prSet/>
      <dgm:spPr/>
      <dgm:t>
        <a:bodyPr/>
        <a:lstStyle/>
        <a:p>
          <a:endParaRPr lang="tr-TR"/>
        </a:p>
      </dgm:t>
    </dgm:pt>
    <dgm:pt modelId="{549735F7-FDD0-4112-95FF-EBF27FA2E73E}" type="sibTrans" cxnId="{9DF2D816-7076-4ABC-BDB4-9A69C1F561F7}">
      <dgm:prSet/>
      <dgm:spPr/>
      <dgm:t>
        <a:bodyPr/>
        <a:lstStyle/>
        <a:p>
          <a:endParaRPr lang="tr-TR"/>
        </a:p>
      </dgm:t>
    </dgm:pt>
    <dgm:pt modelId="{8447CC32-AA1F-4620-AA2C-990C3A0CBFC8}">
      <dgm:prSet/>
      <dgm:spPr/>
      <dgm:t>
        <a:bodyPr/>
        <a:lstStyle/>
        <a:p>
          <a:r>
            <a:rPr lang="tr-TR"/>
            <a:t>İpek yolu,boğazlar üzerindeki ticaret Osmanlı denetimine girdi</a:t>
          </a:r>
        </a:p>
      </dgm:t>
    </dgm:pt>
    <dgm:pt modelId="{A8F636DE-6D1F-41C8-A809-73FF378E478D}" type="parTrans" cxnId="{B5DA9A2B-B6EF-43A5-9630-AC844DD2CF1B}">
      <dgm:prSet/>
      <dgm:spPr/>
      <dgm:t>
        <a:bodyPr/>
        <a:lstStyle/>
        <a:p>
          <a:endParaRPr lang="tr-TR"/>
        </a:p>
      </dgm:t>
    </dgm:pt>
    <dgm:pt modelId="{20374BAB-51C3-4493-93AB-B5E4183ECB34}" type="sibTrans" cxnId="{B5DA9A2B-B6EF-43A5-9630-AC844DD2CF1B}">
      <dgm:prSet/>
      <dgm:spPr/>
      <dgm:t>
        <a:bodyPr/>
        <a:lstStyle/>
        <a:p>
          <a:endParaRPr lang="tr-TR"/>
        </a:p>
      </dgm:t>
    </dgm:pt>
    <dgm:pt modelId="{B8715FAE-748C-4280-94E8-5BFE2D7DE293}" type="pres">
      <dgm:prSet presAssocID="{32718FFC-E0CC-4983-8482-74858305A0C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B39DAA9-85C7-412C-AFAE-1832ECE3FF15}" type="pres">
      <dgm:prSet presAssocID="{C0A7ADA2-C4EB-4C70-A4ED-317496319E28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6C62CE6-D07A-4A11-BC6A-3A1D79EADE7C}" type="pres">
      <dgm:prSet presAssocID="{F6A33DF1-59EB-4807-8F93-53349AB2BB75}" presName="spacer" presStyleCnt="0"/>
      <dgm:spPr/>
    </dgm:pt>
    <dgm:pt modelId="{8BBC3588-84B0-4A87-B386-83B2ECC5E249}" type="pres">
      <dgm:prSet presAssocID="{F191D6F0-9196-4D5A-93E8-6322DEFCFC76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DF9B651-C8FA-4500-9B61-B7B2551D01AD}" type="pres">
      <dgm:prSet presAssocID="{D2EF948A-3EBB-4756-BC13-CE9F81DA3B82}" presName="spacer" presStyleCnt="0"/>
      <dgm:spPr/>
    </dgm:pt>
    <dgm:pt modelId="{138FC09E-8F98-47F8-8F7D-7BBDF7AA1270}" type="pres">
      <dgm:prSet presAssocID="{47F26C85-036F-485D-9F29-7BD129613148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C58E134-A055-49F9-97AF-6C75A17C44F7}" type="pres">
      <dgm:prSet presAssocID="{BB3940F3-5B13-4EA6-AE05-641016305B19}" presName="spacer" presStyleCnt="0"/>
      <dgm:spPr/>
    </dgm:pt>
    <dgm:pt modelId="{DA5A7D27-6B1D-4FAC-86B4-A0B6548578B8}" type="pres">
      <dgm:prSet presAssocID="{D283EE7B-C0EC-4C82-A664-641B0A320D52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E2483EA-8F25-4A05-8F9F-946A6B329293}" type="pres">
      <dgm:prSet presAssocID="{47EEC163-584D-457A-8EDF-7D5D02866872}" presName="spacer" presStyleCnt="0"/>
      <dgm:spPr/>
    </dgm:pt>
    <dgm:pt modelId="{4E036F49-04A7-4813-9301-6B511D96EAC8}" type="pres">
      <dgm:prSet presAssocID="{ACEDCC49-694C-48FE-A064-F43946635803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FA9FEBD-E543-497D-B88C-B5F22CCC7FDB}" type="pres">
      <dgm:prSet presAssocID="{549735F7-FDD0-4112-95FF-EBF27FA2E73E}" presName="spacer" presStyleCnt="0"/>
      <dgm:spPr/>
    </dgm:pt>
    <dgm:pt modelId="{84A988AF-08A1-441E-89E5-2535A5AF8398}" type="pres">
      <dgm:prSet presAssocID="{8447CC32-AA1F-4620-AA2C-990C3A0CBFC8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595CE30-54E4-4D5C-8A1C-214C1A39B7CC}" type="presOf" srcId="{F191D6F0-9196-4D5A-93E8-6322DEFCFC76}" destId="{8BBC3588-84B0-4A87-B386-83B2ECC5E249}" srcOrd="0" destOrd="0" presId="urn:microsoft.com/office/officeart/2005/8/layout/vList2"/>
    <dgm:cxn modelId="{CE83AFA4-095E-40D7-9F24-F818900C9526}" srcId="{32718FFC-E0CC-4983-8482-74858305A0C2}" destId="{F191D6F0-9196-4D5A-93E8-6322DEFCFC76}" srcOrd="1" destOrd="0" parTransId="{264DE9EB-E838-4E7E-B298-AB6DD4527A3C}" sibTransId="{D2EF948A-3EBB-4756-BC13-CE9F81DA3B82}"/>
    <dgm:cxn modelId="{9DF2D816-7076-4ABC-BDB4-9A69C1F561F7}" srcId="{32718FFC-E0CC-4983-8482-74858305A0C2}" destId="{ACEDCC49-694C-48FE-A064-F43946635803}" srcOrd="4" destOrd="0" parTransId="{36D7180F-DDAF-43ED-8064-1184E24A0DCE}" sibTransId="{549735F7-FDD0-4112-95FF-EBF27FA2E73E}"/>
    <dgm:cxn modelId="{CCDFD553-B8B6-4738-AE63-4D2034CFD253}" type="presOf" srcId="{C0A7ADA2-C4EB-4C70-A4ED-317496319E28}" destId="{3B39DAA9-85C7-412C-AFAE-1832ECE3FF15}" srcOrd="0" destOrd="0" presId="urn:microsoft.com/office/officeart/2005/8/layout/vList2"/>
    <dgm:cxn modelId="{E9D01750-C4BF-4252-A42F-4D5719852C47}" srcId="{32718FFC-E0CC-4983-8482-74858305A0C2}" destId="{C0A7ADA2-C4EB-4C70-A4ED-317496319E28}" srcOrd="0" destOrd="0" parTransId="{7241BC53-3F0E-4B75-914D-DB1A8495E87B}" sibTransId="{F6A33DF1-59EB-4807-8F93-53349AB2BB75}"/>
    <dgm:cxn modelId="{43762E98-B41D-4D69-B6BB-2F982A7BAD25}" srcId="{32718FFC-E0CC-4983-8482-74858305A0C2}" destId="{47F26C85-036F-485D-9F29-7BD129613148}" srcOrd="2" destOrd="0" parTransId="{9C39E30C-33BA-4434-B57D-8E85DD70D4D9}" sibTransId="{BB3940F3-5B13-4EA6-AE05-641016305B19}"/>
    <dgm:cxn modelId="{8D23EBDE-245D-47EA-A3D3-32EA39F99CCF}" type="presOf" srcId="{32718FFC-E0CC-4983-8482-74858305A0C2}" destId="{B8715FAE-748C-4280-94E8-5BFE2D7DE293}" srcOrd="0" destOrd="0" presId="urn:microsoft.com/office/officeart/2005/8/layout/vList2"/>
    <dgm:cxn modelId="{92CF406E-41CF-4599-9757-E5916CF62FE2}" srcId="{32718FFC-E0CC-4983-8482-74858305A0C2}" destId="{D283EE7B-C0EC-4C82-A664-641B0A320D52}" srcOrd="3" destOrd="0" parTransId="{526AF8FD-E7CC-425D-A43A-82A3B5E850A4}" sibTransId="{47EEC163-584D-457A-8EDF-7D5D02866872}"/>
    <dgm:cxn modelId="{4C7C8410-8D59-4C19-9515-22D03384F5C3}" type="presOf" srcId="{ACEDCC49-694C-48FE-A064-F43946635803}" destId="{4E036F49-04A7-4813-9301-6B511D96EAC8}" srcOrd="0" destOrd="0" presId="urn:microsoft.com/office/officeart/2005/8/layout/vList2"/>
    <dgm:cxn modelId="{B5DA9A2B-B6EF-43A5-9630-AC844DD2CF1B}" srcId="{32718FFC-E0CC-4983-8482-74858305A0C2}" destId="{8447CC32-AA1F-4620-AA2C-990C3A0CBFC8}" srcOrd="5" destOrd="0" parTransId="{A8F636DE-6D1F-41C8-A809-73FF378E478D}" sibTransId="{20374BAB-51C3-4493-93AB-B5E4183ECB34}"/>
    <dgm:cxn modelId="{00E9B1AD-B21E-41FF-AE43-D0209DE92D53}" type="presOf" srcId="{8447CC32-AA1F-4620-AA2C-990C3A0CBFC8}" destId="{84A988AF-08A1-441E-89E5-2535A5AF8398}" srcOrd="0" destOrd="0" presId="urn:microsoft.com/office/officeart/2005/8/layout/vList2"/>
    <dgm:cxn modelId="{130F4AFD-C2C4-4107-8A74-30DB5C0A5C7B}" type="presOf" srcId="{47F26C85-036F-485D-9F29-7BD129613148}" destId="{138FC09E-8F98-47F8-8F7D-7BBDF7AA1270}" srcOrd="0" destOrd="0" presId="urn:microsoft.com/office/officeart/2005/8/layout/vList2"/>
    <dgm:cxn modelId="{828AE030-59A3-40F3-9A97-00CEA03B2AA8}" type="presOf" srcId="{D283EE7B-C0EC-4C82-A664-641B0A320D52}" destId="{DA5A7D27-6B1D-4FAC-86B4-A0B6548578B8}" srcOrd="0" destOrd="0" presId="urn:microsoft.com/office/officeart/2005/8/layout/vList2"/>
    <dgm:cxn modelId="{D9429499-6F6A-4D57-B5BD-D8B8F4C6AF13}" type="presParOf" srcId="{B8715FAE-748C-4280-94E8-5BFE2D7DE293}" destId="{3B39DAA9-85C7-412C-AFAE-1832ECE3FF15}" srcOrd="0" destOrd="0" presId="urn:microsoft.com/office/officeart/2005/8/layout/vList2"/>
    <dgm:cxn modelId="{E15413EB-355F-4CAC-8CD8-E36B75CC28CB}" type="presParOf" srcId="{B8715FAE-748C-4280-94E8-5BFE2D7DE293}" destId="{66C62CE6-D07A-4A11-BC6A-3A1D79EADE7C}" srcOrd="1" destOrd="0" presId="urn:microsoft.com/office/officeart/2005/8/layout/vList2"/>
    <dgm:cxn modelId="{6C630F8D-97E6-4C00-9630-C0100B84BAC1}" type="presParOf" srcId="{B8715FAE-748C-4280-94E8-5BFE2D7DE293}" destId="{8BBC3588-84B0-4A87-B386-83B2ECC5E249}" srcOrd="2" destOrd="0" presId="urn:microsoft.com/office/officeart/2005/8/layout/vList2"/>
    <dgm:cxn modelId="{CD2083E3-D545-4759-8104-61770EA1F3C7}" type="presParOf" srcId="{B8715FAE-748C-4280-94E8-5BFE2D7DE293}" destId="{EDF9B651-C8FA-4500-9B61-B7B2551D01AD}" srcOrd="3" destOrd="0" presId="urn:microsoft.com/office/officeart/2005/8/layout/vList2"/>
    <dgm:cxn modelId="{1017D903-7A05-4A05-BEAB-6174B7FAD3A1}" type="presParOf" srcId="{B8715FAE-748C-4280-94E8-5BFE2D7DE293}" destId="{138FC09E-8F98-47F8-8F7D-7BBDF7AA1270}" srcOrd="4" destOrd="0" presId="urn:microsoft.com/office/officeart/2005/8/layout/vList2"/>
    <dgm:cxn modelId="{632F2CD0-B726-4B9F-B1EB-A0607D887323}" type="presParOf" srcId="{B8715FAE-748C-4280-94E8-5BFE2D7DE293}" destId="{3C58E134-A055-49F9-97AF-6C75A17C44F7}" srcOrd="5" destOrd="0" presId="urn:microsoft.com/office/officeart/2005/8/layout/vList2"/>
    <dgm:cxn modelId="{8755C7E3-E06F-4DDE-8223-C9937DDA5718}" type="presParOf" srcId="{B8715FAE-748C-4280-94E8-5BFE2D7DE293}" destId="{DA5A7D27-6B1D-4FAC-86B4-A0B6548578B8}" srcOrd="6" destOrd="0" presId="urn:microsoft.com/office/officeart/2005/8/layout/vList2"/>
    <dgm:cxn modelId="{02BD1346-1AAF-4A5D-BD83-DEEF43A32A69}" type="presParOf" srcId="{B8715FAE-748C-4280-94E8-5BFE2D7DE293}" destId="{1E2483EA-8F25-4A05-8F9F-946A6B329293}" srcOrd="7" destOrd="0" presId="urn:microsoft.com/office/officeart/2005/8/layout/vList2"/>
    <dgm:cxn modelId="{48BCAEE9-C8CD-4E0C-BAF4-47B9728EF878}" type="presParOf" srcId="{B8715FAE-748C-4280-94E8-5BFE2D7DE293}" destId="{4E036F49-04A7-4813-9301-6B511D96EAC8}" srcOrd="8" destOrd="0" presId="urn:microsoft.com/office/officeart/2005/8/layout/vList2"/>
    <dgm:cxn modelId="{DB3AC724-16C6-4D11-B489-5A9A197563C8}" type="presParOf" srcId="{B8715FAE-748C-4280-94E8-5BFE2D7DE293}" destId="{DFA9FEBD-E543-497D-B88C-B5F22CCC7FDB}" srcOrd="9" destOrd="0" presId="urn:microsoft.com/office/officeart/2005/8/layout/vList2"/>
    <dgm:cxn modelId="{E07987BC-DE19-422D-9B03-EC466572A86E}" type="presParOf" srcId="{B8715FAE-748C-4280-94E8-5BFE2D7DE293}" destId="{84A988AF-08A1-441E-89E5-2535A5AF8398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5.xml><?xml version="1.0" encoding="utf-8"?>
<dgm:dataModel xmlns:dgm="http://schemas.openxmlformats.org/drawingml/2006/diagram" xmlns:a="http://schemas.openxmlformats.org/drawingml/2006/main">
  <dgm:ptLst>
    <dgm:pt modelId="{05981059-4E0E-49C7-8664-3B4741AB6E16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AB77D3EF-63B9-4AD9-B5A4-104055431A50}">
      <dgm:prSet/>
      <dgm:spPr/>
      <dgm:t>
        <a:bodyPr/>
        <a:lstStyle/>
        <a:p>
          <a:r>
            <a:rPr lang="tr-TR" dirty="0"/>
            <a:t>İSTANBULU’UN FETHİNİN DÜNYAYA ETKİLERİ</a:t>
          </a:r>
        </a:p>
      </dgm:t>
    </dgm:pt>
    <dgm:pt modelId="{A6475015-B077-4B23-B4CF-EFC664199495}" type="parTrans" cxnId="{CBBF05D5-5437-4D3B-94BE-087AE3784416}">
      <dgm:prSet/>
      <dgm:spPr/>
      <dgm:t>
        <a:bodyPr/>
        <a:lstStyle/>
        <a:p>
          <a:endParaRPr lang="tr-TR"/>
        </a:p>
      </dgm:t>
    </dgm:pt>
    <dgm:pt modelId="{29A1B14D-15EE-4961-8BC0-6789337B1066}" type="sibTrans" cxnId="{CBBF05D5-5437-4D3B-94BE-087AE3784416}">
      <dgm:prSet/>
      <dgm:spPr/>
      <dgm:t>
        <a:bodyPr/>
        <a:lstStyle/>
        <a:p>
          <a:endParaRPr lang="tr-TR"/>
        </a:p>
      </dgm:t>
    </dgm:pt>
    <dgm:pt modelId="{F6A8EF6A-4508-4AA0-B832-F5D027C8C4D3}" type="pres">
      <dgm:prSet presAssocID="{05981059-4E0E-49C7-8664-3B4741AB6E1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DBFD58C-E966-46DB-B347-6913702D18BF}" type="pres">
      <dgm:prSet presAssocID="{AB77D3EF-63B9-4AD9-B5A4-104055431A5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9E876B9-1B3F-4594-97E7-F93E3F9F8D75}" type="presOf" srcId="{AB77D3EF-63B9-4AD9-B5A4-104055431A50}" destId="{EDBFD58C-E966-46DB-B347-6913702D18BF}" srcOrd="0" destOrd="0" presId="urn:microsoft.com/office/officeart/2005/8/layout/vList2"/>
    <dgm:cxn modelId="{7CFCC43D-F2B7-4F06-9F5F-C653699CC477}" type="presOf" srcId="{05981059-4E0E-49C7-8664-3B4741AB6E16}" destId="{F6A8EF6A-4508-4AA0-B832-F5D027C8C4D3}" srcOrd="0" destOrd="0" presId="urn:microsoft.com/office/officeart/2005/8/layout/vList2"/>
    <dgm:cxn modelId="{CBBF05D5-5437-4D3B-94BE-087AE3784416}" srcId="{05981059-4E0E-49C7-8664-3B4741AB6E16}" destId="{AB77D3EF-63B9-4AD9-B5A4-104055431A50}" srcOrd="0" destOrd="0" parTransId="{A6475015-B077-4B23-B4CF-EFC664199495}" sibTransId="{29A1B14D-15EE-4961-8BC0-6789337B1066}"/>
    <dgm:cxn modelId="{8F234E75-ACCB-4481-89D9-CD80AAAEF391}" type="presParOf" srcId="{F6A8EF6A-4508-4AA0-B832-F5D027C8C4D3}" destId="{EDBFD58C-E966-46DB-B347-6913702D18B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6.xml><?xml version="1.0" encoding="utf-8"?>
<dgm:dataModel xmlns:dgm="http://schemas.openxmlformats.org/drawingml/2006/diagram" xmlns:a="http://schemas.openxmlformats.org/drawingml/2006/main">
  <dgm:ptLst>
    <dgm:pt modelId="{181770A7-156C-4182-BE1E-338F63C2CF17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AB41CF60-D989-4588-9DD6-55304E883166}">
      <dgm:prSet/>
      <dgm:spPr/>
      <dgm:t>
        <a:bodyPr/>
        <a:lstStyle/>
        <a:p>
          <a:r>
            <a:rPr lang="tr-TR" dirty="0"/>
            <a:t>Tarihin en büyük imparatorluklarından Doğu Roma (Bizans) yıkıldı.</a:t>
          </a:r>
        </a:p>
      </dgm:t>
    </dgm:pt>
    <dgm:pt modelId="{B1B7E419-8147-45D5-AA8E-886719626664}" type="parTrans" cxnId="{8308983C-FE89-43E7-A33F-BF949391D5F9}">
      <dgm:prSet/>
      <dgm:spPr/>
      <dgm:t>
        <a:bodyPr/>
        <a:lstStyle/>
        <a:p>
          <a:endParaRPr lang="tr-TR"/>
        </a:p>
      </dgm:t>
    </dgm:pt>
    <dgm:pt modelId="{2FE0EDE5-A91A-4E74-B8CE-F0CA7927BB29}" type="sibTrans" cxnId="{8308983C-FE89-43E7-A33F-BF949391D5F9}">
      <dgm:prSet/>
      <dgm:spPr/>
      <dgm:t>
        <a:bodyPr/>
        <a:lstStyle/>
        <a:p>
          <a:endParaRPr lang="tr-TR"/>
        </a:p>
      </dgm:t>
    </dgm:pt>
    <dgm:pt modelId="{7B7F3B3F-8045-44EE-BD36-26B15A378E0B}">
      <dgm:prSet/>
      <dgm:spPr/>
      <dgm:t>
        <a:bodyPr/>
        <a:lstStyle/>
        <a:p>
          <a:r>
            <a:rPr lang="tr-TR" dirty="0"/>
            <a:t>Ticaret yollarının Osmanlının eline geçmesi Avrupalıları yeni yollar armaya mecbur etti ve coğrafi keşifler gerçekleşti.</a:t>
          </a:r>
        </a:p>
      </dgm:t>
    </dgm:pt>
    <dgm:pt modelId="{AFC6D035-C185-4C57-9A20-EDFE7ABFB771}" type="parTrans" cxnId="{AF056340-DBDB-4307-B44D-74F2F877042F}">
      <dgm:prSet/>
      <dgm:spPr/>
      <dgm:t>
        <a:bodyPr/>
        <a:lstStyle/>
        <a:p>
          <a:endParaRPr lang="tr-TR"/>
        </a:p>
      </dgm:t>
    </dgm:pt>
    <dgm:pt modelId="{AE10310E-4E88-409B-9B3D-5AB8DB05C4D9}" type="sibTrans" cxnId="{AF056340-DBDB-4307-B44D-74F2F877042F}">
      <dgm:prSet/>
      <dgm:spPr/>
      <dgm:t>
        <a:bodyPr/>
        <a:lstStyle/>
        <a:p>
          <a:endParaRPr lang="tr-TR"/>
        </a:p>
      </dgm:t>
    </dgm:pt>
    <dgm:pt modelId="{720C1C47-FFBC-4611-93DC-596B9BDF6CF9}">
      <dgm:prSet/>
      <dgm:spPr/>
      <dgm:t>
        <a:bodyPr/>
        <a:lstStyle/>
        <a:p>
          <a:r>
            <a:rPr lang="tr-TR"/>
            <a:t>Şahi topu güçlü surların yıkılacağı fikrini oluşturdu ve bu Avrupa'da Feodalitenin yıkılmasına yol açtı.</a:t>
          </a:r>
        </a:p>
      </dgm:t>
    </dgm:pt>
    <dgm:pt modelId="{9D5AC5AC-242C-436C-893C-9438562ABDD6}" type="parTrans" cxnId="{B17118B1-E32A-4A2A-A1E8-21BDADA45980}">
      <dgm:prSet/>
      <dgm:spPr/>
      <dgm:t>
        <a:bodyPr/>
        <a:lstStyle/>
        <a:p>
          <a:endParaRPr lang="tr-TR"/>
        </a:p>
      </dgm:t>
    </dgm:pt>
    <dgm:pt modelId="{821DC4AF-CECE-493B-886F-1AC43C7C56F1}" type="sibTrans" cxnId="{B17118B1-E32A-4A2A-A1E8-21BDADA45980}">
      <dgm:prSet/>
      <dgm:spPr/>
      <dgm:t>
        <a:bodyPr/>
        <a:lstStyle/>
        <a:p>
          <a:endParaRPr lang="tr-TR"/>
        </a:p>
      </dgm:t>
    </dgm:pt>
    <dgm:pt modelId="{39B995BA-D8CC-48CE-8FA9-E7596AC53BB8}">
      <dgm:prSet/>
      <dgm:spPr/>
      <dgm:t>
        <a:bodyPr/>
        <a:lstStyle/>
        <a:p>
          <a:r>
            <a:rPr lang="tr-TR"/>
            <a:t>İstanbul'dan İtalya'ya göçen Bizans alimleri İtalya'da Rönesans ve Reforma sebep olacak çalışmalar yaptılar</a:t>
          </a:r>
        </a:p>
      </dgm:t>
    </dgm:pt>
    <dgm:pt modelId="{91CECBA3-015B-47B2-A8E3-5949E5C87D17}" type="parTrans" cxnId="{17E2A98D-9EAC-4986-84BD-13135476CE68}">
      <dgm:prSet/>
      <dgm:spPr/>
      <dgm:t>
        <a:bodyPr/>
        <a:lstStyle/>
        <a:p>
          <a:endParaRPr lang="tr-TR"/>
        </a:p>
      </dgm:t>
    </dgm:pt>
    <dgm:pt modelId="{9D02E591-C74D-4BF8-98CA-057675B8C580}" type="sibTrans" cxnId="{17E2A98D-9EAC-4986-84BD-13135476CE68}">
      <dgm:prSet/>
      <dgm:spPr/>
      <dgm:t>
        <a:bodyPr/>
        <a:lstStyle/>
        <a:p>
          <a:endParaRPr lang="tr-TR"/>
        </a:p>
      </dgm:t>
    </dgm:pt>
    <dgm:pt modelId="{BF88B1FF-06BC-4DBD-9FAB-8F734A303F84}" type="pres">
      <dgm:prSet presAssocID="{181770A7-156C-4182-BE1E-338F63C2CF1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067774A-FEB9-4949-9CA3-67F13ABAED02}" type="pres">
      <dgm:prSet presAssocID="{AB41CF60-D989-4588-9DD6-55304E883166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809B1D44-64D5-4979-AB7C-999DAD5B52F2}" type="pres">
      <dgm:prSet presAssocID="{2FE0EDE5-A91A-4E74-B8CE-F0CA7927BB29}" presName="spacer" presStyleCnt="0"/>
      <dgm:spPr/>
    </dgm:pt>
    <dgm:pt modelId="{79E7CA96-1360-4136-944D-A7AD6E6C7D66}" type="pres">
      <dgm:prSet presAssocID="{7B7F3B3F-8045-44EE-BD36-26B15A378E0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EFF2405-E274-4973-971C-B05682E78FF8}" type="pres">
      <dgm:prSet presAssocID="{AE10310E-4E88-409B-9B3D-5AB8DB05C4D9}" presName="spacer" presStyleCnt="0"/>
      <dgm:spPr/>
    </dgm:pt>
    <dgm:pt modelId="{C3336067-7186-43AB-BBEA-2D0D59872482}" type="pres">
      <dgm:prSet presAssocID="{720C1C47-FFBC-4611-93DC-596B9BDF6CF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F6333A3-7F6A-4A04-AD24-824009D98DE4}" type="pres">
      <dgm:prSet presAssocID="{821DC4AF-CECE-493B-886F-1AC43C7C56F1}" presName="spacer" presStyleCnt="0"/>
      <dgm:spPr/>
    </dgm:pt>
    <dgm:pt modelId="{DC91AC2D-A7BD-463E-9968-2F55E3E14493}" type="pres">
      <dgm:prSet presAssocID="{39B995BA-D8CC-48CE-8FA9-E7596AC53BB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D02DC68-DF9B-4407-B6CC-4C77B98886B6}" type="presOf" srcId="{720C1C47-FFBC-4611-93DC-596B9BDF6CF9}" destId="{C3336067-7186-43AB-BBEA-2D0D59872482}" srcOrd="0" destOrd="0" presId="urn:microsoft.com/office/officeart/2005/8/layout/vList2"/>
    <dgm:cxn modelId="{AF056340-DBDB-4307-B44D-74F2F877042F}" srcId="{181770A7-156C-4182-BE1E-338F63C2CF17}" destId="{7B7F3B3F-8045-44EE-BD36-26B15A378E0B}" srcOrd="1" destOrd="0" parTransId="{AFC6D035-C185-4C57-9A20-EDFE7ABFB771}" sibTransId="{AE10310E-4E88-409B-9B3D-5AB8DB05C4D9}"/>
    <dgm:cxn modelId="{9ECD6EBD-8BEB-4CA7-AEDC-63A6C2638FA6}" type="presOf" srcId="{AB41CF60-D989-4588-9DD6-55304E883166}" destId="{4067774A-FEB9-4949-9CA3-67F13ABAED02}" srcOrd="0" destOrd="0" presId="urn:microsoft.com/office/officeart/2005/8/layout/vList2"/>
    <dgm:cxn modelId="{E01B9B3A-CC47-4F4F-B240-97676F02A296}" type="presOf" srcId="{39B995BA-D8CC-48CE-8FA9-E7596AC53BB8}" destId="{DC91AC2D-A7BD-463E-9968-2F55E3E14493}" srcOrd="0" destOrd="0" presId="urn:microsoft.com/office/officeart/2005/8/layout/vList2"/>
    <dgm:cxn modelId="{8308983C-FE89-43E7-A33F-BF949391D5F9}" srcId="{181770A7-156C-4182-BE1E-338F63C2CF17}" destId="{AB41CF60-D989-4588-9DD6-55304E883166}" srcOrd="0" destOrd="0" parTransId="{B1B7E419-8147-45D5-AA8E-886719626664}" sibTransId="{2FE0EDE5-A91A-4E74-B8CE-F0CA7927BB29}"/>
    <dgm:cxn modelId="{17E2A98D-9EAC-4986-84BD-13135476CE68}" srcId="{181770A7-156C-4182-BE1E-338F63C2CF17}" destId="{39B995BA-D8CC-48CE-8FA9-E7596AC53BB8}" srcOrd="3" destOrd="0" parTransId="{91CECBA3-015B-47B2-A8E3-5949E5C87D17}" sibTransId="{9D02E591-C74D-4BF8-98CA-057675B8C580}"/>
    <dgm:cxn modelId="{B17118B1-E32A-4A2A-A1E8-21BDADA45980}" srcId="{181770A7-156C-4182-BE1E-338F63C2CF17}" destId="{720C1C47-FFBC-4611-93DC-596B9BDF6CF9}" srcOrd="2" destOrd="0" parTransId="{9D5AC5AC-242C-436C-893C-9438562ABDD6}" sibTransId="{821DC4AF-CECE-493B-886F-1AC43C7C56F1}"/>
    <dgm:cxn modelId="{3773DC6B-C706-4BD9-83E7-F117A3FFD1DC}" type="presOf" srcId="{7B7F3B3F-8045-44EE-BD36-26B15A378E0B}" destId="{79E7CA96-1360-4136-944D-A7AD6E6C7D66}" srcOrd="0" destOrd="0" presId="urn:microsoft.com/office/officeart/2005/8/layout/vList2"/>
    <dgm:cxn modelId="{A6B89200-EAC6-4556-81E9-61F8E4E41469}" type="presOf" srcId="{181770A7-156C-4182-BE1E-338F63C2CF17}" destId="{BF88B1FF-06BC-4DBD-9FAB-8F734A303F84}" srcOrd="0" destOrd="0" presId="urn:microsoft.com/office/officeart/2005/8/layout/vList2"/>
    <dgm:cxn modelId="{3B20B1B6-0BE0-4F1D-99D0-5F2879B4CCBC}" type="presParOf" srcId="{BF88B1FF-06BC-4DBD-9FAB-8F734A303F84}" destId="{4067774A-FEB9-4949-9CA3-67F13ABAED02}" srcOrd="0" destOrd="0" presId="urn:microsoft.com/office/officeart/2005/8/layout/vList2"/>
    <dgm:cxn modelId="{B7D5A89D-B601-48D4-9A1C-E930AA86D5AF}" type="presParOf" srcId="{BF88B1FF-06BC-4DBD-9FAB-8F734A303F84}" destId="{809B1D44-64D5-4979-AB7C-999DAD5B52F2}" srcOrd="1" destOrd="0" presId="urn:microsoft.com/office/officeart/2005/8/layout/vList2"/>
    <dgm:cxn modelId="{8A774228-DF1A-41F6-871B-6DD0816BA1A6}" type="presParOf" srcId="{BF88B1FF-06BC-4DBD-9FAB-8F734A303F84}" destId="{79E7CA96-1360-4136-944D-A7AD6E6C7D66}" srcOrd="2" destOrd="0" presId="urn:microsoft.com/office/officeart/2005/8/layout/vList2"/>
    <dgm:cxn modelId="{D28C98B5-D3BE-471C-B036-2EA637B7262B}" type="presParOf" srcId="{BF88B1FF-06BC-4DBD-9FAB-8F734A303F84}" destId="{0EFF2405-E274-4973-971C-B05682E78FF8}" srcOrd="3" destOrd="0" presId="urn:microsoft.com/office/officeart/2005/8/layout/vList2"/>
    <dgm:cxn modelId="{CE97B9A0-B7CA-4F93-8D0A-60A3895D0A54}" type="presParOf" srcId="{BF88B1FF-06BC-4DBD-9FAB-8F734A303F84}" destId="{C3336067-7186-43AB-BBEA-2D0D59872482}" srcOrd="4" destOrd="0" presId="urn:microsoft.com/office/officeart/2005/8/layout/vList2"/>
    <dgm:cxn modelId="{51D23D12-3ED2-4237-85CC-74B0DC4FD9A2}" type="presParOf" srcId="{BF88B1FF-06BC-4DBD-9FAB-8F734A303F84}" destId="{7F6333A3-7F6A-4A04-AD24-824009D98DE4}" srcOrd="5" destOrd="0" presId="urn:microsoft.com/office/officeart/2005/8/layout/vList2"/>
    <dgm:cxn modelId="{D7DD5A38-31A1-475B-96BF-147EA80CD15B}" type="presParOf" srcId="{BF88B1FF-06BC-4DBD-9FAB-8F734A303F84}" destId="{DC91AC2D-A7BD-463E-9968-2F55E3E14493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7.xml><?xml version="1.0" encoding="utf-8"?>
<dgm:dataModel xmlns:dgm="http://schemas.openxmlformats.org/drawingml/2006/diagram" xmlns:a="http://schemas.openxmlformats.org/drawingml/2006/main">
  <dgm:ptLst>
    <dgm:pt modelId="{4885A3AF-434B-4F36-982D-1060BC1C51F9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21575817-1CB1-446F-9B40-A15351B202FC}">
      <dgm:prSet/>
      <dgm:spPr/>
      <dgm:t>
        <a:bodyPr/>
        <a:lstStyle/>
        <a:p>
          <a:pPr algn="ctr"/>
          <a:r>
            <a:rPr lang="tr-TR" dirty="0"/>
            <a:t>DENİZLERDE OSMANLI DEVLETİ</a:t>
          </a:r>
        </a:p>
      </dgm:t>
    </dgm:pt>
    <dgm:pt modelId="{1B548299-9C6F-456C-BA80-A02A23490CE0}" type="parTrans" cxnId="{5389AA56-37DF-420E-95D7-E8BF7772550C}">
      <dgm:prSet/>
      <dgm:spPr/>
      <dgm:t>
        <a:bodyPr/>
        <a:lstStyle/>
        <a:p>
          <a:endParaRPr lang="tr-TR"/>
        </a:p>
      </dgm:t>
    </dgm:pt>
    <dgm:pt modelId="{60451BC8-EB2B-41CA-A789-8522A02456E5}" type="sibTrans" cxnId="{5389AA56-37DF-420E-95D7-E8BF7772550C}">
      <dgm:prSet/>
      <dgm:spPr/>
      <dgm:t>
        <a:bodyPr/>
        <a:lstStyle/>
        <a:p>
          <a:endParaRPr lang="tr-TR"/>
        </a:p>
      </dgm:t>
    </dgm:pt>
    <dgm:pt modelId="{C19E6FFF-9589-4502-819A-741765EA6F7B}" type="pres">
      <dgm:prSet presAssocID="{4885A3AF-434B-4F36-982D-1060BC1C51F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E451F4F-180E-42F7-9C24-ADA08BDECA23}" type="pres">
      <dgm:prSet presAssocID="{21575817-1CB1-446F-9B40-A15351B202F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8499573D-C5E2-43A1-B7C2-44A323780782}" type="presOf" srcId="{21575817-1CB1-446F-9B40-A15351B202FC}" destId="{1E451F4F-180E-42F7-9C24-ADA08BDECA23}" srcOrd="0" destOrd="0" presId="urn:microsoft.com/office/officeart/2005/8/layout/vList2"/>
    <dgm:cxn modelId="{10CFE4BF-9A02-4598-8815-D66659273B6C}" type="presOf" srcId="{4885A3AF-434B-4F36-982D-1060BC1C51F9}" destId="{C19E6FFF-9589-4502-819A-741765EA6F7B}" srcOrd="0" destOrd="0" presId="urn:microsoft.com/office/officeart/2005/8/layout/vList2"/>
    <dgm:cxn modelId="{5389AA56-37DF-420E-95D7-E8BF7772550C}" srcId="{4885A3AF-434B-4F36-982D-1060BC1C51F9}" destId="{21575817-1CB1-446F-9B40-A15351B202FC}" srcOrd="0" destOrd="0" parTransId="{1B548299-9C6F-456C-BA80-A02A23490CE0}" sibTransId="{60451BC8-EB2B-41CA-A789-8522A02456E5}"/>
    <dgm:cxn modelId="{694EF137-D828-4D53-B54A-EB77B67B23CA}" type="presParOf" srcId="{C19E6FFF-9589-4502-819A-741765EA6F7B}" destId="{1E451F4F-180E-42F7-9C24-ADA08BDECA2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8.xml><?xml version="1.0" encoding="utf-8"?>
<dgm:dataModel xmlns:dgm="http://schemas.openxmlformats.org/drawingml/2006/diagram" xmlns:a="http://schemas.openxmlformats.org/drawingml/2006/main">
  <dgm:ptLst>
    <dgm:pt modelId="{8E3570B8-C30E-48FD-B4B3-1899AD61F532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738C4C54-8C70-4DA1-91AD-7B496D72E953}">
      <dgm:prSet custT="1"/>
      <dgm:spPr>
        <a:solidFill>
          <a:schemeClr val="tx1"/>
        </a:solidFill>
      </dgm:spPr>
      <dgm:t>
        <a:bodyPr/>
        <a:lstStyle/>
        <a:p>
          <a:r>
            <a:rPr lang="tr-TR" sz="2400" dirty="0"/>
            <a:t>KARADENİZDE TÜRK DENİZCİLİĞİ</a:t>
          </a:r>
        </a:p>
      </dgm:t>
    </dgm:pt>
    <dgm:pt modelId="{6E06F8D7-21DE-46FE-B132-6E32B2A60396}" type="parTrans" cxnId="{1597C1F4-F01C-43FF-8D71-B73BBD23581F}">
      <dgm:prSet/>
      <dgm:spPr/>
      <dgm:t>
        <a:bodyPr/>
        <a:lstStyle/>
        <a:p>
          <a:endParaRPr lang="tr-TR"/>
        </a:p>
      </dgm:t>
    </dgm:pt>
    <dgm:pt modelId="{32D90825-9D56-46F8-9CBA-B5D511B1553C}" type="sibTrans" cxnId="{1597C1F4-F01C-43FF-8D71-B73BBD23581F}">
      <dgm:prSet/>
      <dgm:spPr/>
      <dgm:t>
        <a:bodyPr/>
        <a:lstStyle/>
        <a:p>
          <a:endParaRPr lang="tr-TR"/>
        </a:p>
      </dgm:t>
    </dgm:pt>
    <dgm:pt modelId="{5DACD9CE-532C-4ED4-B916-3F31854CCFE1}">
      <dgm:prSet custT="1"/>
      <dgm:spPr/>
      <dgm:t>
        <a:bodyPr/>
        <a:lstStyle/>
        <a:p>
          <a:r>
            <a:rPr lang="tr-TR" sz="2000" dirty="0"/>
            <a:t>1459 da Cenevizlilerden Amasra alınmıştır</a:t>
          </a:r>
        </a:p>
      </dgm:t>
    </dgm:pt>
    <dgm:pt modelId="{28E864FB-B82E-467F-AD0E-2291202731CB}" type="parTrans" cxnId="{9252E920-FAE9-4C88-BCAC-DA01B17593AD}">
      <dgm:prSet/>
      <dgm:spPr/>
      <dgm:t>
        <a:bodyPr/>
        <a:lstStyle/>
        <a:p>
          <a:endParaRPr lang="tr-TR"/>
        </a:p>
      </dgm:t>
    </dgm:pt>
    <dgm:pt modelId="{C8B09D62-2850-4CC7-B5A7-DD013CD6B159}" type="sibTrans" cxnId="{9252E920-FAE9-4C88-BCAC-DA01B17593AD}">
      <dgm:prSet/>
      <dgm:spPr/>
      <dgm:t>
        <a:bodyPr/>
        <a:lstStyle/>
        <a:p>
          <a:endParaRPr lang="tr-TR"/>
        </a:p>
      </dgm:t>
    </dgm:pt>
    <dgm:pt modelId="{8E1672C3-CA1F-4F60-AC5D-BEA0B15A35FD}">
      <dgm:prSet custT="1"/>
      <dgm:spPr/>
      <dgm:t>
        <a:bodyPr/>
        <a:lstStyle/>
        <a:p>
          <a:r>
            <a:rPr lang="tr-TR" sz="2000" dirty="0"/>
            <a:t>1460 yılında Candaroğullarından Sinop alınmıştır.</a:t>
          </a:r>
        </a:p>
      </dgm:t>
    </dgm:pt>
    <dgm:pt modelId="{6D1F7C6F-E0D8-4915-85C8-EE70346A6138}" type="parTrans" cxnId="{E01BCC01-6140-4DA1-9CAA-7DFAC18F25EB}">
      <dgm:prSet/>
      <dgm:spPr/>
      <dgm:t>
        <a:bodyPr/>
        <a:lstStyle/>
        <a:p>
          <a:endParaRPr lang="tr-TR"/>
        </a:p>
      </dgm:t>
    </dgm:pt>
    <dgm:pt modelId="{FC521317-0ADF-4519-8F12-13590BBF7DF4}" type="sibTrans" cxnId="{E01BCC01-6140-4DA1-9CAA-7DFAC18F25EB}">
      <dgm:prSet/>
      <dgm:spPr/>
      <dgm:t>
        <a:bodyPr/>
        <a:lstStyle/>
        <a:p>
          <a:endParaRPr lang="tr-TR"/>
        </a:p>
      </dgm:t>
    </dgm:pt>
    <dgm:pt modelId="{804D87C6-0159-4339-9210-7D09B1013D46}">
      <dgm:prSet custT="1"/>
      <dgm:spPr/>
      <dgm:t>
        <a:bodyPr/>
        <a:lstStyle/>
        <a:p>
          <a:r>
            <a:rPr lang="tr-TR" sz="2000" dirty="0"/>
            <a:t>1461 de Trabzon Rum İmparatorluğu alınmıştır.</a:t>
          </a:r>
        </a:p>
      </dgm:t>
    </dgm:pt>
    <dgm:pt modelId="{C3591F0F-6F4A-40F7-84B5-BA9A4918CE09}" type="parTrans" cxnId="{1A1DCE28-6086-4436-BEE4-1B80C3CB5B70}">
      <dgm:prSet/>
      <dgm:spPr/>
      <dgm:t>
        <a:bodyPr/>
        <a:lstStyle/>
        <a:p>
          <a:endParaRPr lang="tr-TR"/>
        </a:p>
      </dgm:t>
    </dgm:pt>
    <dgm:pt modelId="{D0E2BA35-2138-420D-9B68-20F06D7EA4FC}" type="sibTrans" cxnId="{1A1DCE28-6086-4436-BEE4-1B80C3CB5B70}">
      <dgm:prSet/>
      <dgm:spPr/>
      <dgm:t>
        <a:bodyPr/>
        <a:lstStyle/>
        <a:p>
          <a:endParaRPr lang="tr-TR"/>
        </a:p>
      </dgm:t>
    </dgm:pt>
    <dgm:pt modelId="{8738DCD7-8688-454D-811C-D0F2180872AF}">
      <dgm:prSet custT="1"/>
      <dgm:spPr/>
      <dgm:t>
        <a:bodyPr/>
        <a:lstStyle/>
        <a:p>
          <a:r>
            <a:rPr lang="tr-TR" sz="2000" dirty="0"/>
            <a:t>1475 yılında Kırım alınarak Karadeniz'in tamamında Türk hakimiyeti sağlanmış ve Kırımın alınmasıyla Karadeniz Türk Gölü haline gelmiştir</a:t>
          </a:r>
        </a:p>
      </dgm:t>
    </dgm:pt>
    <dgm:pt modelId="{F342A5AE-89FF-4673-A57B-7949F0C9B2B2}" type="parTrans" cxnId="{12AB4F7D-7F05-4845-92C3-F23DCE23DEE4}">
      <dgm:prSet/>
      <dgm:spPr/>
      <dgm:t>
        <a:bodyPr/>
        <a:lstStyle/>
        <a:p>
          <a:endParaRPr lang="tr-TR"/>
        </a:p>
      </dgm:t>
    </dgm:pt>
    <dgm:pt modelId="{4298B34A-4DEB-4FA2-A3AF-247099FD8E68}" type="sibTrans" cxnId="{12AB4F7D-7F05-4845-92C3-F23DCE23DEE4}">
      <dgm:prSet/>
      <dgm:spPr/>
      <dgm:t>
        <a:bodyPr/>
        <a:lstStyle/>
        <a:p>
          <a:endParaRPr lang="tr-TR"/>
        </a:p>
      </dgm:t>
    </dgm:pt>
    <dgm:pt modelId="{2059D885-3E57-40E7-A3CA-8B91DEF86FA8}" type="pres">
      <dgm:prSet presAssocID="{8E3570B8-C30E-48FD-B4B3-1899AD61F53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B98B6FF-3609-45BA-8A70-713B18517DBB}" type="pres">
      <dgm:prSet presAssocID="{738C4C54-8C70-4DA1-91AD-7B496D72E953}" presName="parentText" presStyleLbl="node1" presStyleIdx="0" presStyleCnt="5" custScaleY="5352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48A8877-3915-4EFB-8D4D-D2F70577472D}" type="pres">
      <dgm:prSet presAssocID="{32D90825-9D56-46F8-9CBA-B5D511B1553C}" presName="spacer" presStyleCnt="0"/>
      <dgm:spPr/>
    </dgm:pt>
    <dgm:pt modelId="{5D6CB92C-BECC-4885-868D-55AC50C734C1}" type="pres">
      <dgm:prSet presAssocID="{5DACD9CE-532C-4ED4-B916-3F31854CCFE1}" presName="parentText" presStyleLbl="node1" presStyleIdx="1" presStyleCnt="5" custScaleY="77166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3B10C6F9-80AC-45BD-80C5-6313E0F9D459}" type="pres">
      <dgm:prSet presAssocID="{C8B09D62-2850-4CC7-B5A7-DD013CD6B159}" presName="spacer" presStyleCnt="0"/>
      <dgm:spPr/>
    </dgm:pt>
    <dgm:pt modelId="{0C022A83-6A4C-443B-89DE-0ED889DB268C}" type="pres">
      <dgm:prSet presAssocID="{8E1672C3-CA1F-4F60-AC5D-BEA0B15A35FD}" presName="parentText" presStyleLbl="node1" presStyleIdx="2" presStyleCnt="5" custScaleY="6368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7DC0876-D69E-4D01-91E0-500EF588CCF3}" type="pres">
      <dgm:prSet presAssocID="{FC521317-0ADF-4519-8F12-13590BBF7DF4}" presName="spacer" presStyleCnt="0"/>
      <dgm:spPr/>
    </dgm:pt>
    <dgm:pt modelId="{6296762E-7B6B-4065-A56C-3621EE4B34DE}" type="pres">
      <dgm:prSet presAssocID="{804D87C6-0159-4339-9210-7D09B1013D46}" presName="parentText" presStyleLbl="node1" presStyleIdx="3" presStyleCnt="5" custScaleY="6854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9CA34EA-C09C-43BC-8F01-77D93C1EF484}" type="pres">
      <dgm:prSet presAssocID="{D0E2BA35-2138-420D-9B68-20F06D7EA4FC}" presName="spacer" presStyleCnt="0"/>
      <dgm:spPr/>
    </dgm:pt>
    <dgm:pt modelId="{1CF6480C-4A56-48D7-AA91-7C695EA84CF2}" type="pres">
      <dgm:prSet presAssocID="{8738DCD7-8688-454D-811C-D0F2180872AF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DA44E6C-79B0-4E99-889A-B266F976F49A}" type="presOf" srcId="{804D87C6-0159-4339-9210-7D09B1013D46}" destId="{6296762E-7B6B-4065-A56C-3621EE4B34DE}" srcOrd="0" destOrd="0" presId="urn:microsoft.com/office/officeart/2005/8/layout/vList2"/>
    <dgm:cxn modelId="{E01BCC01-6140-4DA1-9CAA-7DFAC18F25EB}" srcId="{8E3570B8-C30E-48FD-B4B3-1899AD61F532}" destId="{8E1672C3-CA1F-4F60-AC5D-BEA0B15A35FD}" srcOrd="2" destOrd="0" parTransId="{6D1F7C6F-E0D8-4915-85C8-EE70346A6138}" sibTransId="{FC521317-0ADF-4519-8F12-13590BBF7DF4}"/>
    <dgm:cxn modelId="{9252E920-FAE9-4C88-BCAC-DA01B17593AD}" srcId="{8E3570B8-C30E-48FD-B4B3-1899AD61F532}" destId="{5DACD9CE-532C-4ED4-B916-3F31854CCFE1}" srcOrd="1" destOrd="0" parTransId="{28E864FB-B82E-467F-AD0E-2291202731CB}" sibTransId="{C8B09D62-2850-4CC7-B5A7-DD013CD6B159}"/>
    <dgm:cxn modelId="{2D796544-2D61-474A-882F-4B715431EF10}" type="presOf" srcId="{5DACD9CE-532C-4ED4-B916-3F31854CCFE1}" destId="{5D6CB92C-BECC-4885-868D-55AC50C734C1}" srcOrd="0" destOrd="0" presId="urn:microsoft.com/office/officeart/2005/8/layout/vList2"/>
    <dgm:cxn modelId="{1A1DCE28-6086-4436-BEE4-1B80C3CB5B70}" srcId="{8E3570B8-C30E-48FD-B4B3-1899AD61F532}" destId="{804D87C6-0159-4339-9210-7D09B1013D46}" srcOrd="3" destOrd="0" parTransId="{C3591F0F-6F4A-40F7-84B5-BA9A4918CE09}" sibTransId="{D0E2BA35-2138-420D-9B68-20F06D7EA4FC}"/>
    <dgm:cxn modelId="{C2DE74F7-3198-490A-A7CB-245C9B137604}" type="presOf" srcId="{8E3570B8-C30E-48FD-B4B3-1899AD61F532}" destId="{2059D885-3E57-40E7-A3CA-8B91DEF86FA8}" srcOrd="0" destOrd="0" presId="urn:microsoft.com/office/officeart/2005/8/layout/vList2"/>
    <dgm:cxn modelId="{1597C1F4-F01C-43FF-8D71-B73BBD23581F}" srcId="{8E3570B8-C30E-48FD-B4B3-1899AD61F532}" destId="{738C4C54-8C70-4DA1-91AD-7B496D72E953}" srcOrd="0" destOrd="0" parTransId="{6E06F8D7-21DE-46FE-B132-6E32B2A60396}" sibTransId="{32D90825-9D56-46F8-9CBA-B5D511B1553C}"/>
    <dgm:cxn modelId="{12AB4F7D-7F05-4845-92C3-F23DCE23DEE4}" srcId="{8E3570B8-C30E-48FD-B4B3-1899AD61F532}" destId="{8738DCD7-8688-454D-811C-D0F2180872AF}" srcOrd="4" destOrd="0" parTransId="{F342A5AE-89FF-4673-A57B-7949F0C9B2B2}" sibTransId="{4298B34A-4DEB-4FA2-A3AF-247099FD8E68}"/>
    <dgm:cxn modelId="{996D266A-80BE-4CDE-8507-B19F88479715}" type="presOf" srcId="{8738DCD7-8688-454D-811C-D0F2180872AF}" destId="{1CF6480C-4A56-48D7-AA91-7C695EA84CF2}" srcOrd="0" destOrd="0" presId="urn:microsoft.com/office/officeart/2005/8/layout/vList2"/>
    <dgm:cxn modelId="{FDED9526-723C-4740-8A41-61C0DDA87E54}" type="presOf" srcId="{738C4C54-8C70-4DA1-91AD-7B496D72E953}" destId="{0B98B6FF-3609-45BA-8A70-713B18517DBB}" srcOrd="0" destOrd="0" presId="urn:microsoft.com/office/officeart/2005/8/layout/vList2"/>
    <dgm:cxn modelId="{35CAA433-5166-4C2E-9082-C47C0F294A4C}" type="presOf" srcId="{8E1672C3-CA1F-4F60-AC5D-BEA0B15A35FD}" destId="{0C022A83-6A4C-443B-89DE-0ED889DB268C}" srcOrd="0" destOrd="0" presId="urn:microsoft.com/office/officeart/2005/8/layout/vList2"/>
    <dgm:cxn modelId="{B37A7F6E-60FE-4762-B34F-1716850C6314}" type="presParOf" srcId="{2059D885-3E57-40E7-A3CA-8B91DEF86FA8}" destId="{0B98B6FF-3609-45BA-8A70-713B18517DBB}" srcOrd="0" destOrd="0" presId="urn:microsoft.com/office/officeart/2005/8/layout/vList2"/>
    <dgm:cxn modelId="{9B391E9E-B494-46CA-A039-1693AD7BF538}" type="presParOf" srcId="{2059D885-3E57-40E7-A3CA-8B91DEF86FA8}" destId="{C48A8877-3915-4EFB-8D4D-D2F70577472D}" srcOrd="1" destOrd="0" presId="urn:microsoft.com/office/officeart/2005/8/layout/vList2"/>
    <dgm:cxn modelId="{E955597A-DE73-4C5B-B006-BCFF98BFF371}" type="presParOf" srcId="{2059D885-3E57-40E7-A3CA-8B91DEF86FA8}" destId="{5D6CB92C-BECC-4885-868D-55AC50C734C1}" srcOrd="2" destOrd="0" presId="urn:microsoft.com/office/officeart/2005/8/layout/vList2"/>
    <dgm:cxn modelId="{9EAF24F2-5A64-43E8-9497-A7D72722A34D}" type="presParOf" srcId="{2059D885-3E57-40E7-A3CA-8B91DEF86FA8}" destId="{3B10C6F9-80AC-45BD-80C5-6313E0F9D459}" srcOrd="3" destOrd="0" presId="urn:microsoft.com/office/officeart/2005/8/layout/vList2"/>
    <dgm:cxn modelId="{7E6861E7-82DE-45F6-AAF9-697EC196AFF6}" type="presParOf" srcId="{2059D885-3E57-40E7-A3CA-8B91DEF86FA8}" destId="{0C022A83-6A4C-443B-89DE-0ED889DB268C}" srcOrd="4" destOrd="0" presId="urn:microsoft.com/office/officeart/2005/8/layout/vList2"/>
    <dgm:cxn modelId="{C562321E-F20E-4B8D-9CE7-65C8D833821C}" type="presParOf" srcId="{2059D885-3E57-40E7-A3CA-8B91DEF86FA8}" destId="{67DC0876-D69E-4D01-91E0-500EF588CCF3}" srcOrd="5" destOrd="0" presId="urn:microsoft.com/office/officeart/2005/8/layout/vList2"/>
    <dgm:cxn modelId="{B01E4D2E-A5CD-4A44-BD9B-A5C6E1FC551C}" type="presParOf" srcId="{2059D885-3E57-40E7-A3CA-8B91DEF86FA8}" destId="{6296762E-7B6B-4065-A56C-3621EE4B34DE}" srcOrd="6" destOrd="0" presId="urn:microsoft.com/office/officeart/2005/8/layout/vList2"/>
    <dgm:cxn modelId="{C22F109D-0FA9-4242-9280-80FA0191B502}" type="presParOf" srcId="{2059D885-3E57-40E7-A3CA-8B91DEF86FA8}" destId="{69CA34EA-C09C-43BC-8F01-77D93C1EF484}" srcOrd="7" destOrd="0" presId="urn:microsoft.com/office/officeart/2005/8/layout/vList2"/>
    <dgm:cxn modelId="{40700AA4-E7FB-4E75-BE00-6D60B7C79B25}" type="presParOf" srcId="{2059D885-3E57-40E7-A3CA-8B91DEF86FA8}" destId="{1CF6480C-4A56-48D7-AA91-7C695EA84CF2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9.xml><?xml version="1.0" encoding="utf-8"?>
<dgm:dataModel xmlns:dgm="http://schemas.openxmlformats.org/drawingml/2006/diagram" xmlns:a="http://schemas.openxmlformats.org/drawingml/2006/main">
  <dgm:ptLst>
    <dgm:pt modelId="{33E45DDD-1FB4-4C6F-956D-E47F246EDA28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FAE38BB5-6321-4A47-BD6A-0B5164A5BB80}">
      <dgm:prSet/>
      <dgm:spPr/>
      <dgm:t>
        <a:bodyPr/>
        <a:lstStyle/>
        <a:p>
          <a:r>
            <a:rPr lang="tr-TR"/>
            <a:t>EGE VE AKDENİZ’DE TÜRK DENİZCİLİĞİ</a:t>
          </a:r>
        </a:p>
      </dgm:t>
    </dgm:pt>
    <dgm:pt modelId="{2F9F36AA-55B7-4266-AB4D-9DA72EE21BF6}" type="parTrans" cxnId="{8C9A227E-3DF7-45AA-95CB-C377A39DEBAE}">
      <dgm:prSet/>
      <dgm:spPr/>
      <dgm:t>
        <a:bodyPr/>
        <a:lstStyle/>
        <a:p>
          <a:endParaRPr lang="tr-TR"/>
        </a:p>
      </dgm:t>
    </dgm:pt>
    <dgm:pt modelId="{3F629DBD-55C8-4192-9097-E62F7C9BA051}" type="sibTrans" cxnId="{8C9A227E-3DF7-45AA-95CB-C377A39DEBAE}">
      <dgm:prSet/>
      <dgm:spPr/>
      <dgm:t>
        <a:bodyPr/>
        <a:lstStyle/>
        <a:p>
          <a:endParaRPr lang="tr-TR"/>
        </a:p>
      </dgm:t>
    </dgm:pt>
    <dgm:pt modelId="{62C72F09-60D4-40D6-A44C-4917889DEA50}" type="pres">
      <dgm:prSet presAssocID="{33E45DDD-1FB4-4C6F-956D-E47F246EDA2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47A0AF78-8EFB-4A3F-A792-5EBE29DA803D}" type="pres">
      <dgm:prSet presAssocID="{FAE38BB5-6321-4A47-BD6A-0B5164A5BB8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B3482926-7F7C-4A57-B649-A1E2C7CD0DCD}" type="presOf" srcId="{FAE38BB5-6321-4A47-BD6A-0B5164A5BB80}" destId="{47A0AF78-8EFB-4A3F-A792-5EBE29DA803D}" srcOrd="0" destOrd="0" presId="urn:microsoft.com/office/officeart/2005/8/layout/vList2"/>
    <dgm:cxn modelId="{8C9A227E-3DF7-45AA-95CB-C377A39DEBAE}" srcId="{33E45DDD-1FB4-4C6F-956D-E47F246EDA28}" destId="{FAE38BB5-6321-4A47-BD6A-0B5164A5BB80}" srcOrd="0" destOrd="0" parTransId="{2F9F36AA-55B7-4266-AB4D-9DA72EE21BF6}" sibTransId="{3F629DBD-55C8-4192-9097-E62F7C9BA051}"/>
    <dgm:cxn modelId="{89EB5CB7-5C70-4465-9972-33F48185253C}" type="presOf" srcId="{33E45DDD-1FB4-4C6F-956D-E47F246EDA28}" destId="{62C72F09-60D4-40D6-A44C-4917889DEA50}" srcOrd="0" destOrd="0" presId="urn:microsoft.com/office/officeart/2005/8/layout/vList2"/>
    <dgm:cxn modelId="{3E25A609-58A2-4647-B503-5C13BFB36C1A}" type="presParOf" srcId="{62C72F09-60D4-40D6-A44C-4917889DEA50}" destId="{47A0AF78-8EFB-4A3F-A792-5EBE29DA803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E3EA648-C7A3-4E7F-8CDF-990B31BB6274}" type="doc">
      <dgm:prSet loTypeId="urn:microsoft.com/office/officeart/2005/8/layout/vList2" loCatId="list" qsTypeId="urn:microsoft.com/office/officeart/2005/8/quickstyle/3d1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DD7D96A6-A590-420B-9255-76A07ECE8B98}">
      <dgm:prSet/>
      <dgm:spPr/>
      <dgm:t>
        <a:bodyPr/>
        <a:lstStyle/>
        <a:p>
          <a:r>
            <a:rPr lang="tr-TR" dirty="0"/>
            <a:t>MALAZGİRT SAVAŞI(1071)</a:t>
          </a:r>
        </a:p>
      </dgm:t>
    </dgm:pt>
    <dgm:pt modelId="{1E8A4CE2-2478-4AF9-A5B6-AEA87020BC32}" type="parTrans" cxnId="{8AA6AF75-1346-46D2-B8C5-86FCE1630E12}">
      <dgm:prSet/>
      <dgm:spPr/>
      <dgm:t>
        <a:bodyPr/>
        <a:lstStyle/>
        <a:p>
          <a:endParaRPr lang="tr-TR"/>
        </a:p>
      </dgm:t>
    </dgm:pt>
    <dgm:pt modelId="{3559C032-CF6F-4168-B816-E3B00B27D5DE}" type="sibTrans" cxnId="{8AA6AF75-1346-46D2-B8C5-86FCE1630E12}">
      <dgm:prSet/>
      <dgm:spPr/>
      <dgm:t>
        <a:bodyPr/>
        <a:lstStyle/>
        <a:p>
          <a:endParaRPr lang="tr-TR"/>
        </a:p>
      </dgm:t>
    </dgm:pt>
    <dgm:pt modelId="{B4FDEFEB-D112-48F2-86DE-3E8E4CDA6169}" type="pres">
      <dgm:prSet presAssocID="{FE3EA648-C7A3-4E7F-8CDF-990B31BB627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2555E2F1-967B-4503-A46B-2C9912EF7E57}" type="pres">
      <dgm:prSet presAssocID="{DD7D96A6-A590-420B-9255-76A07ECE8B9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58C7556-3683-4974-8426-DCEE5AD3ED0B}" type="presOf" srcId="{DD7D96A6-A590-420B-9255-76A07ECE8B98}" destId="{2555E2F1-967B-4503-A46B-2C9912EF7E57}" srcOrd="0" destOrd="0" presId="urn:microsoft.com/office/officeart/2005/8/layout/vList2"/>
    <dgm:cxn modelId="{C8FE79AB-4ACC-4F47-9E16-94C8271CB2B7}" type="presOf" srcId="{FE3EA648-C7A3-4E7F-8CDF-990B31BB6274}" destId="{B4FDEFEB-D112-48F2-86DE-3E8E4CDA6169}" srcOrd="0" destOrd="0" presId="urn:microsoft.com/office/officeart/2005/8/layout/vList2"/>
    <dgm:cxn modelId="{8AA6AF75-1346-46D2-B8C5-86FCE1630E12}" srcId="{FE3EA648-C7A3-4E7F-8CDF-990B31BB6274}" destId="{DD7D96A6-A590-420B-9255-76A07ECE8B98}" srcOrd="0" destOrd="0" parTransId="{1E8A4CE2-2478-4AF9-A5B6-AEA87020BC32}" sibTransId="{3559C032-CF6F-4168-B816-E3B00B27D5DE}"/>
    <dgm:cxn modelId="{07CF8D4A-5868-4CE3-8708-5A9FA20EF78A}" type="presParOf" srcId="{B4FDEFEB-D112-48F2-86DE-3E8E4CDA6169}" destId="{2555E2F1-967B-4503-A46B-2C9912EF7E5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0.xml><?xml version="1.0" encoding="utf-8"?>
<dgm:dataModel xmlns:dgm="http://schemas.openxmlformats.org/drawingml/2006/diagram" xmlns:a="http://schemas.openxmlformats.org/drawingml/2006/main">
  <dgm:ptLst>
    <dgm:pt modelId="{FC7BC44F-EB00-4EC6-BE05-8AC1E74C83B3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4087ECF3-828D-437E-AA3E-A78B043A9FE7}">
      <dgm:prSet/>
      <dgm:spPr/>
      <dgm:t>
        <a:bodyPr/>
        <a:lstStyle/>
        <a:p>
          <a:r>
            <a:rPr lang="tr-TR" dirty="0"/>
            <a:t>Fatih zamanında  Venedik ve Ceneviz'den </a:t>
          </a:r>
          <a:r>
            <a:rPr lang="tr-TR" dirty="0" err="1"/>
            <a:t>Limni,Midilli</a:t>
          </a:r>
          <a:r>
            <a:rPr lang="tr-TR" dirty="0"/>
            <a:t> ve Gökçeada alındı</a:t>
          </a:r>
        </a:p>
      </dgm:t>
    </dgm:pt>
    <dgm:pt modelId="{4F48BF83-4392-4D2F-8993-31C80BD2798F}" type="parTrans" cxnId="{B06F93FF-60C6-41EB-B953-23EED57C5E2B}">
      <dgm:prSet/>
      <dgm:spPr/>
      <dgm:t>
        <a:bodyPr/>
        <a:lstStyle/>
        <a:p>
          <a:endParaRPr lang="tr-TR"/>
        </a:p>
      </dgm:t>
    </dgm:pt>
    <dgm:pt modelId="{12B14E7D-E0F4-4598-A3B1-78B7C4B4C44E}" type="sibTrans" cxnId="{B06F93FF-60C6-41EB-B953-23EED57C5E2B}">
      <dgm:prSet/>
      <dgm:spPr/>
      <dgm:t>
        <a:bodyPr/>
        <a:lstStyle/>
        <a:p>
          <a:endParaRPr lang="tr-TR"/>
        </a:p>
      </dgm:t>
    </dgm:pt>
    <dgm:pt modelId="{01359561-6BEE-4276-AB86-1508C8485C80}">
      <dgm:prSet/>
      <dgm:spPr/>
      <dgm:t>
        <a:bodyPr/>
        <a:lstStyle/>
        <a:p>
          <a:r>
            <a:rPr lang="tr-TR" dirty="0"/>
            <a:t>Kanuni Zamanında Rodos adası alındı(1522)</a:t>
          </a:r>
        </a:p>
      </dgm:t>
    </dgm:pt>
    <dgm:pt modelId="{8F860D1A-2FE5-4BBB-A889-0FA52F994D91}" type="parTrans" cxnId="{D46D127E-09F0-4FAB-B3F6-627323A5C51A}">
      <dgm:prSet/>
      <dgm:spPr/>
      <dgm:t>
        <a:bodyPr/>
        <a:lstStyle/>
        <a:p>
          <a:endParaRPr lang="tr-TR"/>
        </a:p>
      </dgm:t>
    </dgm:pt>
    <dgm:pt modelId="{E4CC5F9F-6021-45B8-A1F6-64FD734755DB}" type="sibTrans" cxnId="{D46D127E-09F0-4FAB-B3F6-627323A5C51A}">
      <dgm:prSet/>
      <dgm:spPr/>
      <dgm:t>
        <a:bodyPr/>
        <a:lstStyle/>
        <a:p>
          <a:endParaRPr lang="tr-TR"/>
        </a:p>
      </dgm:t>
    </dgm:pt>
    <dgm:pt modelId="{12BB73BF-8115-40FD-B695-843705AF4D68}">
      <dgm:prSet/>
      <dgm:spPr/>
      <dgm:t>
        <a:bodyPr/>
        <a:lstStyle/>
        <a:p>
          <a:r>
            <a:rPr lang="tr-TR" dirty="0"/>
            <a:t>Haçlılarla </a:t>
          </a:r>
          <a:r>
            <a:rPr lang="tr-TR" dirty="0" err="1"/>
            <a:t>Preveze</a:t>
          </a:r>
          <a:r>
            <a:rPr lang="tr-TR" dirty="0"/>
            <a:t> Deniz Savaşı(1538)</a:t>
          </a:r>
        </a:p>
      </dgm:t>
    </dgm:pt>
    <dgm:pt modelId="{0FF0FD1E-C26E-4F0F-9486-6F0C8DECA7EA}" type="parTrans" cxnId="{0CB31384-3E1A-496E-ABBC-394E3B616F68}">
      <dgm:prSet/>
      <dgm:spPr/>
      <dgm:t>
        <a:bodyPr/>
        <a:lstStyle/>
        <a:p>
          <a:endParaRPr lang="tr-TR"/>
        </a:p>
      </dgm:t>
    </dgm:pt>
    <dgm:pt modelId="{96E1AC68-1043-405B-B965-4B4A1C52BDA4}" type="sibTrans" cxnId="{0CB31384-3E1A-496E-ABBC-394E3B616F68}">
      <dgm:prSet/>
      <dgm:spPr/>
      <dgm:t>
        <a:bodyPr/>
        <a:lstStyle/>
        <a:p>
          <a:endParaRPr lang="tr-TR"/>
        </a:p>
      </dgm:t>
    </dgm:pt>
    <dgm:pt modelId="{FBC275E3-E10B-466C-A745-1D336013A978}">
      <dgm:prSet/>
      <dgm:spPr/>
      <dgm:t>
        <a:bodyPr/>
        <a:lstStyle/>
        <a:p>
          <a:r>
            <a:rPr lang="tr-TR"/>
            <a:t>Kıbrısın Fethi(1571)</a:t>
          </a:r>
        </a:p>
      </dgm:t>
    </dgm:pt>
    <dgm:pt modelId="{6913C6BD-504C-469C-BFE0-996CA6A225CB}" type="parTrans" cxnId="{7597C28E-9E44-4AC8-8ADB-5E6B823B02DC}">
      <dgm:prSet/>
      <dgm:spPr/>
      <dgm:t>
        <a:bodyPr/>
        <a:lstStyle/>
        <a:p>
          <a:endParaRPr lang="tr-TR"/>
        </a:p>
      </dgm:t>
    </dgm:pt>
    <dgm:pt modelId="{0207EB17-CF23-4B6B-88E1-EC9F5A6EA599}" type="sibTrans" cxnId="{7597C28E-9E44-4AC8-8ADB-5E6B823B02DC}">
      <dgm:prSet/>
      <dgm:spPr/>
      <dgm:t>
        <a:bodyPr/>
        <a:lstStyle/>
        <a:p>
          <a:endParaRPr lang="tr-TR"/>
        </a:p>
      </dgm:t>
    </dgm:pt>
    <dgm:pt modelId="{100EC1E3-B95E-40BE-8534-E5368064FD0B}">
      <dgm:prSet/>
      <dgm:spPr/>
      <dgm:t>
        <a:bodyPr/>
        <a:lstStyle/>
        <a:p>
          <a:r>
            <a:rPr lang="tr-TR"/>
            <a:t>Girit Adasının alınması(1669)</a:t>
          </a:r>
        </a:p>
      </dgm:t>
    </dgm:pt>
    <dgm:pt modelId="{E81A1737-5F11-498C-94AF-A2F8FD5DAD5D}" type="parTrans" cxnId="{15BED8AE-B970-48E9-986E-B4727D482059}">
      <dgm:prSet/>
      <dgm:spPr/>
      <dgm:t>
        <a:bodyPr/>
        <a:lstStyle/>
        <a:p>
          <a:endParaRPr lang="tr-TR"/>
        </a:p>
      </dgm:t>
    </dgm:pt>
    <dgm:pt modelId="{13936BA7-2163-459E-84AB-0CF3439EDEDC}" type="sibTrans" cxnId="{15BED8AE-B970-48E9-986E-B4727D482059}">
      <dgm:prSet/>
      <dgm:spPr/>
      <dgm:t>
        <a:bodyPr/>
        <a:lstStyle/>
        <a:p>
          <a:endParaRPr lang="tr-TR"/>
        </a:p>
      </dgm:t>
    </dgm:pt>
    <dgm:pt modelId="{5EEAAB8D-C08B-4616-A054-73BA496320AE}" type="pres">
      <dgm:prSet presAssocID="{FC7BC44F-EB00-4EC6-BE05-8AC1E74C83B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0D379F3C-BFBF-45C1-A099-294361122702}" type="pres">
      <dgm:prSet presAssocID="{4087ECF3-828D-437E-AA3E-A78B043A9FE7}" presName="parentText" presStyleLbl="node1" presStyleIdx="0" presStyleCnt="5" custScaleY="7051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6F62A34-BDAC-4D62-BC25-3A22599AE9B2}" type="pres">
      <dgm:prSet presAssocID="{12B14E7D-E0F4-4598-A3B1-78B7C4B4C44E}" presName="spacer" presStyleCnt="0"/>
      <dgm:spPr/>
    </dgm:pt>
    <dgm:pt modelId="{51FD82A1-5F99-413B-9704-A847D84F82F9}" type="pres">
      <dgm:prSet presAssocID="{01359561-6BEE-4276-AB86-1508C8485C80}" presName="parentText" presStyleLbl="node1" presStyleIdx="1" presStyleCnt="5" custScaleY="6256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ECB476C-789B-4C34-9245-4851F9072A3C}" type="pres">
      <dgm:prSet presAssocID="{E4CC5F9F-6021-45B8-A1F6-64FD734755DB}" presName="spacer" presStyleCnt="0"/>
      <dgm:spPr/>
    </dgm:pt>
    <dgm:pt modelId="{4191D818-5C58-4595-AE5B-CCA5A0D04AA4}" type="pres">
      <dgm:prSet presAssocID="{12BB73BF-8115-40FD-B695-843705AF4D68}" presName="parentText" presStyleLbl="node1" presStyleIdx="2" presStyleCnt="5" custScaleY="6597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1D28064-3FF1-4332-95CC-218A26A8FD2C}" type="pres">
      <dgm:prSet presAssocID="{96E1AC68-1043-405B-B965-4B4A1C52BDA4}" presName="spacer" presStyleCnt="0"/>
      <dgm:spPr/>
    </dgm:pt>
    <dgm:pt modelId="{3BE5CD2C-0AB5-4CA1-B325-FA758DDFF045}" type="pres">
      <dgm:prSet presAssocID="{FBC275E3-E10B-466C-A745-1D336013A978}" presName="parentText" presStyleLbl="node1" presStyleIdx="3" presStyleCnt="5" custScaleY="49295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D74495B-F927-426A-A1BD-38DEE9BC1C1A}" type="pres">
      <dgm:prSet presAssocID="{0207EB17-CF23-4B6B-88E1-EC9F5A6EA599}" presName="spacer" presStyleCnt="0"/>
      <dgm:spPr/>
    </dgm:pt>
    <dgm:pt modelId="{54F49DED-B4FA-4254-8787-9DC66E84A500}" type="pres">
      <dgm:prSet presAssocID="{100EC1E3-B95E-40BE-8534-E5368064FD0B}" presName="parentText" presStyleLbl="node1" presStyleIdx="4" presStyleCnt="5" custScaleY="5742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34FC04CE-69DF-4AA5-AE4F-5D659D082E0B}" type="presOf" srcId="{FC7BC44F-EB00-4EC6-BE05-8AC1E74C83B3}" destId="{5EEAAB8D-C08B-4616-A054-73BA496320AE}" srcOrd="0" destOrd="0" presId="urn:microsoft.com/office/officeart/2005/8/layout/vList2"/>
    <dgm:cxn modelId="{F17D8025-E0BB-4146-B8F8-721574198615}" type="presOf" srcId="{100EC1E3-B95E-40BE-8534-E5368064FD0B}" destId="{54F49DED-B4FA-4254-8787-9DC66E84A500}" srcOrd="0" destOrd="0" presId="urn:microsoft.com/office/officeart/2005/8/layout/vList2"/>
    <dgm:cxn modelId="{546AE491-2821-4F5B-AEBC-831547C80EA9}" type="presOf" srcId="{FBC275E3-E10B-466C-A745-1D336013A978}" destId="{3BE5CD2C-0AB5-4CA1-B325-FA758DDFF045}" srcOrd="0" destOrd="0" presId="urn:microsoft.com/office/officeart/2005/8/layout/vList2"/>
    <dgm:cxn modelId="{17006B90-05F5-4D3E-8ADE-7B2831C059FA}" type="presOf" srcId="{12BB73BF-8115-40FD-B695-843705AF4D68}" destId="{4191D818-5C58-4595-AE5B-CCA5A0D04AA4}" srcOrd="0" destOrd="0" presId="urn:microsoft.com/office/officeart/2005/8/layout/vList2"/>
    <dgm:cxn modelId="{B06F93FF-60C6-41EB-B953-23EED57C5E2B}" srcId="{FC7BC44F-EB00-4EC6-BE05-8AC1E74C83B3}" destId="{4087ECF3-828D-437E-AA3E-A78B043A9FE7}" srcOrd="0" destOrd="0" parTransId="{4F48BF83-4392-4D2F-8993-31C80BD2798F}" sibTransId="{12B14E7D-E0F4-4598-A3B1-78B7C4B4C44E}"/>
    <dgm:cxn modelId="{0CB31384-3E1A-496E-ABBC-394E3B616F68}" srcId="{FC7BC44F-EB00-4EC6-BE05-8AC1E74C83B3}" destId="{12BB73BF-8115-40FD-B695-843705AF4D68}" srcOrd="2" destOrd="0" parTransId="{0FF0FD1E-C26E-4F0F-9486-6F0C8DECA7EA}" sibTransId="{96E1AC68-1043-405B-B965-4B4A1C52BDA4}"/>
    <dgm:cxn modelId="{D46D127E-09F0-4FAB-B3F6-627323A5C51A}" srcId="{FC7BC44F-EB00-4EC6-BE05-8AC1E74C83B3}" destId="{01359561-6BEE-4276-AB86-1508C8485C80}" srcOrd="1" destOrd="0" parTransId="{8F860D1A-2FE5-4BBB-A889-0FA52F994D91}" sibTransId="{E4CC5F9F-6021-45B8-A1F6-64FD734755DB}"/>
    <dgm:cxn modelId="{F0C9AEAF-A8FB-4BC0-AEDC-4C63704BCE7D}" type="presOf" srcId="{01359561-6BEE-4276-AB86-1508C8485C80}" destId="{51FD82A1-5F99-413B-9704-A847D84F82F9}" srcOrd="0" destOrd="0" presId="urn:microsoft.com/office/officeart/2005/8/layout/vList2"/>
    <dgm:cxn modelId="{15BED8AE-B970-48E9-986E-B4727D482059}" srcId="{FC7BC44F-EB00-4EC6-BE05-8AC1E74C83B3}" destId="{100EC1E3-B95E-40BE-8534-E5368064FD0B}" srcOrd="4" destOrd="0" parTransId="{E81A1737-5F11-498C-94AF-A2F8FD5DAD5D}" sibTransId="{13936BA7-2163-459E-84AB-0CF3439EDEDC}"/>
    <dgm:cxn modelId="{B4BC6584-3063-4C9B-AE17-894700D7486E}" type="presOf" srcId="{4087ECF3-828D-437E-AA3E-A78B043A9FE7}" destId="{0D379F3C-BFBF-45C1-A099-294361122702}" srcOrd="0" destOrd="0" presId="urn:microsoft.com/office/officeart/2005/8/layout/vList2"/>
    <dgm:cxn modelId="{7597C28E-9E44-4AC8-8ADB-5E6B823B02DC}" srcId="{FC7BC44F-EB00-4EC6-BE05-8AC1E74C83B3}" destId="{FBC275E3-E10B-466C-A745-1D336013A978}" srcOrd="3" destOrd="0" parTransId="{6913C6BD-504C-469C-BFE0-996CA6A225CB}" sibTransId="{0207EB17-CF23-4B6B-88E1-EC9F5A6EA599}"/>
    <dgm:cxn modelId="{CC76B63B-A828-44E2-A971-0D27708A3C3E}" type="presParOf" srcId="{5EEAAB8D-C08B-4616-A054-73BA496320AE}" destId="{0D379F3C-BFBF-45C1-A099-294361122702}" srcOrd="0" destOrd="0" presId="urn:microsoft.com/office/officeart/2005/8/layout/vList2"/>
    <dgm:cxn modelId="{87E75B64-8A31-487D-B60C-9CCF2C619BBE}" type="presParOf" srcId="{5EEAAB8D-C08B-4616-A054-73BA496320AE}" destId="{16F62A34-BDAC-4D62-BC25-3A22599AE9B2}" srcOrd="1" destOrd="0" presId="urn:microsoft.com/office/officeart/2005/8/layout/vList2"/>
    <dgm:cxn modelId="{A6320990-D506-4617-B4BF-4F22DE85E81B}" type="presParOf" srcId="{5EEAAB8D-C08B-4616-A054-73BA496320AE}" destId="{51FD82A1-5F99-413B-9704-A847D84F82F9}" srcOrd="2" destOrd="0" presId="urn:microsoft.com/office/officeart/2005/8/layout/vList2"/>
    <dgm:cxn modelId="{2786D611-000F-4DA0-B2C4-B59A8CBB4FF1}" type="presParOf" srcId="{5EEAAB8D-C08B-4616-A054-73BA496320AE}" destId="{4ECB476C-789B-4C34-9245-4851F9072A3C}" srcOrd="3" destOrd="0" presId="urn:microsoft.com/office/officeart/2005/8/layout/vList2"/>
    <dgm:cxn modelId="{99BD0034-0A18-4952-A81F-B024AA2D05DA}" type="presParOf" srcId="{5EEAAB8D-C08B-4616-A054-73BA496320AE}" destId="{4191D818-5C58-4595-AE5B-CCA5A0D04AA4}" srcOrd="4" destOrd="0" presId="urn:microsoft.com/office/officeart/2005/8/layout/vList2"/>
    <dgm:cxn modelId="{A0BA57CE-9397-434F-8FBE-28C117DA8E3D}" type="presParOf" srcId="{5EEAAB8D-C08B-4616-A054-73BA496320AE}" destId="{21D28064-3FF1-4332-95CC-218A26A8FD2C}" srcOrd="5" destOrd="0" presId="urn:microsoft.com/office/officeart/2005/8/layout/vList2"/>
    <dgm:cxn modelId="{C22D0ABD-2C8E-4AD3-A1A2-E2773405075B}" type="presParOf" srcId="{5EEAAB8D-C08B-4616-A054-73BA496320AE}" destId="{3BE5CD2C-0AB5-4CA1-B325-FA758DDFF045}" srcOrd="6" destOrd="0" presId="urn:microsoft.com/office/officeart/2005/8/layout/vList2"/>
    <dgm:cxn modelId="{8F3F6341-91A6-4F52-9C79-12DD467E6EEE}" type="presParOf" srcId="{5EEAAB8D-C08B-4616-A054-73BA496320AE}" destId="{AD74495B-F927-426A-A1BD-38DEE9BC1C1A}" srcOrd="7" destOrd="0" presId="urn:microsoft.com/office/officeart/2005/8/layout/vList2"/>
    <dgm:cxn modelId="{098E4BAE-93E3-494E-8E60-EB5D98D5892F}" type="presParOf" srcId="{5EEAAB8D-C08B-4616-A054-73BA496320AE}" destId="{54F49DED-B4FA-4254-8787-9DC66E84A50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91.xml><?xml version="1.0" encoding="utf-8"?>
<dgm:dataModel xmlns:dgm="http://schemas.openxmlformats.org/drawingml/2006/diagram" xmlns:a="http://schemas.openxmlformats.org/drawingml/2006/main">
  <dgm:ptLst>
    <dgm:pt modelId="{7CF32344-C58E-4069-835D-7CCED57874E8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3DE82116-8984-4765-9A4C-2D7EEC6980A4}">
      <dgm:prSet/>
      <dgm:spPr/>
      <dgm:t>
        <a:bodyPr/>
        <a:lstStyle/>
        <a:p>
          <a:r>
            <a:rPr lang="tr-TR"/>
            <a:t>RODOS ADASININ ALINMASI(1522)</a:t>
          </a:r>
        </a:p>
      </dgm:t>
    </dgm:pt>
    <dgm:pt modelId="{FB4C2FB5-6EB4-41BE-AE44-34CEA31D535D}" type="parTrans" cxnId="{26CD2187-3A64-41DD-AC0E-A57C25535EA2}">
      <dgm:prSet/>
      <dgm:spPr/>
      <dgm:t>
        <a:bodyPr/>
        <a:lstStyle/>
        <a:p>
          <a:endParaRPr lang="tr-TR"/>
        </a:p>
      </dgm:t>
    </dgm:pt>
    <dgm:pt modelId="{21C7DFD0-7024-4769-8D79-B9140703DCBA}" type="sibTrans" cxnId="{26CD2187-3A64-41DD-AC0E-A57C25535EA2}">
      <dgm:prSet/>
      <dgm:spPr/>
      <dgm:t>
        <a:bodyPr/>
        <a:lstStyle/>
        <a:p>
          <a:endParaRPr lang="tr-TR"/>
        </a:p>
      </dgm:t>
    </dgm:pt>
    <dgm:pt modelId="{161E051A-86D4-4941-9516-5A75E72F0F2B}" type="pres">
      <dgm:prSet presAssocID="{7CF32344-C58E-4069-835D-7CCED57874E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BC6E7060-95A3-41B7-9CAB-D66D5482E7E9}" type="pres">
      <dgm:prSet presAssocID="{3DE82116-8984-4765-9A4C-2D7EEC6980A4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5CD3EA61-5A63-4EF1-B2EF-EE34C03CB563}" type="presOf" srcId="{7CF32344-C58E-4069-835D-7CCED57874E8}" destId="{161E051A-86D4-4941-9516-5A75E72F0F2B}" srcOrd="0" destOrd="0" presId="urn:microsoft.com/office/officeart/2005/8/layout/vList2"/>
    <dgm:cxn modelId="{26CD2187-3A64-41DD-AC0E-A57C25535EA2}" srcId="{7CF32344-C58E-4069-835D-7CCED57874E8}" destId="{3DE82116-8984-4765-9A4C-2D7EEC6980A4}" srcOrd="0" destOrd="0" parTransId="{FB4C2FB5-6EB4-41BE-AE44-34CEA31D535D}" sibTransId="{21C7DFD0-7024-4769-8D79-B9140703DCBA}"/>
    <dgm:cxn modelId="{85A39A09-742D-463D-B0E0-7EF6A448AB8E}" type="presOf" srcId="{3DE82116-8984-4765-9A4C-2D7EEC6980A4}" destId="{BC6E7060-95A3-41B7-9CAB-D66D5482E7E9}" srcOrd="0" destOrd="0" presId="urn:microsoft.com/office/officeart/2005/8/layout/vList2"/>
    <dgm:cxn modelId="{5D1D16CB-2A37-4E53-B967-8B339F08CF9F}" type="presParOf" srcId="{161E051A-86D4-4941-9516-5A75E72F0F2B}" destId="{BC6E7060-95A3-41B7-9CAB-D66D5482E7E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2.xml><?xml version="1.0" encoding="utf-8"?>
<dgm:dataModel xmlns:dgm="http://schemas.openxmlformats.org/drawingml/2006/diagram" xmlns:a="http://schemas.openxmlformats.org/drawingml/2006/main">
  <dgm:ptLst>
    <dgm:pt modelId="{FED14D3F-4DD7-4F89-8B83-FE388115C473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E1242C26-932E-4FD0-BCA7-A43996BD0717}">
      <dgm:prSet/>
      <dgm:spPr/>
      <dgm:t>
        <a:bodyPr/>
        <a:lstStyle/>
        <a:p>
          <a:r>
            <a:rPr lang="tr-TR"/>
            <a:t>Mısır’ın alınmasından sonra İstanbul Mısır arasında ticaret artmıştır.</a:t>
          </a:r>
        </a:p>
      </dgm:t>
    </dgm:pt>
    <dgm:pt modelId="{908561FC-ED54-46A6-A396-20E22171DA24}" type="parTrans" cxnId="{B2FC996B-AD0A-4F96-9178-C3C73D03FAC5}">
      <dgm:prSet/>
      <dgm:spPr/>
      <dgm:t>
        <a:bodyPr/>
        <a:lstStyle/>
        <a:p>
          <a:endParaRPr lang="tr-TR"/>
        </a:p>
      </dgm:t>
    </dgm:pt>
    <dgm:pt modelId="{742EC0AB-37F2-45FE-AAD2-5F235B32A2F5}" type="sibTrans" cxnId="{B2FC996B-AD0A-4F96-9178-C3C73D03FAC5}">
      <dgm:prSet/>
      <dgm:spPr/>
      <dgm:t>
        <a:bodyPr/>
        <a:lstStyle/>
        <a:p>
          <a:endParaRPr lang="tr-TR"/>
        </a:p>
      </dgm:t>
    </dgm:pt>
    <dgm:pt modelId="{345FA538-2A72-4DB3-B6F1-0A14E734D9BB}">
      <dgm:prSet/>
      <dgm:spPr/>
      <dgm:t>
        <a:bodyPr/>
        <a:lstStyle/>
        <a:p>
          <a:r>
            <a:rPr lang="tr-TR"/>
            <a:t>Ancak Rodos'ta bulunan  Hristiyan şövalyeler buradan geçen Müslüman tüccarlara saldırarak ticari faaliyetleri engelliyordu.</a:t>
          </a:r>
        </a:p>
      </dgm:t>
    </dgm:pt>
    <dgm:pt modelId="{C7309516-336D-4060-807B-D3FA391E5D64}" type="parTrans" cxnId="{7C341523-9241-48C5-AAA9-35D4531312BF}">
      <dgm:prSet/>
      <dgm:spPr/>
      <dgm:t>
        <a:bodyPr/>
        <a:lstStyle/>
        <a:p>
          <a:endParaRPr lang="tr-TR"/>
        </a:p>
      </dgm:t>
    </dgm:pt>
    <dgm:pt modelId="{58AAC4B2-EA78-4C3E-A141-006A570381F7}" type="sibTrans" cxnId="{7C341523-9241-48C5-AAA9-35D4531312BF}">
      <dgm:prSet/>
      <dgm:spPr/>
      <dgm:t>
        <a:bodyPr/>
        <a:lstStyle/>
        <a:p>
          <a:endParaRPr lang="tr-TR"/>
        </a:p>
      </dgm:t>
    </dgm:pt>
    <dgm:pt modelId="{A7D5971B-AA24-43C7-A03E-571A520B1209}">
      <dgm:prSet/>
      <dgm:spPr/>
      <dgm:t>
        <a:bodyPr/>
        <a:lstStyle/>
        <a:p>
          <a:r>
            <a:rPr lang="tr-TR"/>
            <a:t>1522 de Rodos adası alınarak Mısır-İstanbul arasındaki ticari faaliyetler güvenlik altına alınmıştır</a:t>
          </a:r>
        </a:p>
      </dgm:t>
    </dgm:pt>
    <dgm:pt modelId="{D45B41C3-D5AD-45F7-800D-62B0484F60D3}" type="parTrans" cxnId="{2C0D806B-ACD4-40DA-8363-31D617FB71C7}">
      <dgm:prSet/>
      <dgm:spPr/>
      <dgm:t>
        <a:bodyPr/>
        <a:lstStyle/>
        <a:p>
          <a:endParaRPr lang="tr-TR"/>
        </a:p>
      </dgm:t>
    </dgm:pt>
    <dgm:pt modelId="{206EA99D-8DCD-4BF4-9B1C-243B0AC78D43}" type="sibTrans" cxnId="{2C0D806B-ACD4-40DA-8363-31D617FB71C7}">
      <dgm:prSet/>
      <dgm:spPr/>
      <dgm:t>
        <a:bodyPr/>
        <a:lstStyle/>
        <a:p>
          <a:endParaRPr lang="tr-TR"/>
        </a:p>
      </dgm:t>
    </dgm:pt>
    <dgm:pt modelId="{75040CB3-0E2E-4B7F-9D76-0EA632930EE4}" type="pres">
      <dgm:prSet presAssocID="{FED14D3F-4DD7-4F89-8B83-FE388115C47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DF16D928-3953-4EDE-8EA7-86DD222CCE69}" type="pres">
      <dgm:prSet presAssocID="{E1242C26-932E-4FD0-BCA7-A43996BD0717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6D52F0D-AB12-47D5-9418-BD63D0EA56BC}" type="pres">
      <dgm:prSet presAssocID="{742EC0AB-37F2-45FE-AAD2-5F235B32A2F5}" presName="spacer" presStyleCnt="0"/>
      <dgm:spPr/>
    </dgm:pt>
    <dgm:pt modelId="{498D30EC-FA18-478C-BEF7-FAF61ED3FFD3}" type="pres">
      <dgm:prSet presAssocID="{345FA538-2A72-4DB3-B6F1-0A14E734D9BB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5B8D4AE-11E0-46F2-9274-96D6F005BD74}" type="pres">
      <dgm:prSet presAssocID="{58AAC4B2-EA78-4C3E-A141-006A570381F7}" presName="spacer" presStyleCnt="0"/>
      <dgm:spPr/>
    </dgm:pt>
    <dgm:pt modelId="{A29968B5-C88D-462E-9A34-325D55B2469A}" type="pres">
      <dgm:prSet presAssocID="{A7D5971B-AA24-43C7-A03E-571A520B120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C0D806B-ACD4-40DA-8363-31D617FB71C7}" srcId="{FED14D3F-4DD7-4F89-8B83-FE388115C473}" destId="{A7D5971B-AA24-43C7-A03E-571A520B1209}" srcOrd="2" destOrd="0" parTransId="{D45B41C3-D5AD-45F7-800D-62B0484F60D3}" sibTransId="{206EA99D-8DCD-4BF4-9B1C-243B0AC78D43}"/>
    <dgm:cxn modelId="{2B607D40-66F4-4844-8E39-2554505A1B16}" type="presOf" srcId="{FED14D3F-4DD7-4F89-8B83-FE388115C473}" destId="{75040CB3-0E2E-4B7F-9D76-0EA632930EE4}" srcOrd="0" destOrd="0" presId="urn:microsoft.com/office/officeart/2005/8/layout/vList2"/>
    <dgm:cxn modelId="{B2FC996B-AD0A-4F96-9178-C3C73D03FAC5}" srcId="{FED14D3F-4DD7-4F89-8B83-FE388115C473}" destId="{E1242C26-932E-4FD0-BCA7-A43996BD0717}" srcOrd="0" destOrd="0" parTransId="{908561FC-ED54-46A6-A396-20E22171DA24}" sibTransId="{742EC0AB-37F2-45FE-AAD2-5F235B32A2F5}"/>
    <dgm:cxn modelId="{7C341523-9241-48C5-AAA9-35D4531312BF}" srcId="{FED14D3F-4DD7-4F89-8B83-FE388115C473}" destId="{345FA538-2A72-4DB3-B6F1-0A14E734D9BB}" srcOrd="1" destOrd="0" parTransId="{C7309516-336D-4060-807B-D3FA391E5D64}" sibTransId="{58AAC4B2-EA78-4C3E-A141-006A570381F7}"/>
    <dgm:cxn modelId="{DB4CD11A-BE22-4D82-9019-8ADC76467815}" type="presOf" srcId="{E1242C26-932E-4FD0-BCA7-A43996BD0717}" destId="{DF16D928-3953-4EDE-8EA7-86DD222CCE69}" srcOrd="0" destOrd="0" presId="urn:microsoft.com/office/officeart/2005/8/layout/vList2"/>
    <dgm:cxn modelId="{52A22546-7774-43E6-A938-0CEF33EEDD05}" type="presOf" srcId="{345FA538-2A72-4DB3-B6F1-0A14E734D9BB}" destId="{498D30EC-FA18-478C-BEF7-FAF61ED3FFD3}" srcOrd="0" destOrd="0" presId="urn:microsoft.com/office/officeart/2005/8/layout/vList2"/>
    <dgm:cxn modelId="{6AFB1F59-023D-4575-9269-FF2377DD4B4B}" type="presOf" srcId="{A7D5971B-AA24-43C7-A03E-571A520B1209}" destId="{A29968B5-C88D-462E-9A34-325D55B2469A}" srcOrd="0" destOrd="0" presId="urn:microsoft.com/office/officeart/2005/8/layout/vList2"/>
    <dgm:cxn modelId="{579EBD80-B86E-48C2-8E24-03F3E8B1250D}" type="presParOf" srcId="{75040CB3-0E2E-4B7F-9D76-0EA632930EE4}" destId="{DF16D928-3953-4EDE-8EA7-86DD222CCE69}" srcOrd="0" destOrd="0" presId="urn:microsoft.com/office/officeart/2005/8/layout/vList2"/>
    <dgm:cxn modelId="{ACB2FB23-F2C6-49C9-8C60-A709740FED79}" type="presParOf" srcId="{75040CB3-0E2E-4B7F-9D76-0EA632930EE4}" destId="{F6D52F0D-AB12-47D5-9418-BD63D0EA56BC}" srcOrd="1" destOrd="0" presId="urn:microsoft.com/office/officeart/2005/8/layout/vList2"/>
    <dgm:cxn modelId="{BBF2148B-F8A0-4837-82B6-F618498262B0}" type="presParOf" srcId="{75040CB3-0E2E-4B7F-9D76-0EA632930EE4}" destId="{498D30EC-FA18-478C-BEF7-FAF61ED3FFD3}" srcOrd="2" destOrd="0" presId="urn:microsoft.com/office/officeart/2005/8/layout/vList2"/>
    <dgm:cxn modelId="{4377E141-EFA5-4F32-97B4-DFCB58487CE4}" type="presParOf" srcId="{75040CB3-0E2E-4B7F-9D76-0EA632930EE4}" destId="{75B8D4AE-11E0-46F2-9274-96D6F005BD74}" srcOrd="3" destOrd="0" presId="urn:microsoft.com/office/officeart/2005/8/layout/vList2"/>
    <dgm:cxn modelId="{7224A91C-07D2-4093-AE70-752F4CF54CAA}" type="presParOf" srcId="{75040CB3-0E2E-4B7F-9D76-0EA632930EE4}" destId="{A29968B5-C88D-462E-9A34-325D55B2469A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93.xml><?xml version="1.0" encoding="utf-8"?>
<dgm:dataModel xmlns:dgm="http://schemas.openxmlformats.org/drawingml/2006/diagram" xmlns:a="http://schemas.openxmlformats.org/drawingml/2006/main">
  <dgm:ptLst>
    <dgm:pt modelId="{7F62D839-E2FD-4AE9-BF06-7E3BA661CB94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D8D770F4-140B-4DF0-9FB6-23B88BBFF75C}">
      <dgm:prSet/>
      <dgm:spPr/>
      <dgm:t>
        <a:bodyPr/>
        <a:lstStyle/>
        <a:p>
          <a:pPr algn="ctr"/>
          <a:r>
            <a:rPr lang="tr-TR" dirty="0"/>
            <a:t>PREVEZE DENİZ SAVAŞI(1538)</a:t>
          </a:r>
        </a:p>
      </dgm:t>
    </dgm:pt>
    <dgm:pt modelId="{D686727D-72E4-4FBA-82D7-28F0127164DC}" type="parTrans" cxnId="{162CA657-92C9-4D6A-861A-67E31F3209B7}">
      <dgm:prSet/>
      <dgm:spPr/>
      <dgm:t>
        <a:bodyPr/>
        <a:lstStyle/>
        <a:p>
          <a:endParaRPr lang="tr-TR"/>
        </a:p>
      </dgm:t>
    </dgm:pt>
    <dgm:pt modelId="{8D266C9E-2855-4883-B665-56A855ACABE0}" type="sibTrans" cxnId="{162CA657-92C9-4D6A-861A-67E31F3209B7}">
      <dgm:prSet/>
      <dgm:spPr/>
      <dgm:t>
        <a:bodyPr/>
        <a:lstStyle/>
        <a:p>
          <a:endParaRPr lang="tr-TR"/>
        </a:p>
      </dgm:t>
    </dgm:pt>
    <dgm:pt modelId="{24432A82-757E-40A8-BE72-BCD51A19FAE4}" type="pres">
      <dgm:prSet presAssocID="{7F62D839-E2FD-4AE9-BF06-7E3BA661CB9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2F3CA39-0C12-4FF8-A8C5-7867614AADDB}" type="pres">
      <dgm:prSet presAssocID="{D8D770F4-140B-4DF0-9FB6-23B88BBFF75C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162CA657-92C9-4D6A-861A-67E31F3209B7}" srcId="{7F62D839-E2FD-4AE9-BF06-7E3BA661CB94}" destId="{D8D770F4-140B-4DF0-9FB6-23B88BBFF75C}" srcOrd="0" destOrd="0" parTransId="{D686727D-72E4-4FBA-82D7-28F0127164DC}" sibTransId="{8D266C9E-2855-4883-B665-56A855ACABE0}"/>
    <dgm:cxn modelId="{86C2AE63-7536-4015-9B1E-E43F29B7ADBC}" type="presOf" srcId="{D8D770F4-140B-4DF0-9FB6-23B88BBFF75C}" destId="{E2F3CA39-0C12-4FF8-A8C5-7867614AADDB}" srcOrd="0" destOrd="0" presId="urn:microsoft.com/office/officeart/2005/8/layout/vList2"/>
    <dgm:cxn modelId="{063EE81F-D831-48A9-AA51-66899C0C147D}" type="presOf" srcId="{7F62D839-E2FD-4AE9-BF06-7E3BA661CB94}" destId="{24432A82-757E-40A8-BE72-BCD51A19FAE4}" srcOrd="0" destOrd="0" presId="urn:microsoft.com/office/officeart/2005/8/layout/vList2"/>
    <dgm:cxn modelId="{488A799C-3C16-4F0B-A39F-F4B996F7D4B8}" type="presParOf" srcId="{24432A82-757E-40A8-BE72-BCD51A19FAE4}" destId="{E2F3CA39-0C12-4FF8-A8C5-7867614AADD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4.xml><?xml version="1.0" encoding="utf-8"?>
<dgm:dataModel xmlns:dgm="http://schemas.openxmlformats.org/drawingml/2006/diagram" xmlns:a="http://schemas.openxmlformats.org/drawingml/2006/main">
  <dgm:ptLst>
    <dgm:pt modelId="{73E32CBF-7161-484A-9CB2-76E9F96631C6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DBBE3F86-25F9-442E-A41F-CEA1DB48C048}">
      <dgm:prSet/>
      <dgm:spPr/>
      <dgm:t>
        <a:bodyPr/>
        <a:lstStyle/>
        <a:p>
          <a:r>
            <a:rPr lang="tr-TR"/>
            <a:t>Osmanlı Donanması ile Haçlı donanması arasında yapılan bu deniz savaşı ile her iki tarafta Akdeniz'e hakim olmak istemiştir.</a:t>
          </a:r>
        </a:p>
      </dgm:t>
    </dgm:pt>
    <dgm:pt modelId="{A51F4970-E500-4E8A-84BD-5ABF5055D889}" type="parTrans" cxnId="{EF8FC649-D4B7-4CEA-928C-47B2B8B1CA31}">
      <dgm:prSet/>
      <dgm:spPr/>
      <dgm:t>
        <a:bodyPr/>
        <a:lstStyle/>
        <a:p>
          <a:endParaRPr lang="tr-TR"/>
        </a:p>
      </dgm:t>
    </dgm:pt>
    <dgm:pt modelId="{93A6F044-E7A7-4C40-9F6D-3CC163C58D57}" type="sibTrans" cxnId="{EF8FC649-D4B7-4CEA-928C-47B2B8B1CA31}">
      <dgm:prSet/>
      <dgm:spPr/>
      <dgm:t>
        <a:bodyPr/>
        <a:lstStyle/>
        <a:p>
          <a:endParaRPr lang="tr-TR"/>
        </a:p>
      </dgm:t>
    </dgm:pt>
    <dgm:pt modelId="{85F73328-2340-4157-9A69-01A426940EDE}">
      <dgm:prSet/>
      <dgm:spPr/>
      <dgm:t>
        <a:bodyPr/>
        <a:lstStyle/>
        <a:p>
          <a:r>
            <a:rPr lang="tr-TR" dirty="0" err="1"/>
            <a:t>Preveze</a:t>
          </a:r>
          <a:r>
            <a:rPr lang="tr-TR" dirty="0"/>
            <a:t> Deniz Savaşını Barbaros Hayreddin Paşa önderliğindeki Osmanlı Donanmaları kazanmıştır.</a:t>
          </a:r>
        </a:p>
      </dgm:t>
    </dgm:pt>
    <dgm:pt modelId="{1538049E-60E5-43A3-9593-5BC0EE4AE0A9}" type="parTrans" cxnId="{461FBEC4-7CFD-47B4-8BC9-A5BD7F11A7B0}">
      <dgm:prSet/>
      <dgm:spPr/>
      <dgm:t>
        <a:bodyPr/>
        <a:lstStyle/>
        <a:p>
          <a:endParaRPr lang="tr-TR"/>
        </a:p>
      </dgm:t>
    </dgm:pt>
    <dgm:pt modelId="{901AF3DB-6507-4C93-B07D-997E1FB954CE}" type="sibTrans" cxnId="{461FBEC4-7CFD-47B4-8BC9-A5BD7F11A7B0}">
      <dgm:prSet/>
      <dgm:spPr/>
      <dgm:t>
        <a:bodyPr/>
        <a:lstStyle/>
        <a:p>
          <a:endParaRPr lang="tr-TR"/>
        </a:p>
      </dgm:t>
    </dgm:pt>
    <dgm:pt modelId="{28816A0C-AADE-41E2-BC75-12A623B3008D}">
      <dgm:prSet/>
      <dgm:spPr/>
      <dgm:t>
        <a:bodyPr/>
        <a:lstStyle/>
        <a:p>
          <a:r>
            <a:rPr lang="tr-TR"/>
            <a:t>Preveze Deniz Savaşının kazanılmasıyla Akdeniz Türk gölü haline gelmiştir</a:t>
          </a:r>
        </a:p>
      </dgm:t>
    </dgm:pt>
    <dgm:pt modelId="{72C1792B-4B02-4A21-89D1-C678BC86D876}" type="parTrans" cxnId="{913EBB06-C722-41B0-A635-C912CC7EE14E}">
      <dgm:prSet/>
      <dgm:spPr/>
      <dgm:t>
        <a:bodyPr/>
        <a:lstStyle/>
        <a:p>
          <a:endParaRPr lang="tr-TR"/>
        </a:p>
      </dgm:t>
    </dgm:pt>
    <dgm:pt modelId="{66F8F2CB-FB3F-4A1A-AFCA-8D38BF3F10D4}" type="sibTrans" cxnId="{913EBB06-C722-41B0-A635-C912CC7EE14E}">
      <dgm:prSet/>
      <dgm:spPr/>
      <dgm:t>
        <a:bodyPr/>
        <a:lstStyle/>
        <a:p>
          <a:endParaRPr lang="tr-TR"/>
        </a:p>
      </dgm:t>
    </dgm:pt>
    <dgm:pt modelId="{893FCE64-355A-4D49-8F2F-158A683F1F94}" type="pres">
      <dgm:prSet presAssocID="{73E32CBF-7161-484A-9CB2-76E9F96631C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32E9F50-59AC-47BB-936E-5B102854FEF9}" type="pres">
      <dgm:prSet presAssocID="{DBBE3F86-25F9-442E-A41F-CEA1DB48C048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2BF8AAB-BB4F-483F-BF79-19233D0E7B66}" type="pres">
      <dgm:prSet presAssocID="{93A6F044-E7A7-4C40-9F6D-3CC163C58D57}" presName="spacer" presStyleCnt="0"/>
      <dgm:spPr/>
    </dgm:pt>
    <dgm:pt modelId="{F962683F-DCCF-448E-AECB-FB0E0082AF10}" type="pres">
      <dgm:prSet presAssocID="{85F73328-2340-4157-9A69-01A426940ED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E83810B-448C-4CC1-8E7C-7F529A56F835}" type="pres">
      <dgm:prSet presAssocID="{901AF3DB-6507-4C93-B07D-997E1FB954CE}" presName="spacer" presStyleCnt="0"/>
      <dgm:spPr/>
    </dgm:pt>
    <dgm:pt modelId="{F660129F-1590-490E-A81F-C840FE0DAB93}" type="pres">
      <dgm:prSet presAssocID="{28816A0C-AADE-41E2-BC75-12A623B3008D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913EBB06-C722-41B0-A635-C912CC7EE14E}" srcId="{73E32CBF-7161-484A-9CB2-76E9F96631C6}" destId="{28816A0C-AADE-41E2-BC75-12A623B3008D}" srcOrd="2" destOrd="0" parTransId="{72C1792B-4B02-4A21-89D1-C678BC86D876}" sibTransId="{66F8F2CB-FB3F-4A1A-AFCA-8D38BF3F10D4}"/>
    <dgm:cxn modelId="{E958C860-C200-4234-BFD1-73BC13F71490}" type="presOf" srcId="{DBBE3F86-25F9-442E-A41F-CEA1DB48C048}" destId="{832E9F50-59AC-47BB-936E-5B102854FEF9}" srcOrd="0" destOrd="0" presId="urn:microsoft.com/office/officeart/2005/8/layout/vList2"/>
    <dgm:cxn modelId="{9E0ED9BB-9A98-440D-BC5A-BBEC4ABF612B}" type="presOf" srcId="{73E32CBF-7161-484A-9CB2-76E9F96631C6}" destId="{893FCE64-355A-4D49-8F2F-158A683F1F94}" srcOrd="0" destOrd="0" presId="urn:microsoft.com/office/officeart/2005/8/layout/vList2"/>
    <dgm:cxn modelId="{EF8FC649-D4B7-4CEA-928C-47B2B8B1CA31}" srcId="{73E32CBF-7161-484A-9CB2-76E9F96631C6}" destId="{DBBE3F86-25F9-442E-A41F-CEA1DB48C048}" srcOrd="0" destOrd="0" parTransId="{A51F4970-E500-4E8A-84BD-5ABF5055D889}" sibTransId="{93A6F044-E7A7-4C40-9F6D-3CC163C58D57}"/>
    <dgm:cxn modelId="{461FBEC4-7CFD-47B4-8BC9-A5BD7F11A7B0}" srcId="{73E32CBF-7161-484A-9CB2-76E9F96631C6}" destId="{85F73328-2340-4157-9A69-01A426940EDE}" srcOrd="1" destOrd="0" parTransId="{1538049E-60E5-43A3-9593-5BC0EE4AE0A9}" sibTransId="{901AF3DB-6507-4C93-B07D-997E1FB954CE}"/>
    <dgm:cxn modelId="{D3164B59-DA9A-42CF-8117-600A89C4837A}" type="presOf" srcId="{85F73328-2340-4157-9A69-01A426940EDE}" destId="{F962683F-DCCF-448E-AECB-FB0E0082AF10}" srcOrd="0" destOrd="0" presId="urn:microsoft.com/office/officeart/2005/8/layout/vList2"/>
    <dgm:cxn modelId="{E83928E8-BE6C-4EE4-84A6-4AFE1E096B5A}" type="presOf" srcId="{28816A0C-AADE-41E2-BC75-12A623B3008D}" destId="{F660129F-1590-490E-A81F-C840FE0DAB93}" srcOrd="0" destOrd="0" presId="urn:microsoft.com/office/officeart/2005/8/layout/vList2"/>
    <dgm:cxn modelId="{1C4C79E0-D15D-4FFF-B7AF-8319C415B88C}" type="presParOf" srcId="{893FCE64-355A-4D49-8F2F-158A683F1F94}" destId="{832E9F50-59AC-47BB-936E-5B102854FEF9}" srcOrd="0" destOrd="0" presId="urn:microsoft.com/office/officeart/2005/8/layout/vList2"/>
    <dgm:cxn modelId="{D41FFF94-A29F-4B69-865A-E244BC4E8DA5}" type="presParOf" srcId="{893FCE64-355A-4D49-8F2F-158A683F1F94}" destId="{42BF8AAB-BB4F-483F-BF79-19233D0E7B66}" srcOrd="1" destOrd="0" presId="urn:microsoft.com/office/officeart/2005/8/layout/vList2"/>
    <dgm:cxn modelId="{B1A0DF85-65B2-46C5-91D1-881FC148F1C4}" type="presParOf" srcId="{893FCE64-355A-4D49-8F2F-158A683F1F94}" destId="{F962683F-DCCF-448E-AECB-FB0E0082AF10}" srcOrd="2" destOrd="0" presId="urn:microsoft.com/office/officeart/2005/8/layout/vList2"/>
    <dgm:cxn modelId="{F86F93CC-5143-44FE-AB3D-0F8609C6E6FD}" type="presParOf" srcId="{893FCE64-355A-4D49-8F2F-158A683F1F94}" destId="{7E83810B-448C-4CC1-8E7C-7F529A56F835}" srcOrd="3" destOrd="0" presId="urn:microsoft.com/office/officeart/2005/8/layout/vList2"/>
    <dgm:cxn modelId="{D58DE74B-B517-4A0D-AB20-21E1CDF86CAE}" type="presParOf" srcId="{893FCE64-355A-4D49-8F2F-158A683F1F94}" destId="{F660129F-1590-490E-A81F-C840FE0DAB93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95.xml><?xml version="1.0" encoding="utf-8"?>
<dgm:dataModel xmlns:dgm="http://schemas.openxmlformats.org/drawingml/2006/diagram" xmlns:a="http://schemas.openxmlformats.org/drawingml/2006/main">
  <dgm:ptLst>
    <dgm:pt modelId="{8C45B208-10AC-4830-936B-03E9846D1DEE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A0A89CBC-5A49-431B-80C3-E7E3E597AEE9}">
      <dgm:prSet/>
      <dgm:spPr/>
      <dgm:t>
        <a:bodyPr/>
        <a:lstStyle/>
        <a:p>
          <a:r>
            <a:rPr lang="tr-TR" dirty="0"/>
            <a:t>KIBRISIN FETHİ(1571)</a:t>
          </a:r>
        </a:p>
      </dgm:t>
    </dgm:pt>
    <dgm:pt modelId="{FFD9F8EC-4FF5-430A-B02A-ADBBC7A2DB74}" type="parTrans" cxnId="{1BA5788E-2D88-46CD-B5EF-6B2EA4E3A3DC}">
      <dgm:prSet/>
      <dgm:spPr/>
      <dgm:t>
        <a:bodyPr/>
        <a:lstStyle/>
        <a:p>
          <a:endParaRPr lang="tr-TR"/>
        </a:p>
      </dgm:t>
    </dgm:pt>
    <dgm:pt modelId="{18CDF17A-A605-4BD4-ABD4-ADB47BBBA1BD}" type="sibTrans" cxnId="{1BA5788E-2D88-46CD-B5EF-6B2EA4E3A3DC}">
      <dgm:prSet/>
      <dgm:spPr/>
      <dgm:t>
        <a:bodyPr/>
        <a:lstStyle/>
        <a:p>
          <a:endParaRPr lang="tr-TR"/>
        </a:p>
      </dgm:t>
    </dgm:pt>
    <dgm:pt modelId="{7A1EB471-0F14-4631-9090-D6CCAEB7E7B7}" type="pres">
      <dgm:prSet presAssocID="{8C45B208-10AC-4830-936B-03E9846D1DE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31A7E687-C568-4824-83BD-FB4917B4B48D}" type="pres">
      <dgm:prSet presAssocID="{A0A89CBC-5A49-431B-80C3-E7E3E597AEE9}" presName="parentText" presStyleLbl="node1" presStyleIdx="0" presStyleCnt="1" custLinFactNeighborX="-9304" custLinFactNeighborY="-13727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25597C4C-6A89-4E5D-B21B-5E9E719A9DEE}" type="presOf" srcId="{8C45B208-10AC-4830-936B-03E9846D1DEE}" destId="{7A1EB471-0F14-4631-9090-D6CCAEB7E7B7}" srcOrd="0" destOrd="0" presId="urn:microsoft.com/office/officeart/2005/8/layout/vList2"/>
    <dgm:cxn modelId="{243A79A0-0CDD-4ABD-BA13-F900499E867A}" type="presOf" srcId="{A0A89CBC-5A49-431B-80C3-E7E3E597AEE9}" destId="{31A7E687-C568-4824-83BD-FB4917B4B48D}" srcOrd="0" destOrd="0" presId="urn:microsoft.com/office/officeart/2005/8/layout/vList2"/>
    <dgm:cxn modelId="{1BA5788E-2D88-46CD-B5EF-6B2EA4E3A3DC}" srcId="{8C45B208-10AC-4830-936B-03E9846D1DEE}" destId="{A0A89CBC-5A49-431B-80C3-E7E3E597AEE9}" srcOrd="0" destOrd="0" parTransId="{FFD9F8EC-4FF5-430A-B02A-ADBBC7A2DB74}" sibTransId="{18CDF17A-A605-4BD4-ABD4-ADB47BBBA1BD}"/>
    <dgm:cxn modelId="{19A130EF-55AC-4554-80F6-B0886F9059B7}" type="presParOf" srcId="{7A1EB471-0F14-4631-9090-D6CCAEB7E7B7}" destId="{31A7E687-C568-4824-83BD-FB4917B4B48D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6.xml><?xml version="1.0" encoding="utf-8"?>
<dgm:dataModel xmlns:dgm="http://schemas.openxmlformats.org/drawingml/2006/diagram" xmlns:a="http://schemas.openxmlformats.org/drawingml/2006/main">
  <dgm:ptLst>
    <dgm:pt modelId="{A06281BD-5C6A-4FA2-93B8-0113EE504DE5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0E8F63B2-5016-4256-9679-514F2F6D2BB9}">
      <dgm:prSet custT="1"/>
      <dgm:spPr/>
      <dgm:t>
        <a:bodyPr/>
        <a:lstStyle/>
        <a:p>
          <a:r>
            <a:rPr lang="tr-TR" sz="2000" dirty="0"/>
            <a:t>Kıbrıs Doğu Akdeniz ticaretinin kontrolünü sağlayan önemli bir konumdaydı.</a:t>
          </a:r>
        </a:p>
      </dgm:t>
    </dgm:pt>
    <dgm:pt modelId="{EA514DC2-5805-474C-A002-ED1AC8B2DF57}" type="parTrans" cxnId="{614E4D43-B2E1-449A-B3AA-7C991A1B8974}">
      <dgm:prSet/>
      <dgm:spPr/>
      <dgm:t>
        <a:bodyPr/>
        <a:lstStyle/>
        <a:p>
          <a:endParaRPr lang="tr-TR"/>
        </a:p>
      </dgm:t>
    </dgm:pt>
    <dgm:pt modelId="{05541F6C-FB1D-45A4-A652-FFADCCD5AC8A}" type="sibTrans" cxnId="{614E4D43-B2E1-449A-B3AA-7C991A1B8974}">
      <dgm:prSet/>
      <dgm:spPr/>
      <dgm:t>
        <a:bodyPr/>
        <a:lstStyle/>
        <a:p>
          <a:endParaRPr lang="tr-TR"/>
        </a:p>
      </dgm:t>
    </dgm:pt>
    <dgm:pt modelId="{F2DF4C67-6D5F-47E1-9D47-1F8BC5CFB3D1}">
      <dgm:prSet/>
      <dgm:spPr/>
      <dgm:t>
        <a:bodyPr/>
        <a:lstStyle/>
        <a:p>
          <a:r>
            <a:rPr lang="tr-TR"/>
            <a:t>Burada bulunan Venedikliler hem Osmanlıya ödemeleri gereken vergiyi ödemeyip hem de Osmanlı ticaret gemilerine saldırınca Kıbrıs fethedildi.</a:t>
          </a:r>
        </a:p>
      </dgm:t>
    </dgm:pt>
    <dgm:pt modelId="{98DCF3B4-EF2E-45F7-B769-D221C87A7F44}" type="parTrans" cxnId="{FD31102F-0FCC-41C1-BC8A-7B257BB9395C}">
      <dgm:prSet/>
      <dgm:spPr/>
      <dgm:t>
        <a:bodyPr/>
        <a:lstStyle/>
        <a:p>
          <a:endParaRPr lang="tr-TR"/>
        </a:p>
      </dgm:t>
    </dgm:pt>
    <dgm:pt modelId="{0922A17C-1F11-4AD7-9CDC-7DA1E3BAFAD2}" type="sibTrans" cxnId="{FD31102F-0FCC-41C1-BC8A-7B257BB9395C}">
      <dgm:prSet/>
      <dgm:spPr/>
      <dgm:t>
        <a:bodyPr/>
        <a:lstStyle/>
        <a:p>
          <a:endParaRPr lang="tr-TR"/>
        </a:p>
      </dgm:t>
    </dgm:pt>
    <dgm:pt modelId="{4A2A40A6-291C-4724-8724-6FCBA2549A54}">
      <dgm:prSet custT="1"/>
      <dgm:spPr/>
      <dgm:t>
        <a:bodyPr/>
        <a:lstStyle/>
        <a:p>
          <a:r>
            <a:rPr lang="tr-TR" sz="2400" dirty="0"/>
            <a:t>Kıbrıs'ın Fethi ile Doğu Akdeniz ticaret yolu güvenlik altına alınmıştır</a:t>
          </a:r>
        </a:p>
      </dgm:t>
    </dgm:pt>
    <dgm:pt modelId="{8F44F14C-FAA9-4ACC-91A8-C591F8365414}" type="parTrans" cxnId="{3BEC6C61-836D-450B-BF5E-E2EF09D7F9F3}">
      <dgm:prSet/>
      <dgm:spPr/>
      <dgm:t>
        <a:bodyPr/>
        <a:lstStyle/>
        <a:p>
          <a:endParaRPr lang="tr-TR"/>
        </a:p>
      </dgm:t>
    </dgm:pt>
    <dgm:pt modelId="{88D16C65-BB6B-4593-AD7B-1E48237939EA}" type="sibTrans" cxnId="{3BEC6C61-836D-450B-BF5E-E2EF09D7F9F3}">
      <dgm:prSet/>
      <dgm:spPr/>
      <dgm:t>
        <a:bodyPr/>
        <a:lstStyle/>
        <a:p>
          <a:endParaRPr lang="tr-TR"/>
        </a:p>
      </dgm:t>
    </dgm:pt>
    <dgm:pt modelId="{4AC1B1C3-861D-4DEB-99C3-51F63F9C5D71}" type="pres">
      <dgm:prSet presAssocID="{A06281BD-5C6A-4FA2-93B8-0113EE504DE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1C54D898-5052-41EF-BBD4-211310D43514}" type="pres">
      <dgm:prSet presAssocID="{0E8F63B2-5016-4256-9679-514F2F6D2BB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E46774F-5C3A-445B-B602-7E9A4CF830C3}" type="pres">
      <dgm:prSet presAssocID="{05541F6C-FB1D-45A4-A652-FFADCCD5AC8A}" presName="spacer" presStyleCnt="0"/>
      <dgm:spPr/>
    </dgm:pt>
    <dgm:pt modelId="{6EC4D9B1-E260-40B6-9ECB-FDC3975FC12C}" type="pres">
      <dgm:prSet presAssocID="{F2DF4C67-6D5F-47E1-9D47-1F8BC5CFB3D1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5DB4CCAF-82EC-401B-AEBB-D8788C839D1D}" type="pres">
      <dgm:prSet presAssocID="{0922A17C-1F11-4AD7-9CDC-7DA1E3BAFAD2}" presName="spacer" presStyleCnt="0"/>
      <dgm:spPr/>
    </dgm:pt>
    <dgm:pt modelId="{CC213BBB-5C71-471C-89F5-D8BB6A2FBE37}" type="pres">
      <dgm:prSet presAssocID="{4A2A40A6-291C-4724-8724-6FCBA2549A54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45D2A77-4C2C-4442-B184-5C022D3354AD}" type="presOf" srcId="{0E8F63B2-5016-4256-9679-514F2F6D2BB9}" destId="{1C54D898-5052-41EF-BBD4-211310D43514}" srcOrd="0" destOrd="0" presId="urn:microsoft.com/office/officeart/2005/8/layout/vList2"/>
    <dgm:cxn modelId="{FD31102F-0FCC-41C1-BC8A-7B257BB9395C}" srcId="{A06281BD-5C6A-4FA2-93B8-0113EE504DE5}" destId="{F2DF4C67-6D5F-47E1-9D47-1F8BC5CFB3D1}" srcOrd="1" destOrd="0" parTransId="{98DCF3B4-EF2E-45F7-B769-D221C87A7F44}" sibTransId="{0922A17C-1F11-4AD7-9CDC-7DA1E3BAFAD2}"/>
    <dgm:cxn modelId="{614E4D43-B2E1-449A-B3AA-7C991A1B8974}" srcId="{A06281BD-5C6A-4FA2-93B8-0113EE504DE5}" destId="{0E8F63B2-5016-4256-9679-514F2F6D2BB9}" srcOrd="0" destOrd="0" parTransId="{EA514DC2-5805-474C-A002-ED1AC8B2DF57}" sibTransId="{05541F6C-FB1D-45A4-A652-FFADCCD5AC8A}"/>
    <dgm:cxn modelId="{4BE0CED0-7C71-4D56-BF65-DC19697887F2}" type="presOf" srcId="{4A2A40A6-291C-4724-8724-6FCBA2549A54}" destId="{CC213BBB-5C71-471C-89F5-D8BB6A2FBE37}" srcOrd="0" destOrd="0" presId="urn:microsoft.com/office/officeart/2005/8/layout/vList2"/>
    <dgm:cxn modelId="{43D6282F-4AAE-4F80-A99E-A3A18573FFC2}" type="presOf" srcId="{F2DF4C67-6D5F-47E1-9D47-1F8BC5CFB3D1}" destId="{6EC4D9B1-E260-40B6-9ECB-FDC3975FC12C}" srcOrd="0" destOrd="0" presId="urn:microsoft.com/office/officeart/2005/8/layout/vList2"/>
    <dgm:cxn modelId="{3BEC6C61-836D-450B-BF5E-E2EF09D7F9F3}" srcId="{A06281BD-5C6A-4FA2-93B8-0113EE504DE5}" destId="{4A2A40A6-291C-4724-8724-6FCBA2549A54}" srcOrd="2" destOrd="0" parTransId="{8F44F14C-FAA9-4ACC-91A8-C591F8365414}" sibTransId="{88D16C65-BB6B-4593-AD7B-1E48237939EA}"/>
    <dgm:cxn modelId="{48C0EAC9-7734-415D-9922-756011C528F4}" type="presOf" srcId="{A06281BD-5C6A-4FA2-93B8-0113EE504DE5}" destId="{4AC1B1C3-861D-4DEB-99C3-51F63F9C5D71}" srcOrd="0" destOrd="0" presId="urn:microsoft.com/office/officeart/2005/8/layout/vList2"/>
    <dgm:cxn modelId="{A494D8AC-B073-43BC-A674-278CC82C9ADF}" type="presParOf" srcId="{4AC1B1C3-861D-4DEB-99C3-51F63F9C5D71}" destId="{1C54D898-5052-41EF-BBD4-211310D43514}" srcOrd="0" destOrd="0" presId="urn:microsoft.com/office/officeart/2005/8/layout/vList2"/>
    <dgm:cxn modelId="{A8512827-9DFE-4D13-AD4C-0DBA3BB76655}" type="presParOf" srcId="{4AC1B1C3-861D-4DEB-99C3-51F63F9C5D71}" destId="{7E46774F-5C3A-445B-B602-7E9A4CF830C3}" srcOrd="1" destOrd="0" presId="urn:microsoft.com/office/officeart/2005/8/layout/vList2"/>
    <dgm:cxn modelId="{CE35AFB6-184E-495D-88C5-6FFC09ADB7BE}" type="presParOf" srcId="{4AC1B1C3-861D-4DEB-99C3-51F63F9C5D71}" destId="{6EC4D9B1-E260-40B6-9ECB-FDC3975FC12C}" srcOrd="2" destOrd="0" presId="urn:microsoft.com/office/officeart/2005/8/layout/vList2"/>
    <dgm:cxn modelId="{3BAEFA42-8349-4B19-88DF-145AE760A685}" type="presParOf" srcId="{4AC1B1C3-861D-4DEB-99C3-51F63F9C5D71}" destId="{5DB4CCAF-82EC-401B-AEBB-D8788C839D1D}" srcOrd="3" destOrd="0" presId="urn:microsoft.com/office/officeart/2005/8/layout/vList2"/>
    <dgm:cxn modelId="{928A14D7-25BB-4F2C-A3B9-6D5655678266}" type="presParOf" srcId="{4AC1B1C3-861D-4DEB-99C3-51F63F9C5D71}" destId="{CC213BBB-5C71-471C-89F5-D8BB6A2FBE3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97.xml><?xml version="1.0" encoding="utf-8"?>
<dgm:dataModel xmlns:dgm="http://schemas.openxmlformats.org/drawingml/2006/diagram" xmlns:a="http://schemas.openxmlformats.org/drawingml/2006/main">
  <dgm:ptLst>
    <dgm:pt modelId="{CBB26BB5-4575-48F5-AA38-F832023A262D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/>
      <dgm:spPr/>
      <dgm:t>
        <a:bodyPr/>
        <a:lstStyle/>
        <a:p>
          <a:endParaRPr lang="tr-TR"/>
        </a:p>
      </dgm:t>
    </dgm:pt>
    <dgm:pt modelId="{F06271FD-0B3A-4347-A072-1ED01C04921E}">
      <dgm:prSet/>
      <dgm:spPr/>
      <dgm:t>
        <a:bodyPr/>
        <a:lstStyle/>
        <a:p>
          <a:pPr algn="ctr"/>
          <a:r>
            <a:rPr lang="tr-TR" dirty="0"/>
            <a:t>GİRİT ADASININ ALINMASI(1669)</a:t>
          </a:r>
        </a:p>
      </dgm:t>
    </dgm:pt>
    <dgm:pt modelId="{35A8F47F-0DF4-45A5-B4B2-6386598E4FC6}" type="parTrans" cxnId="{E27A10A4-5D8E-4540-8AF3-B6804859F8F7}">
      <dgm:prSet/>
      <dgm:spPr/>
      <dgm:t>
        <a:bodyPr/>
        <a:lstStyle/>
        <a:p>
          <a:endParaRPr lang="tr-TR"/>
        </a:p>
      </dgm:t>
    </dgm:pt>
    <dgm:pt modelId="{BD36DE5D-D826-4CD4-A98E-3BF76E497575}" type="sibTrans" cxnId="{E27A10A4-5D8E-4540-8AF3-B6804859F8F7}">
      <dgm:prSet/>
      <dgm:spPr/>
      <dgm:t>
        <a:bodyPr/>
        <a:lstStyle/>
        <a:p>
          <a:endParaRPr lang="tr-TR"/>
        </a:p>
      </dgm:t>
    </dgm:pt>
    <dgm:pt modelId="{804EC298-4B49-44D8-8384-D9A963D2B617}" type="pres">
      <dgm:prSet presAssocID="{CBB26BB5-4575-48F5-AA38-F832023A262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76E6387E-C7EF-4D78-8AC6-C6F9C957CFF7}" type="pres">
      <dgm:prSet presAssocID="{F06271FD-0B3A-4347-A072-1ED01C04921E}" presName="parentText" presStyleLbl="node1" presStyleIdx="0" presStyleCnt="1" custLinFactNeighborX="-6333" custLinFactNeighborY="2394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FCF59190-C82A-48D1-8BF8-9DC5655B0AF5}" type="presOf" srcId="{F06271FD-0B3A-4347-A072-1ED01C04921E}" destId="{76E6387E-C7EF-4D78-8AC6-C6F9C957CFF7}" srcOrd="0" destOrd="0" presId="urn:microsoft.com/office/officeart/2005/8/layout/vList2"/>
    <dgm:cxn modelId="{E27A10A4-5D8E-4540-8AF3-B6804859F8F7}" srcId="{CBB26BB5-4575-48F5-AA38-F832023A262D}" destId="{F06271FD-0B3A-4347-A072-1ED01C04921E}" srcOrd="0" destOrd="0" parTransId="{35A8F47F-0DF4-45A5-B4B2-6386598E4FC6}" sibTransId="{BD36DE5D-D826-4CD4-A98E-3BF76E497575}"/>
    <dgm:cxn modelId="{7AACC712-FB25-47D9-B975-34991D91ED80}" type="presOf" srcId="{CBB26BB5-4575-48F5-AA38-F832023A262D}" destId="{804EC298-4B49-44D8-8384-D9A963D2B617}" srcOrd="0" destOrd="0" presId="urn:microsoft.com/office/officeart/2005/8/layout/vList2"/>
    <dgm:cxn modelId="{2081E0D9-599D-49CC-8AA5-C63EA6768406}" type="presParOf" srcId="{804EC298-4B49-44D8-8384-D9A963D2B617}" destId="{76E6387E-C7EF-4D78-8AC6-C6F9C957CFF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8.xml><?xml version="1.0" encoding="utf-8"?>
<dgm:dataModel xmlns:dgm="http://schemas.openxmlformats.org/drawingml/2006/diagram" xmlns:a="http://schemas.openxmlformats.org/drawingml/2006/main">
  <dgm:ptLst>
    <dgm:pt modelId="{6C39566A-2926-4479-9F03-831990A72BCE}" type="doc">
      <dgm:prSet loTypeId="urn:microsoft.com/office/officeart/2005/8/layout/vList2" loCatId="list" qsTypeId="urn:microsoft.com/office/officeart/2005/8/quickstyle/3d2" qsCatId="3D" csTypeId="urn:microsoft.com/office/officeart/2005/8/colors/colorful5" csCatId="colorful"/>
      <dgm:spPr/>
      <dgm:t>
        <a:bodyPr/>
        <a:lstStyle/>
        <a:p>
          <a:endParaRPr lang="tr-TR"/>
        </a:p>
      </dgm:t>
    </dgm:pt>
    <dgm:pt modelId="{6F6A6EC0-89B2-4689-B662-B1D648BEEC23}">
      <dgm:prSet/>
      <dgm:spPr/>
      <dgm:t>
        <a:bodyPr/>
        <a:lstStyle/>
        <a:p>
          <a:r>
            <a:rPr lang="tr-TR" dirty="0"/>
            <a:t>24 Yıllık kuşatmanın ardından alınarak Venediklilerin Akdeniz  hakimiyeti bitmiştir.</a:t>
          </a:r>
        </a:p>
      </dgm:t>
    </dgm:pt>
    <dgm:pt modelId="{0BE981D1-61EA-4066-8E69-F302EEA41987}" type="parTrans" cxnId="{8DD5CEA5-8C4E-43E6-AA1A-47779ACD173C}">
      <dgm:prSet/>
      <dgm:spPr/>
      <dgm:t>
        <a:bodyPr/>
        <a:lstStyle/>
        <a:p>
          <a:endParaRPr lang="tr-TR"/>
        </a:p>
      </dgm:t>
    </dgm:pt>
    <dgm:pt modelId="{939BDBE3-004B-4C62-AF50-AE83E8B07FC1}" type="sibTrans" cxnId="{8DD5CEA5-8C4E-43E6-AA1A-47779ACD173C}">
      <dgm:prSet/>
      <dgm:spPr/>
      <dgm:t>
        <a:bodyPr/>
        <a:lstStyle/>
        <a:p>
          <a:endParaRPr lang="tr-TR"/>
        </a:p>
      </dgm:t>
    </dgm:pt>
    <dgm:pt modelId="{D6E181EE-FE69-45BD-A8D3-F82004C51806}">
      <dgm:prSet/>
      <dgm:spPr/>
      <dgm:t>
        <a:bodyPr/>
        <a:lstStyle/>
        <a:p>
          <a:r>
            <a:rPr lang="tr-TR"/>
            <a:t>Kuşatma ve fethin 24 yıl sürmesi Osmanlı Devletinin gücünün azalmaya başladığını gösterir</a:t>
          </a:r>
        </a:p>
      </dgm:t>
    </dgm:pt>
    <dgm:pt modelId="{33A795DE-9350-4A10-9022-691CBC084BC1}" type="parTrans" cxnId="{6EF38CA1-B692-4DBC-B93C-1F1955B08FC5}">
      <dgm:prSet/>
      <dgm:spPr/>
      <dgm:t>
        <a:bodyPr/>
        <a:lstStyle/>
        <a:p>
          <a:endParaRPr lang="tr-TR"/>
        </a:p>
      </dgm:t>
    </dgm:pt>
    <dgm:pt modelId="{11FFD633-E2D8-4DEA-8720-865C1FC068EF}" type="sibTrans" cxnId="{6EF38CA1-B692-4DBC-B93C-1F1955B08FC5}">
      <dgm:prSet/>
      <dgm:spPr/>
      <dgm:t>
        <a:bodyPr/>
        <a:lstStyle/>
        <a:p>
          <a:endParaRPr lang="tr-TR"/>
        </a:p>
      </dgm:t>
    </dgm:pt>
    <dgm:pt modelId="{B0DA94CB-502C-4DF4-BF64-C9C58CEBB77B}" type="pres">
      <dgm:prSet presAssocID="{6C39566A-2926-4479-9F03-831990A72BC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5504ABB3-C6BF-4EB8-9FF6-8B62426981BC}" type="pres">
      <dgm:prSet presAssocID="{6F6A6EC0-89B2-4689-B662-B1D648BEEC2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E0CE3399-414E-46AA-B03D-A6D86D6105CB}" type="pres">
      <dgm:prSet presAssocID="{939BDBE3-004B-4C62-AF50-AE83E8B07FC1}" presName="spacer" presStyleCnt="0"/>
      <dgm:spPr/>
    </dgm:pt>
    <dgm:pt modelId="{87019081-763C-4006-BB13-61853F787716}" type="pres">
      <dgm:prSet presAssocID="{D6E181EE-FE69-45BD-A8D3-F82004C5180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A54E735-A073-4DE2-9486-36F39640C90F}" type="presOf" srcId="{6F6A6EC0-89B2-4689-B662-B1D648BEEC23}" destId="{5504ABB3-C6BF-4EB8-9FF6-8B62426981BC}" srcOrd="0" destOrd="0" presId="urn:microsoft.com/office/officeart/2005/8/layout/vList2"/>
    <dgm:cxn modelId="{7770DCA1-00A4-4C16-979F-4DC92A554B8C}" type="presOf" srcId="{D6E181EE-FE69-45BD-A8D3-F82004C51806}" destId="{87019081-763C-4006-BB13-61853F787716}" srcOrd="0" destOrd="0" presId="urn:microsoft.com/office/officeart/2005/8/layout/vList2"/>
    <dgm:cxn modelId="{8ED5B105-673E-477F-905E-DEE5799E9D99}" type="presOf" srcId="{6C39566A-2926-4479-9F03-831990A72BCE}" destId="{B0DA94CB-502C-4DF4-BF64-C9C58CEBB77B}" srcOrd="0" destOrd="0" presId="urn:microsoft.com/office/officeart/2005/8/layout/vList2"/>
    <dgm:cxn modelId="{6EF38CA1-B692-4DBC-B93C-1F1955B08FC5}" srcId="{6C39566A-2926-4479-9F03-831990A72BCE}" destId="{D6E181EE-FE69-45BD-A8D3-F82004C51806}" srcOrd="1" destOrd="0" parTransId="{33A795DE-9350-4A10-9022-691CBC084BC1}" sibTransId="{11FFD633-E2D8-4DEA-8720-865C1FC068EF}"/>
    <dgm:cxn modelId="{8DD5CEA5-8C4E-43E6-AA1A-47779ACD173C}" srcId="{6C39566A-2926-4479-9F03-831990A72BCE}" destId="{6F6A6EC0-89B2-4689-B662-B1D648BEEC23}" srcOrd="0" destOrd="0" parTransId="{0BE981D1-61EA-4066-8E69-F302EEA41987}" sibTransId="{939BDBE3-004B-4C62-AF50-AE83E8B07FC1}"/>
    <dgm:cxn modelId="{88686A69-491B-40A1-88F7-84525FEA9908}" type="presParOf" srcId="{B0DA94CB-502C-4DF4-BF64-C9C58CEBB77B}" destId="{5504ABB3-C6BF-4EB8-9FF6-8B62426981BC}" srcOrd="0" destOrd="0" presId="urn:microsoft.com/office/officeart/2005/8/layout/vList2"/>
    <dgm:cxn modelId="{A8B9B869-05AE-441D-BDE8-DB2D729606EF}" type="presParOf" srcId="{B0DA94CB-502C-4DF4-BF64-C9C58CEBB77B}" destId="{E0CE3399-414E-46AA-B03D-A6D86D6105CB}" srcOrd="1" destOrd="0" presId="urn:microsoft.com/office/officeart/2005/8/layout/vList2"/>
    <dgm:cxn modelId="{4429D71A-6BA9-49FC-9D62-98A72FAD3A9D}" type="presParOf" srcId="{B0DA94CB-502C-4DF4-BF64-C9C58CEBB77B}" destId="{87019081-763C-4006-BB13-61853F78771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99.xml><?xml version="1.0" encoding="utf-8"?>
<dgm:dataModel xmlns:dgm="http://schemas.openxmlformats.org/drawingml/2006/diagram" xmlns:a="http://schemas.openxmlformats.org/drawingml/2006/main">
  <dgm:ptLst>
    <dgm:pt modelId="{BA4038A2-F46A-44C8-84C2-3EE4353CFDFE}" type="doc">
      <dgm:prSet loTypeId="urn:microsoft.com/office/officeart/2005/8/layout/vList2" loCatId="list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tr-TR"/>
        </a:p>
      </dgm:t>
    </dgm:pt>
    <dgm:pt modelId="{0D8AD8F6-D0DA-4499-991B-D161F5A73842}">
      <dgm:prSet/>
      <dgm:spPr/>
      <dgm:t>
        <a:bodyPr/>
        <a:lstStyle/>
        <a:p>
          <a:r>
            <a:rPr lang="tr-TR" dirty="0"/>
            <a:t>İNEBAHTI DENİZ SAVAŞI</a:t>
          </a:r>
        </a:p>
      </dgm:t>
    </dgm:pt>
    <dgm:pt modelId="{E026FA11-CFD4-4549-A6E1-6D485E8C94F5}" type="parTrans" cxnId="{ECAAE54F-7E2D-499A-9142-D91668A7C4D0}">
      <dgm:prSet/>
      <dgm:spPr/>
      <dgm:t>
        <a:bodyPr/>
        <a:lstStyle/>
        <a:p>
          <a:endParaRPr lang="tr-TR"/>
        </a:p>
      </dgm:t>
    </dgm:pt>
    <dgm:pt modelId="{AA078BCD-55DC-4E66-A9E8-F015C22F7D4C}" type="sibTrans" cxnId="{ECAAE54F-7E2D-499A-9142-D91668A7C4D0}">
      <dgm:prSet/>
      <dgm:spPr/>
      <dgm:t>
        <a:bodyPr/>
        <a:lstStyle/>
        <a:p>
          <a:endParaRPr lang="tr-TR"/>
        </a:p>
      </dgm:t>
    </dgm:pt>
    <dgm:pt modelId="{D6029351-FDB3-449C-A3C9-8CAD7404BCC9}" type="pres">
      <dgm:prSet presAssocID="{BA4038A2-F46A-44C8-84C2-3EE4353CFDF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8F190A8A-6C6C-43D7-BAB5-D758FBD93F2A}" type="pres">
      <dgm:prSet presAssocID="{0D8AD8F6-D0DA-4499-991B-D161F5A73842}" presName="parentText" presStyleLbl="node1" presStyleIdx="0" presStyleCnt="1" custScaleX="87454" custScaleY="129746" custLinFactNeighborX="-10647" custLinFactNeighborY="-12219">
        <dgm:presLayoutVars>
          <dgm:chMax val="0"/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C31AE500-EDF7-4F14-A1BC-6FBE4176A6DE}" type="presOf" srcId="{BA4038A2-F46A-44C8-84C2-3EE4353CFDFE}" destId="{D6029351-FDB3-449C-A3C9-8CAD7404BCC9}" srcOrd="0" destOrd="0" presId="urn:microsoft.com/office/officeart/2005/8/layout/vList2"/>
    <dgm:cxn modelId="{ECAAE54F-7E2D-499A-9142-D91668A7C4D0}" srcId="{BA4038A2-F46A-44C8-84C2-3EE4353CFDFE}" destId="{0D8AD8F6-D0DA-4499-991B-D161F5A73842}" srcOrd="0" destOrd="0" parTransId="{E026FA11-CFD4-4549-A6E1-6D485E8C94F5}" sibTransId="{AA078BCD-55DC-4E66-A9E8-F015C22F7D4C}"/>
    <dgm:cxn modelId="{3E4419E9-8059-494D-9137-39824ADE623E}" type="presOf" srcId="{0D8AD8F6-D0DA-4499-991B-D161F5A73842}" destId="{8F190A8A-6C6C-43D7-BAB5-D758FBD93F2A}" srcOrd="0" destOrd="0" presId="urn:microsoft.com/office/officeart/2005/8/layout/vList2"/>
    <dgm:cxn modelId="{7F604CE9-ABC0-4D84-B97F-6A1BED7E8690}" type="presParOf" srcId="{D6029351-FDB3-449C-A3C9-8CAD7404BCC9}" destId="{8F190A8A-6C6C-43D7-BAB5-D758FBD93F2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16A360D-0599-471E-B66D-F6AD67486387}">
      <dsp:nvSpPr>
        <dsp:cNvPr id="0" name=""/>
        <dsp:cNvSpPr/>
      </dsp:nvSpPr>
      <dsp:spPr>
        <a:xfrm>
          <a:off x="0" y="150184"/>
          <a:ext cx="10462146" cy="119925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000" kern="1200" dirty="0"/>
            <a:t>TÜRKLERİN İLK ANAYURDU ORTA ASYA</a:t>
          </a:r>
        </a:p>
      </dsp:txBody>
      <dsp:txXfrm>
        <a:off x="0" y="150184"/>
        <a:ext cx="10462146" cy="1199250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28BA06-597C-4B82-AD1B-A8C1906DD433}">
      <dsp:nvSpPr>
        <dsp:cNvPr id="0" name=""/>
        <dsp:cNvSpPr/>
      </dsp:nvSpPr>
      <dsp:spPr>
        <a:xfrm>
          <a:off x="0" y="53510"/>
          <a:ext cx="5305176" cy="136889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ALPARSLAN komutasındaki TÜRK ORDULARI ile  Romen </a:t>
          </a:r>
          <a:r>
            <a:rPr lang="tr-TR" sz="2200" kern="1200" dirty="0" err="1"/>
            <a:t>Diyojen</a:t>
          </a:r>
          <a:r>
            <a:rPr lang="tr-TR" sz="2200" kern="1200" dirty="0"/>
            <a:t> komutasındaki Bizans ordusu arasında yapılan bir savaştır.</a:t>
          </a:r>
        </a:p>
      </dsp:txBody>
      <dsp:txXfrm>
        <a:off x="0" y="53510"/>
        <a:ext cx="5305176" cy="1368890"/>
      </dsp:txXfrm>
    </dsp:sp>
    <dsp:sp modelId="{1E5EF9E1-21F7-476A-9960-0EC206468419}">
      <dsp:nvSpPr>
        <dsp:cNvPr id="0" name=""/>
        <dsp:cNvSpPr/>
      </dsp:nvSpPr>
      <dsp:spPr>
        <a:xfrm>
          <a:off x="0" y="1485761"/>
          <a:ext cx="5305176" cy="1209780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Bu savaşta Türk Orduları Bizans ordusunu yenilgiye uğratmıştır.</a:t>
          </a:r>
        </a:p>
      </dsp:txBody>
      <dsp:txXfrm>
        <a:off x="0" y="1485761"/>
        <a:ext cx="5305176" cy="1209780"/>
      </dsp:txXfrm>
    </dsp:sp>
    <dsp:sp modelId="{6C24751E-A2F2-426A-8C45-EEE2018D08B1}">
      <dsp:nvSpPr>
        <dsp:cNvPr id="0" name=""/>
        <dsp:cNvSpPr/>
      </dsp:nvSpPr>
      <dsp:spPr>
        <a:xfrm>
          <a:off x="0" y="2758901"/>
          <a:ext cx="5305176" cy="1209780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Malazgirt Savaşı  Türkiye tarihinin başlangıcı olmuştur. </a:t>
          </a:r>
        </a:p>
      </dsp:txBody>
      <dsp:txXfrm>
        <a:off x="0" y="2758901"/>
        <a:ext cx="5305176" cy="1209780"/>
      </dsp:txXfrm>
    </dsp:sp>
    <dsp:sp modelId="{FFCAFD9A-D053-4846-B0D4-13498ABD4B63}">
      <dsp:nvSpPr>
        <dsp:cNvPr id="0" name=""/>
        <dsp:cNvSpPr/>
      </dsp:nvSpPr>
      <dsp:spPr>
        <a:xfrm>
          <a:off x="0" y="4032041"/>
          <a:ext cx="5305176" cy="120978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ANADOLU KAPILARI MALAZGİRT SAVAŞI İLE TÜRKLERE AÇILMIŞTIR</a:t>
          </a:r>
        </a:p>
      </dsp:txBody>
      <dsp:txXfrm>
        <a:off x="0" y="4032041"/>
        <a:ext cx="5305176" cy="1209780"/>
      </dsp:txXfrm>
    </dsp:sp>
  </dsp:spTree>
</dsp:drawing>
</file>

<file path=ppt/diagrams/drawing10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CB708D5-DDA3-43C3-A0EF-E19FB6BF5677}">
      <dsp:nvSpPr>
        <dsp:cNvPr id="0" name=""/>
        <dsp:cNvSpPr/>
      </dsp:nvSpPr>
      <dsp:spPr>
        <a:xfrm>
          <a:off x="0" y="76989"/>
          <a:ext cx="5641145" cy="23376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Kıbrıs'ın fethinden dönen  yorgun Osmanlı donanması ile  Kıbrıs'ın fethini engellemeye çalışan Haçlı donanması arasındaki bu savaşı haçlılar kazanmıştır.</a:t>
          </a:r>
        </a:p>
      </dsp:txBody>
      <dsp:txXfrm>
        <a:off x="0" y="76989"/>
        <a:ext cx="5641145" cy="2337660"/>
      </dsp:txXfrm>
    </dsp:sp>
    <dsp:sp modelId="{952F5091-CB1E-43F5-B757-496E74886D74}">
      <dsp:nvSpPr>
        <dsp:cNvPr id="0" name=""/>
        <dsp:cNvSpPr/>
      </dsp:nvSpPr>
      <dsp:spPr>
        <a:xfrm>
          <a:off x="0" y="2492409"/>
          <a:ext cx="5641145" cy="233766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Bu savaşın kaybedilmesinde ki en büyük etken Kıbrıs'ın fethinde yorulan Türk Donanmasını bu savaşa sokmak olmuştur</a:t>
          </a:r>
        </a:p>
      </dsp:txBody>
      <dsp:txXfrm>
        <a:off x="0" y="2492409"/>
        <a:ext cx="5641145" cy="2337660"/>
      </dsp:txXfrm>
    </dsp:sp>
  </dsp:spTree>
</dsp:drawing>
</file>

<file path=ppt/diagrams/drawing10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D22E14D-365C-47C0-B9EA-CB70B61AD11C}">
      <dsp:nvSpPr>
        <dsp:cNvPr id="0" name=""/>
        <dsp:cNvSpPr/>
      </dsp:nvSpPr>
      <dsp:spPr>
        <a:xfrm>
          <a:off x="0" y="0"/>
          <a:ext cx="10515600" cy="1121597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l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/>
            <a:t>OSMANLI DONANMALARININ YAKILMASI </a:t>
          </a:r>
        </a:p>
      </dsp:txBody>
      <dsp:txXfrm>
        <a:off x="0" y="0"/>
        <a:ext cx="10515600" cy="1121597"/>
      </dsp:txXfrm>
    </dsp:sp>
  </dsp:spTree>
</dsp:drawing>
</file>

<file path=ppt/diagrams/drawing10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3E5AE75-BB9A-4EF5-8346-35A37B5E5D50}">
      <dsp:nvSpPr>
        <dsp:cNvPr id="0" name=""/>
        <dsp:cNvSpPr/>
      </dsp:nvSpPr>
      <dsp:spPr>
        <a:xfrm>
          <a:off x="0" y="123254"/>
          <a:ext cx="5752514" cy="164150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ÇEŞME BASKINI(1770):Sıcak denizlere inmek isteyen Rusya Osmanlıyı her zaman kendisine tehdit görmüş ve İzmir Çeşme’deki Osmanlı donanmasını yakarak ağır zarar vermiştir.</a:t>
          </a:r>
        </a:p>
      </dsp:txBody>
      <dsp:txXfrm>
        <a:off x="0" y="123254"/>
        <a:ext cx="5752514" cy="1641509"/>
      </dsp:txXfrm>
    </dsp:sp>
    <dsp:sp modelId="{292F76AB-AE80-4F66-AF62-3D48F8E216D9}">
      <dsp:nvSpPr>
        <dsp:cNvPr id="0" name=""/>
        <dsp:cNvSpPr/>
      </dsp:nvSpPr>
      <dsp:spPr>
        <a:xfrm>
          <a:off x="0" y="1831005"/>
          <a:ext cx="5752514" cy="1641509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NAVARİN BASKINI: Yunanistan'ı Bağımsızlığına ulaştırmak isteyen Rusya ,İngiltere ve Fransa donanmaları </a:t>
          </a:r>
          <a:r>
            <a:rPr lang="tr-TR" sz="2300" kern="1200" dirty="0" err="1"/>
            <a:t>Navarin’de</a:t>
          </a:r>
          <a:r>
            <a:rPr lang="tr-TR" sz="2300" kern="1200" dirty="0"/>
            <a:t> Osmanlı donanmalarını yakmıştır.</a:t>
          </a:r>
        </a:p>
      </dsp:txBody>
      <dsp:txXfrm>
        <a:off x="0" y="1831005"/>
        <a:ext cx="5752514" cy="1641509"/>
      </dsp:txXfrm>
    </dsp:sp>
    <dsp:sp modelId="{F0276E6E-0540-4054-B29C-03D168FD642A}">
      <dsp:nvSpPr>
        <dsp:cNvPr id="0" name=""/>
        <dsp:cNvSpPr/>
      </dsp:nvSpPr>
      <dsp:spPr>
        <a:xfrm>
          <a:off x="0" y="3538755"/>
          <a:ext cx="5752514" cy="164150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SİNOP BASKINI: Osmanlı Rus Savaşı esnasında  Sinop’taki Osmanlı donanması Ruslar tarafından yakılmıştır.</a:t>
          </a:r>
        </a:p>
      </dsp:txBody>
      <dsp:txXfrm>
        <a:off x="0" y="3538755"/>
        <a:ext cx="5752514" cy="1641509"/>
      </dsp:txXfrm>
    </dsp:sp>
  </dsp:spTree>
</dsp:drawing>
</file>

<file path=ppt/diagrams/drawing10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F974016-3248-41BD-9326-0653D8CD9413}">
      <dsp:nvSpPr>
        <dsp:cNvPr id="0" name=""/>
        <dsp:cNvSpPr/>
      </dsp:nvSpPr>
      <dsp:spPr>
        <a:xfrm>
          <a:off x="0" y="54392"/>
          <a:ext cx="6091310" cy="112729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700" kern="1200" dirty="0"/>
            <a:t>OSMANLIDA YÖNETİM</a:t>
          </a:r>
        </a:p>
      </dsp:txBody>
      <dsp:txXfrm>
        <a:off x="0" y="54392"/>
        <a:ext cx="6091310" cy="1127295"/>
      </dsp:txXfrm>
    </dsp:sp>
  </dsp:spTree>
</dsp:drawing>
</file>

<file path=ppt/diagrams/drawing10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4FE40E1-F4F0-446F-ABF5-0E9B6C34501C}">
      <dsp:nvSpPr>
        <dsp:cNvPr id="0" name=""/>
        <dsp:cNvSpPr/>
      </dsp:nvSpPr>
      <dsp:spPr>
        <a:xfrm>
          <a:off x="0" y="40892"/>
          <a:ext cx="5724378" cy="249173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kern="1200" dirty="0"/>
            <a:t>Osmanlı Devletinde Devlet yönetimi merkez ve taşra yönetimi olmak üzere 2. ye ayrılır</a:t>
          </a:r>
        </a:p>
      </dsp:txBody>
      <dsp:txXfrm>
        <a:off x="0" y="40892"/>
        <a:ext cx="5724378" cy="2491734"/>
      </dsp:txXfrm>
    </dsp:sp>
    <dsp:sp modelId="{A291DED8-D73E-42F9-B539-5F66A86DBF5F}">
      <dsp:nvSpPr>
        <dsp:cNvPr id="0" name=""/>
        <dsp:cNvSpPr/>
      </dsp:nvSpPr>
      <dsp:spPr>
        <a:xfrm>
          <a:off x="0" y="2616147"/>
          <a:ext cx="5724378" cy="2491734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kern="1200"/>
            <a:t>Merkez yönetiminde en büyük güç padişahtır. Padişahtan sonra Devlet yönetiminde etkili birim SARAY ve Saraydan sonra da Divanu Hümayun(meclis) etkilidir</a:t>
          </a:r>
        </a:p>
      </dsp:txBody>
      <dsp:txXfrm>
        <a:off x="0" y="2616147"/>
        <a:ext cx="5724378" cy="2491734"/>
      </dsp:txXfrm>
    </dsp:sp>
  </dsp:spTree>
</dsp:drawing>
</file>

<file path=ppt/diagrams/drawing10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3C9B74F-30B4-4324-B672-160426EFD509}">
      <dsp:nvSpPr>
        <dsp:cNvPr id="0" name=""/>
        <dsp:cNvSpPr/>
      </dsp:nvSpPr>
      <dsp:spPr>
        <a:xfrm>
          <a:off x="0" y="4951"/>
          <a:ext cx="4423117" cy="134316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/>
            <a:t>PADİŞAH</a:t>
          </a:r>
        </a:p>
      </dsp:txBody>
      <dsp:txXfrm>
        <a:off x="0" y="4951"/>
        <a:ext cx="4423117" cy="1343160"/>
      </dsp:txXfrm>
    </dsp:sp>
  </dsp:spTree>
</dsp:drawing>
</file>

<file path=ppt/diagrams/drawing10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5D9595B-A1E8-4E26-BF8A-56F9A6A36B77}">
      <dsp:nvSpPr>
        <dsp:cNvPr id="0" name=""/>
        <dsp:cNvSpPr/>
      </dsp:nvSpPr>
      <dsp:spPr>
        <a:xfrm>
          <a:off x="0" y="301397"/>
          <a:ext cx="5671457" cy="13985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Osmanlıda devlet yönetiminin en tepesindeki kişidir.</a:t>
          </a:r>
        </a:p>
      </dsp:txBody>
      <dsp:txXfrm>
        <a:off x="0" y="301397"/>
        <a:ext cx="5671457" cy="1398515"/>
      </dsp:txXfrm>
    </dsp:sp>
    <dsp:sp modelId="{CB8A8CB9-EBCF-44AE-AF6E-20A8DD32527B}">
      <dsp:nvSpPr>
        <dsp:cNvPr id="0" name=""/>
        <dsp:cNvSpPr/>
      </dsp:nvSpPr>
      <dsp:spPr>
        <a:xfrm>
          <a:off x="0" y="1771912"/>
          <a:ext cx="5671457" cy="1398515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Padişahlık babadan oğula geçen bir sistemdir.(bu durum taht kavgalarına sebep olmuştur)</a:t>
          </a:r>
        </a:p>
      </dsp:txBody>
      <dsp:txXfrm>
        <a:off x="0" y="1771912"/>
        <a:ext cx="5671457" cy="1398515"/>
      </dsp:txXfrm>
    </dsp:sp>
    <dsp:sp modelId="{EB0E342C-D174-49D2-BE43-C5B6388BD900}">
      <dsp:nvSpPr>
        <dsp:cNvPr id="0" name=""/>
        <dsp:cNvSpPr/>
      </dsp:nvSpPr>
      <dsp:spPr>
        <a:xfrm>
          <a:off x="0" y="3242428"/>
          <a:ext cx="5671457" cy="1398515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Osmanlı Devletinde son dönemde EKBER VE ERŞET sistemi uygulanmıştır.(yaşı büyük yada zeki olan tahta geçmiştir.)</a:t>
          </a:r>
        </a:p>
      </dsp:txBody>
      <dsp:txXfrm>
        <a:off x="0" y="3242428"/>
        <a:ext cx="5671457" cy="1398515"/>
      </dsp:txXfrm>
    </dsp:sp>
  </dsp:spTree>
</dsp:drawing>
</file>

<file path=ppt/diagrams/drawing10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A18A1B8-6F90-4AE4-9F7B-CC1E61949592}">
      <dsp:nvSpPr>
        <dsp:cNvPr id="0" name=""/>
        <dsp:cNvSpPr/>
      </dsp:nvSpPr>
      <dsp:spPr>
        <a:xfrm>
          <a:off x="0" y="179275"/>
          <a:ext cx="6738426" cy="1177391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800" kern="1200" dirty="0"/>
            <a:t>SANCAĞA ÇIKMA USULÜ</a:t>
          </a:r>
        </a:p>
      </dsp:txBody>
      <dsp:txXfrm>
        <a:off x="0" y="179275"/>
        <a:ext cx="6738426" cy="1177391"/>
      </dsp:txXfrm>
    </dsp:sp>
  </dsp:spTree>
</dsp:drawing>
</file>

<file path=ppt/diagrams/drawing10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2865BB1-1C10-4384-B30B-57308816202C}">
      <dsp:nvSpPr>
        <dsp:cNvPr id="0" name=""/>
        <dsp:cNvSpPr/>
      </dsp:nvSpPr>
      <dsp:spPr>
        <a:xfrm>
          <a:off x="0" y="69225"/>
          <a:ext cx="5373859" cy="28080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Padişahın erkek çocukları(şehzade) devlet yönetimi ile ilgili tecrübe kazanmaları hedeflenerek yanlarında hocalarıyla(lala) çeşitli illere valilik yapmaya gönderilirdi. Bu yolla padişahlığa tecrübesiyle çıkması hedeflenmiştir.</a:t>
          </a:r>
        </a:p>
      </dsp:txBody>
      <dsp:txXfrm>
        <a:off x="0" y="69225"/>
        <a:ext cx="5373859" cy="2808000"/>
      </dsp:txXfrm>
    </dsp:sp>
    <dsp:sp modelId="{DC4D5088-62F2-49A1-8CA0-E0E2627CE37D}">
      <dsp:nvSpPr>
        <dsp:cNvPr id="0" name=""/>
        <dsp:cNvSpPr/>
      </dsp:nvSpPr>
      <dsp:spPr>
        <a:xfrm>
          <a:off x="0" y="2946345"/>
          <a:ext cx="5373859" cy="1567931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Kafesi usulüne geçildikten sonra bu anlayıştan vazgeçilmiştir </a:t>
          </a:r>
        </a:p>
      </dsp:txBody>
      <dsp:txXfrm>
        <a:off x="0" y="2946345"/>
        <a:ext cx="5373859" cy="1567931"/>
      </dsp:txXfrm>
    </dsp:sp>
  </dsp:spTree>
</dsp:drawing>
</file>

<file path=ppt/diagrams/drawing10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97C52E5-CFC1-45D9-870C-1755242CB2FB}">
      <dsp:nvSpPr>
        <dsp:cNvPr id="0" name=""/>
        <dsp:cNvSpPr/>
      </dsp:nvSpPr>
      <dsp:spPr>
        <a:xfrm>
          <a:off x="0" y="4143"/>
          <a:ext cx="4001086" cy="141511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4790" tIns="224790" rIns="224790" bIns="22479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900" kern="1200" dirty="0"/>
            <a:t>SARAY</a:t>
          </a:r>
        </a:p>
      </dsp:txBody>
      <dsp:txXfrm>
        <a:off x="0" y="4143"/>
        <a:ext cx="4001086" cy="1415114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614B555-C9ED-4CB6-8B04-4D8A02FF22A1}">
      <dsp:nvSpPr>
        <dsp:cNvPr id="0" name=""/>
        <dsp:cNvSpPr/>
      </dsp:nvSpPr>
      <dsp:spPr>
        <a:xfrm>
          <a:off x="0" y="58502"/>
          <a:ext cx="11162731" cy="91143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800" kern="1200" dirty="0"/>
            <a:t>MALAZGİRT SAVAŞI SONRASI ANADOLU’DA BEYLİKLER </a:t>
          </a:r>
        </a:p>
      </dsp:txBody>
      <dsp:txXfrm>
        <a:off x="0" y="58502"/>
        <a:ext cx="11162731" cy="911430"/>
      </dsp:txXfrm>
    </dsp:sp>
  </dsp:spTree>
</dsp:drawing>
</file>

<file path=ppt/diagrams/drawing1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EC1AD5-C31F-4464-A2B2-3A7B6AD957FB}">
      <dsp:nvSpPr>
        <dsp:cNvPr id="0" name=""/>
        <dsp:cNvSpPr/>
      </dsp:nvSpPr>
      <dsp:spPr>
        <a:xfrm>
          <a:off x="0" y="64179"/>
          <a:ext cx="5738446" cy="206973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kern="1200" dirty="0"/>
            <a:t>Devlet işlerinin görüşüldüğü padişah ve ailesinin yaşadığı, yabancı elçi ve devlet adamlarının ağırlandığı  yerdir.</a:t>
          </a:r>
        </a:p>
      </dsp:txBody>
      <dsp:txXfrm>
        <a:off x="0" y="64179"/>
        <a:ext cx="5738446" cy="2069730"/>
      </dsp:txXfrm>
    </dsp:sp>
    <dsp:sp modelId="{AE0E7D02-59D3-43FE-AADB-74E25C7286EE}">
      <dsp:nvSpPr>
        <dsp:cNvPr id="0" name=""/>
        <dsp:cNvSpPr/>
      </dsp:nvSpPr>
      <dsp:spPr>
        <a:xfrm>
          <a:off x="0" y="2217429"/>
          <a:ext cx="5738446" cy="206973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kern="1200"/>
            <a:t>İlk saray Orhan Bey zamanında Bursa’da daha sonra Edirne’de ve en son İstanbul’da yapılmış ve devlet buradan yönetilmiştir</a:t>
          </a:r>
        </a:p>
      </dsp:txBody>
      <dsp:txXfrm>
        <a:off x="0" y="2217429"/>
        <a:ext cx="5738446" cy="2069730"/>
      </dsp:txXfrm>
    </dsp:sp>
  </dsp:spTree>
</dsp:drawing>
</file>

<file path=ppt/diagrams/drawing1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FCF77D9-C1D1-4CEF-813D-FA8E624BA874}">
      <dsp:nvSpPr>
        <dsp:cNvPr id="0" name=""/>
        <dsp:cNvSpPr/>
      </dsp:nvSpPr>
      <dsp:spPr>
        <a:xfrm>
          <a:off x="0" y="90500"/>
          <a:ext cx="5444197" cy="112729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700" kern="1200" dirty="0"/>
            <a:t>DİVAN-U HÜMAYUN</a:t>
          </a:r>
        </a:p>
      </dsp:txBody>
      <dsp:txXfrm>
        <a:off x="0" y="90500"/>
        <a:ext cx="5444197" cy="1127295"/>
      </dsp:txXfrm>
    </dsp:sp>
  </dsp:spTree>
</dsp:drawing>
</file>

<file path=ppt/diagrams/drawing1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F25AC12-111E-44E3-9003-FA7FAB95A4DD}">
      <dsp:nvSpPr>
        <dsp:cNvPr id="0" name=""/>
        <dsp:cNvSpPr/>
      </dsp:nvSpPr>
      <dsp:spPr>
        <a:xfrm>
          <a:off x="0" y="35946"/>
          <a:ext cx="4996941" cy="185562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Osmanlı Devleti’nde devlet işlerinin görüşülüp karara bağlandığı meclise Divan-ı Hümayun denir.</a:t>
          </a:r>
        </a:p>
      </dsp:txBody>
      <dsp:txXfrm>
        <a:off x="0" y="35946"/>
        <a:ext cx="4996941" cy="1855620"/>
      </dsp:txXfrm>
    </dsp:sp>
    <dsp:sp modelId="{2140B842-9410-4C1D-A875-144AAD800745}">
      <dsp:nvSpPr>
        <dsp:cNvPr id="0" name=""/>
        <dsp:cNvSpPr/>
      </dsp:nvSpPr>
      <dsp:spPr>
        <a:xfrm>
          <a:off x="0" y="1966446"/>
          <a:ext cx="4996941" cy="185562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Devlet işleri görüşülür ancak son sözü  her zaman padişah söylerdi. Bu sebepten Divan danışma meclisi olarak  görev yapmıştır.</a:t>
          </a:r>
        </a:p>
      </dsp:txBody>
      <dsp:txXfrm>
        <a:off x="0" y="1966446"/>
        <a:ext cx="4996941" cy="1855620"/>
      </dsp:txXfrm>
    </dsp:sp>
    <dsp:sp modelId="{68370309-2707-47CB-8F44-F36291887BE1}">
      <dsp:nvSpPr>
        <dsp:cNvPr id="0" name=""/>
        <dsp:cNvSpPr/>
      </dsp:nvSpPr>
      <dsp:spPr>
        <a:xfrm>
          <a:off x="0" y="3896946"/>
          <a:ext cx="4996941" cy="1300288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Çok önemli davalara burada bakıldığı için yüksek mahkemedir.</a:t>
          </a:r>
        </a:p>
      </dsp:txBody>
      <dsp:txXfrm>
        <a:off x="0" y="3896946"/>
        <a:ext cx="4996941" cy="1300288"/>
      </dsp:txXfrm>
    </dsp:sp>
  </dsp:spTree>
</dsp:drawing>
</file>

<file path=ppt/diagrams/drawing1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B74046-FACE-4F67-BA4A-EF2215D90BD7}">
      <dsp:nvSpPr>
        <dsp:cNvPr id="0" name=""/>
        <dsp:cNvSpPr/>
      </dsp:nvSpPr>
      <dsp:spPr>
        <a:xfrm>
          <a:off x="0" y="0"/>
          <a:ext cx="11760590" cy="98338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100" kern="1200" dirty="0"/>
            <a:t>DİVAN-U HÜMAYUN GÖREVLİLERİ</a:t>
          </a:r>
        </a:p>
      </dsp:txBody>
      <dsp:txXfrm>
        <a:off x="0" y="0"/>
        <a:ext cx="11760590" cy="983384"/>
      </dsp:txXfrm>
    </dsp:sp>
  </dsp:spTree>
</dsp:drawing>
</file>

<file path=ppt/diagrams/drawing1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40002F-08B5-4C16-A1EA-D9886C55059D}">
      <dsp:nvSpPr>
        <dsp:cNvPr id="0" name=""/>
        <dsp:cNvSpPr/>
      </dsp:nvSpPr>
      <dsp:spPr>
        <a:xfrm>
          <a:off x="0" y="66008"/>
          <a:ext cx="3784209" cy="52767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SADRAZAM(vezir-i azam)</a:t>
          </a:r>
        </a:p>
      </dsp:txBody>
      <dsp:txXfrm>
        <a:off x="0" y="66008"/>
        <a:ext cx="3784209" cy="527670"/>
      </dsp:txXfrm>
    </dsp:sp>
    <dsp:sp modelId="{A1ACB8B4-B4AC-42E5-B5F9-25FD2CF59FC0}">
      <dsp:nvSpPr>
        <dsp:cNvPr id="0" name=""/>
        <dsp:cNvSpPr/>
      </dsp:nvSpPr>
      <dsp:spPr>
        <a:xfrm>
          <a:off x="0" y="657038"/>
          <a:ext cx="3784209" cy="527670"/>
        </a:xfrm>
        <a:prstGeom prst="roundRect">
          <a:avLst/>
        </a:prstGeom>
        <a:gradFill rotWithShape="0">
          <a:gsLst>
            <a:gs pos="0">
              <a:schemeClr val="accent5">
                <a:hueOff val="-919168"/>
                <a:satOff val="-1278"/>
                <a:lumOff val="-49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919168"/>
                <a:satOff val="-1278"/>
                <a:lumOff val="-49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919168"/>
                <a:satOff val="-1278"/>
                <a:lumOff val="-49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VEZİRLER(bakan)</a:t>
          </a:r>
        </a:p>
      </dsp:txBody>
      <dsp:txXfrm>
        <a:off x="0" y="657038"/>
        <a:ext cx="3784209" cy="527670"/>
      </dsp:txXfrm>
    </dsp:sp>
    <dsp:sp modelId="{C6C21D86-7009-44F0-BB65-CF543EFE5D1E}">
      <dsp:nvSpPr>
        <dsp:cNvPr id="0" name=""/>
        <dsp:cNvSpPr/>
      </dsp:nvSpPr>
      <dsp:spPr>
        <a:xfrm>
          <a:off x="0" y="1248068"/>
          <a:ext cx="3784209" cy="527670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YENİÇERİ AĞASI</a:t>
          </a:r>
        </a:p>
      </dsp:txBody>
      <dsp:txXfrm>
        <a:off x="0" y="1248068"/>
        <a:ext cx="3784209" cy="527670"/>
      </dsp:txXfrm>
    </dsp:sp>
    <dsp:sp modelId="{0E200FDA-D51C-4ED7-850F-32FDB9EAD888}">
      <dsp:nvSpPr>
        <dsp:cNvPr id="0" name=""/>
        <dsp:cNvSpPr/>
      </dsp:nvSpPr>
      <dsp:spPr>
        <a:xfrm>
          <a:off x="0" y="1839098"/>
          <a:ext cx="3784209" cy="527670"/>
        </a:xfrm>
        <a:prstGeom prst="roundRect">
          <a:avLst/>
        </a:prstGeom>
        <a:gradFill rotWithShape="0">
          <a:gsLst>
            <a:gs pos="0">
              <a:schemeClr val="accent5">
                <a:hueOff val="-2757505"/>
                <a:satOff val="-3835"/>
                <a:lumOff val="-147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757505"/>
                <a:satOff val="-3835"/>
                <a:lumOff val="-147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757505"/>
                <a:satOff val="-3835"/>
                <a:lumOff val="-147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KAPTAN-I DERYA</a:t>
          </a:r>
        </a:p>
      </dsp:txBody>
      <dsp:txXfrm>
        <a:off x="0" y="1839098"/>
        <a:ext cx="3784209" cy="527670"/>
      </dsp:txXfrm>
    </dsp:sp>
    <dsp:sp modelId="{3498EF5B-8D7B-457F-9773-E4E370DB7375}">
      <dsp:nvSpPr>
        <dsp:cNvPr id="0" name=""/>
        <dsp:cNvSpPr/>
      </dsp:nvSpPr>
      <dsp:spPr>
        <a:xfrm>
          <a:off x="0" y="2430128"/>
          <a:ext cx="3784209" cy="52767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ŞEYHÜLİSLAM</a:t>
          </a:r>
        </a:p>
      </dsp:txBody>
      <dsp:txXfrm>
        <a:off x="0" y="2430128"/>
        <a:ext cx="3784209" cy="527670"/>
      </dsp:txXfrm>
    </dsp:sp>
    <dsp:sp modelId="{1694BE1F-2CC7-4385-8CDF-0EB4620EB80C}">
      <dsp:nvSpPr>
        <dsp:cNvPr id="0" name=""/>
        <dsp:cNvSpPr/>
      </dsp:nvSpPr>
      <dsp:spPr>
        <a:xfrm>
          <a:off x="0" y="3021158"/>
          <a:ext cx="3784209" cy="527670"/>
        </a:xfrm>
        <a:prstGeom prst="roundRect">
          <a:avLst/>
        </a:prstGeom>
        <a:gradFill rotWithShape="0">
          <a:gsLst>
            <a:gs pos="0">
              <a:schemeClr val="accent5">
                <a:hueOff val="-4595841"/>
                <a:satOff val="-6392"/>
                <a:lumOff val="-245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595841"/>
                <a:satOff val="-6392"/>
                <a:lumOff val="-245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595841"/>
                <a:satOff val="-6392"/>
                <a:lumOff val="-245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KAZASKER</a:t>
          </a:r>
        </a:p>
      </dsp:txBody>
      <dsp:txXfrm>
        <a:off x="0" y="3021158"/>
        <a:ext cx="3784209" cy="527670"/>
      </dsp:txXfrm>
    </dsp:sp>
    <dsp:sp modelId="{3FFF8B4E-7758-4FB5-8AC8-CDDF85C03705}">
      <dsp:nvSpPr>
        <dsp:cNvPr id="0" name=""/>
        <dsp:cNvSpPr/>
      </dsp:nvSpPr>
      <dsp:spPr>
        <a:xfrm>
          <a:off x="0" y="3612188"/>
          <a:ext cx="3784209" cy="527670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DEFTERDAR</a:t>
          </a:r>
        </a:p>
      </dsp:txBody>
      <dsp:txXfrm>
        <a:off x="0" y="3612188"/>
        <a:ext cx="3784209" cy="527670"/>
      </dsp:txXfrm>
    </dsp:sp>
    <dsp:sp modelId="{7C34419C-0FB0-43C2-A417-33EF1E6E41D1}">
      <dsp:nvSpPr>
        <dsp:cNvPr id="0" name=""/>
        <dsp:cNvSpPr/>
      </dsp:nvSpPr>
      <dsp:spPr>
        <a:xfrm>
          <a:off x="0" y="4203218"/>
          <a:ext cx="3784209" cy="527670"/>
        </a:xfrm>
        <a:prstGeom prst="roundRect">
          <a:avLst/>
        </a:prstGeom>
        <a:gradFill rotWithShape="0">
          <a:gsLst>
            <a:gs pos="0">
              <a:schemeClr val="accent5">
                <a:hueOff val="-6434177"/>
                <a:satOff val="-8949"/>
                <a:lumOff val="-343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434177"/>
                <a:satOff val="-8949"/>
                <a:lumOff val="-343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434177"/>
                <a:satOff val="-8949"/>
                <a:lumOff val="-343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NİŞANCI</a:t>
          </a:r>
        </a:p>
      </dsp:txBody>
      <dsp:txXfrm>
        <a:off x="0" y="4203218"/>
        <a:ext cx="3784209" cy="527670"/>
      </dsp:txXfrm>
    </dsp:sp>
    <dsp:sp modelId="{6AF068EC-BA35-4E30-8E25-43BB2571AC41}">
      <dsp:nvSpPr>
        <dsp:cNvPr id="0" name=""/>
        <dsp:cNvSpPr/>
      </dsp:nvSpPr>
      <dsp:spPr>
        <a:xfrm>
          <a:off x="0" y="4794248"/>
          <a:ext cx="3784209" cy="52767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REİSÜLKÜTTAB</a:t>
          </a:r>
        </a:p>
      </dsp:txBody>
      <dsp:txXfrm>
        <a:off x="0" y="4794248"/>
        <a:ext cx="3784209" cy="527670"/>
      </dsp:txXfrm>
    </dsp:sp>
  </dsp:spTree>
</dsp:drawing>
</file>

<file path=ppt/diagrams/drawing1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59FF465-228D-42B4-A9F4-3C901267AB60}">
      <dsp:nvSpPr>
        <dsp:cNvPr id="0" name=""/>
        <dsp:cNvSpPr/>
      </dsp:nvSpPr>
      <dsp:spPr>
        <a:xfrm>
          <a:off x="0" y="1354"/>
          <a:ext cx="8342140" cy="98338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100" kern="1200" dirty="0"/>
            <a:t>DİVANU HÜMAYUN GÖREVLİLERİ</a:t>
          </a:r>
        </a:p>
      </dsp:txBody>
      <dsp:txXfrm>
        <a:off x="0" y="1354"/>
        <a:ext cx="8342140" cy="983384"/>
      </dsp:txXfrm>
    </dsp:sp>
  </dsp:spTree>
</dsp:drawing>
</file>

<file path=ppt/diagrams/drawing1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D174E8B-3E1A-4F3E-9125-A053FB5554F9}">
      <dsp:nvSpPr>
        <dsp:cNvPr id="0" name=""/>
        <dsp:cNvSpPr/>
      </dsp:nvSpPr>
      <dsp:spPr>
        <a:xfrm>
          <a:off x="0" y="71667"/>
          <a:ext cx="4656406" cy="132677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SADRAZAM: En kıdemli ve padişah vekili vezirdir. Günümüzde başbakana denk görevdedir.</a:t>
          </a:r>
        </a:p>
      </dsp:txBody>
      <dsp:txXfrm>
        <a:off x="0" y="71667"/>
        <a:ext cx="4656406" cy="1326779"/>
      </dsp:txXfrm>
    </dsp:sp>
    <dsp:sp modelId="{42BA87CF-14DE-48E8-A4C0-72169122A4FD}">
      <dsp:nvSpPr>
        <dsp:cNvPr id="0" name=""/>
        <dsp:cNvSpPr/>
      </dsp:nvSpPr>
      <dsp:spPr>
        <a:xfrm>
          <a:off x="0" y="1450287"/>
          <a:ext cx="4656406" cy="1326779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VEZİRLER: Sadrazama yardımcılık ederler. Bugünkü bakanlar gibidirler.</a:t>
          </a:r>
        </a:p>
      </dsp:txBody>
      <dsp:txXfrm>
        <a:off x="0" y="1450287"/>
        <a:ext cx="4656406" cy="1326779"/>
      </dsp:txXfrm>
    </dsp:sp>
    <dsp:sp modelId="{9FE072E3-4C39-4254-8DB3-528CA7CC61F7}">
      <dsp:nvSpPr>
        <dsp:cNvPr id="0" name=""/>
        <dsp:cNvSpPr/>
      </dsp:nvSpPr>
      <dsp:spPr>
        <a:xfrm>
          <a:off x="0" y="2828907"/>
          <a:ext cx="4656406" cy="1326779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/>
            <a:t>YENİÇERİ AĞASI: Başkenti ve padişahı korumakla görevli yeniçerilerin başında bulunan günümüz emniyet müdürü pozisyonudur.</a:t>
          </a:r>
        </a:p>
      </dsp:txBody>
      <dsp:txXfrm>
        <a:off x="0" y="2828907"/>
        <a:ext cx="4656406" cy="1326779"/>
      </dsp:txXfrm>
    </dsp:sp>
    <dsp:sp modelId="{FF65CD40-42AE-4532-AB67-168F1F4D2207}">
      <dsp:nvSpPr>
        <dsp:cNvPr id="0" name=""/>
        <dsp:cNvSpPr/>
      </dsp:nvSpPr>
      <dsp:spPr>
        <a:xfrm>
          <a:off x="0" y="4207527"/>
          <a:ext cx="4656406" cy="132677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KAPTAN-I DERYA: Deniz kuvvetleri komutanıdır. Seferde değilse toplantılara katılır.</a:t>
          </a:r>
        </a:p>
      </dsp:txBody>
      <dsp:txXfrm>
        <a:off x="0" y="4207527"/>
        <a:ext cx="4656406" cy="1326779"/>
      </dsp:txXfrm>
    </dsp:sp>
  </dsp:spTree>
</dsp:drawing>
</file>

<file path=ppt/diagrams/drawing1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38C27F5-F636-4696-B8E9-15EF67C0724A}">
      <dsp:nvSpPr>
        <dsp:cNvPr id="0" name=""/>
        <dsp:cNvSpPr/>
      </dsp:nvSpPr>
      <dsp:spPr>
        <a:xfrm>
          <a:off x="0" y="105858"/>
          <a:ext cx="5908431" cy="84467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3200" kern="1200" dirty="0"/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/>
            <a:t>DİVANU HÜMAYUN GÖREVLİLERİ</a:t>
          </a:r>
          <a:br>
            <a:rPr lang="tr-TR" sz="3200" kern="1200" dirty="0"/>
          </a:br>
          <a:endParaRPr lang="tr-TR" sz="3200" kern="1200" dirty="0"/>
        </a:p>
      </dsp:txBody>
      <dsp:txXfrm>
        <a:off x="0" y="105858"/>
        <a:ext cx="5908431" cy="844670"/>
      </dsp:txXfrm>
    </dsp:sp>
  </dsp:spTree>
</dsp:drawing>
</file>

<file path=ppt/diagrams/drawing1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E416B33-082B-4B5B-9789-B9FDD75446E0}">
      <dsp:nvSpPr>
        <dsp:cNvPr id="0" name=""/>
        <dsp:cNvSpPr/>
      </dsp:nvSpPr>
      <dsp:spPr>
        <a:xfrm>
          <a:off x="0" y="49282"/>
          <a:ext cx="5050301" cy="162048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ŞEYHÜLİSLAM:Divanda alınan kararların dine uygunluğunu fetvayla karara bağlar.</a:t>
          </a:r>
        </a:p>
      </dsp:txBody>
      <dsp:txXfrm>
        <a:off x="0" y="49282"/>
        <a:ext cx="5050301" cy="1620486"/>
      </dsp:txXfrm>
    </dsp:sp>
    <dsp:sp modelId="{132A28AA-3BF8-4253-907C-712C039A75C4}">
      <dsp:nvSpPr>
        <dsp:cNvPr id="0" name=""/>
        <dsp:cNvSpPr/>
      </dsp:nvSpPr>
      <dsp:spPr>
        <a:xfrm>
          <a:off x="0" y="1736009"/>
          <a:ext cx="5050301" cy="1620486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KAZASKER: Medrese hocalarının atamasını  yapar ve Divanda görüşülen çok büyük davalara bakar. Adalet ve Milli eğitim bakanına denk gelir.</a:t>
          </a:r>
        </a:p>
      </dsp:txBody>
      <dsp:txXfrm>
        <a:off x="0" y="1736009"/>
        <a:ext cx="5050301" cy="1620486"/>
      </dsp:txXfrm>
    </dsp:sp>
    <dsp:sp modelId="{53007429-333A-4166-BE39-5C22FFD8E7DB}">
      <dsp:nvSpPr>
        <dsp:cNvPr id="0" name=""/>
        <dsp:cNvSpPr/>
      </dsp:nvSpPr>
      <dsp:spPr>
        <a:xfrm>
          <a:off x="0" y="3422735"/>
          <a:ext cx="5050301" cy="1620486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DEFTERDAR: Devletin gelir gider ve bütçesinden sorumlu kişidir. Günümüz Maliye bakanı pozisyonudur.</a:t>
          </a:r>
        </a:p>
      </dsp:txBody>
      <dsp:txXfrm>
        <a:off x="0" y="3422735"/>
        <a:ext cx="5050301" cy="1620486"/>
      </dsp:txXfrm>
    </dsp:sp>
  </dsp:spTree>
</dsp:drawing>
</file>

<file path=ppt/diagrams/drawing1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9BA250-CF9C-4349-8B1C-38140A7D1B30}">
      <dsp:nvSpPr>
        <dsp:cNvPr id="0" name=""/>
        <dsp:cNvSpPr/>
      </dsp:nvSpPr>
      <dsp:spPr>
        <a:xfrm>
          <a:off x="0" y="68940"/>
          <a:ext cx="7301133" cy="959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/>
            <a:t>DİVANU HÜMAYUN GÖREVLİLERİ</a:t>
          </a:r>
        </a:p>
      </dsp:txBody>
      <dsp:txXfrm>
        <a:off x="0" y="68940"/>
        <a:ext cx="7301133" cy="959400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B7EBB91-B12E-4FD6-A800-219E79DCAA6C}">
      <dsp:nvSpPr>
        <dsp:cNvPr id="0" name=""/>
        <dsp:cNvSpPr/>
      </dsp:nvSpPr>
      <dsp:spPr>
        <a:xfrm>
          <a:off x="0" y="331896"/>
          <a:ext cx="5158853" cy="155003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Malazgirt Savaşı’ndan sonra Anadolu’da hızlı bir şekilde Türkleşme ve fetihler yaşanmıştır.</a:t>
          </a:r>
        </a:p>
      </dsp:txBody>
      <dsp:txXfrm>
        <a:off x="0" y="331896"/>
        <a:ext cx="5158853" cy="1550030"/>
      </dsp:txXfrm>
    </dsp:sp>
    <dsp:sp modelId="{80246759-DA5E-4693-AAD9-CEE59E828C12}">
      <dsp:nvSpPr>
        <dsp:cNvPr id="0" name=""/>
        <dsp:cNvSpPr/>
      </dsp:nvSpPr>
      <dsp:spPr>
        <a:xfrm>
          <a:off x="0" y="1945287"/>
          <a:ext cx="5158853" cy="155003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MALAZGİRT Savaşı'ndan sonra ALPARSLAN Anadolu'nun fethine katılan komutanlara fethettikleri yerlerde Selçuklu Devletine bağlı beylikler kurması  için izin vermiştir.</a:t>
          </a:r>
        </a:p>
      </dsp:txBody>
      <dsp:txXfrm>
        <a:off x="0" y="1945287"/>
        <a:ext cx="5158853" cy="1550030"/>
      </dsp:txXfrm>
    </dsp:sp>
    <dsp:sp modelId="{E4CFA87C-D70A-466A-9401-7C7032C564BB}">
      <dsp:nvSpPr>
        <dsp:cNvPr id="0" name=""/>
        <dsp:cNvSpPr/>
      </dsp:nvSpPr>
      <dsp:spPr>
        <a:xfrm>
          <a:off x="0" y="3558677"/>
          <a:ext cx="5158853" cy="155003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Bu durum Anadolu'nun hızlı bir şekilde Türkleşmesini sağlamıştır</a:t>
          </a:r>
        </a:p>
      </dsp:txBody>
      <dsp:txXfrm>
        <a:off x="0" y="3558677"/>
        <a:ext cx="5158853" cy="1550030"/>
      </dsp:txXfrm>
    </dsp:sp>
  </dsp:spTree>
</dsp:drawing>
</file>

<file path=ppt/diagrams/drawing1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477F3B2-22DC-4D22-8DE9-0D120B303CBC}">
      <dsp:nvSpPr>
        <dsp:cNvPr id="0" name=""/>
        <dsp:cNvSpPr/>
      </dsp:nvSpPr>
      <dsp:spPr>
        <a:xfrm>
          <a:off x="0" y="218803"/>
          <a:ext cx="5500468" cy="221247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 dirty="0"/>
            <a:t>NİŞANCI: Yeni fethedilen yerleri tahrir defterine geçer ve padişah fermanlarına tuğra çeker. Dışişleri bakanı gibidir.</a:t>
          </a:r>
        </a:p>
      </dsp:txBody>
      <dsp:txXfrm>
        <a:off x="0" y="218803"/>
        <a:ext cx="5500468" cy="2212470"/>
      </dsp:txXfrm>
    </dsp:sp>
    <dsp:sp modelId="{8284395E-91A4-45DD-BD15-5016DB9F9FDA}">
      <dsp:nvSpPr>
        <dsp:cNvPr id="0" name=""/>
        <dsp:cNvSpPr/>
      </dsp:nvSpPr>
      <dsp:spPr>
        <a:xfrm>
          <a:off x="0" y="2520553"/>
          <a:ext cx="5500468" cy="221247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100" kern="1200"/>
            <a:t>REİSÜLKÜTTAP: Devlet sınırlarının genişlemesi sonrasında devlet yazışmalarını düzenlemek için görev almıştır</a:t>
          </a:r>
        </a:p>
      </dsp:txBody>
      <dsp:txXfrm>
        <a:off x="0" y="2520553"/>
        <a:ext cx="5500468" cy="2212470"/>
      </dsp:txXfrm>
    </dsp:sp>
  </dsp:spTree>
</dsp:drawing>
</file>

<file path=ppt/diagrams/drawing1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DF0AE8-F0B3-4591-8D1A-4733300D5EF3}">
      <dsp:nvSpPr>
        <dsp:cNvPr id="0" name=""/>
        <dsp:cNvSpPr/>
      </dsp:nvSpPr>
      <dsp:spPr>
        <a:xfrm>
          <a:off x="0" y="246876"/>
          <a:ext cx="5975250" cy="88744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700" kern="1200" dirty="0"/>
            <a:t>OSMANLIDA MİLLET SİSTEMİ</a:t>
          </a:r>
        </a:p>
      </dsp:txBody>
      <dsp:txXfrm>
        <a:off x="0" y="246876"/>
        <a:ext cx="5975250" cy="887445"/>
      </dsp:txXfrm>
    </dsp:sp>
  </dsp:spTree>
</dsp:drawing>
</file>

<file path=ppt/diagrams/drawing1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70FA18E-B5D9-4A64-8A87-58ADA5303C61}">
      <dsp:nvSpPr>
        <dsp:cNvPr id="0" name=""/>
        <dsp:cNvSpPr/>
      </dsp:nvSpPr>
      <dsp:spPr>
        <a:xfrm>
          <a:off x="0" y="463598"/>
          <a:ext cx="5570805" cy="120444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Osmanlı Devletinde fethedilen yerlerle beraber nüfus sayısı artmış ve milletlerin bir arada yaşaması durumu ortaya çıkmıştır.</a:t>
          </a:r>
        </a:p>
      </dsp:txBody>
      <dsp:txXfrm>
        <a:off x="0" y="463598"/>
        <a:ext cx="5570805" cy="1204446"/>
      </dsp:txXfrm>
    </dsp:sp>
    <dsp:sp modelId="{DD86BC98-0A3A-40FB-8E7D-5D9E82F0651B}">
      <dsp:nvSpPr>
        <dsp:cNvPr id="0" name=""/>
        <dsp:cNvSpPr/>
      </dsp:nvSpPr>
      <dsp:spPr>
        <a:xfrm>
          <a:off x="0" y="1852364"/>
          <a:ext cx="5570805" cy="1422719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Osmanlı, devlet yönetiminde hoşgörü politikasını benimsemiş ve bütün milletler yüzyıllarca hoşgörü ve birbirlerine her türlü saygıyı duyarak bir arada yaşamışlardır.</a:t>
          </a:r>
        </a:p>
      </dsp:txBody>
      <dsp:txXfrm>
        <a:off x="0" y="1852364"/>
        <a:ext cx="5570805" cy="1422719"/>
      </dsp:txXfrm>
    </dsp:sp>
    <dsp:sp modelId="{6CD187AA-D8E5-4F12-9292-961CFBA9D92C}">
      <dsp:nvSpPr>
        <dsp:cNvPr id="0" name=""/>
        <dsp:cNvSpPr/>
      </dsp:nvSpPr>
      <dsp:spPr>
        <a:xfrm>
          <a:off x="0" y="3459404"/>
          <a:ext cx="5570805" cy="142271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Rumlar, Bulgarlar, Sırplar, Pomaklar, Hırvatlar, </a:t>
          </a:r>
          <a:r>
            <a:rPr lang="tr-TR" sz="2000" kern="1200" dirty="0" err="1"/>
            <a:t>Karadağlılar,Boşnaklar,Arnavutlar,Araplar,Ermeniler,Macarlar</a:t>
          </a:r>
          <a:r>
            <a:rPr lang="tr-TR" sz="2000" kern="1200" dirty="0"/>
            <a:t>, Lehler, Romenler ,Yahudiler ve birçok millet bir arada yaşamışlardır.</a:t>
          </a:r>
        </a:p>
      </dsp:txBody>
      <dsp:txXfrm>
        <a:off x="0" y="3459404"/>
        <a:ext cx="5570805" cy="1422719"/>
      </dsp:txXfrm>
    </dsp:sp>
  </dsp:spTree>
</dsp:drawing>
</file>

<file path=ppt/diagrams/drawing1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85E249C-7440-4A49-8E9B-436DC4DBC276}">
      <dsp:nvSpPr>
        <dsp:cNvPr id="0" name=""/>
        <dsp:cNvSpPr/>
      </dsp:nvSpPr>
      <dsp:spPr>
        <a:xfrm>
          <a:off x="0" y="226567"/>
          <a:ext cx="6073725" cy="91143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800" kern="1200" dirty="0"/>
            <a:t>OSMANLIDA MİLLET SİSTEMİ</a:t>
          </a:r>
        </a:p>
      </dsp:txBody>
      <dsp:txXfrm>
        <a:off x="0" y="226567"/>
        <a:ext cx="6073725" cy="911430"/>
      </dsp:txXfrm>
    </dsp:sp>
  </dsp:spTree>
</dsp:drawing>
</file>

<file path=ppt/diagrams/drawing1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36E5F5D-EA1A-44DA-AC5E-FA8017F9D340}">
      <dsp:nvSpPr>
        <dsp:cNvPr id="0" name=""/>
        <dsp:cNvSpPr/>
      </dsp:nvSpPr>
      <dsp:spPr>
        <a:xfrm>
          <a:off x="0" y="423124"/>
          <a:ext cx="5682175" cy="21645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Osmanlı milletinin huzur içinde yaşaması için dini ihtiyaçlarına destek olunmuş ve aralarında yaşanan meseleler kendi dinlerinin hukukuna göre çözülmeye çalışılmıştır.</a:t>
          </a:r>
        </a:p>
      </dsp:txBody>
      <dsp:txXfrm>
        <a:off x="0" y="423124"/>
        <a:ext cx="5682175" cy="2164500"/>
      </dsp:txXfrm>
    </dsp:sp>
    <dsp:sp modelId="{094466DE-4F07-42C1-AF68-D61EE5FAAC3C}">
      <dsp:nvSpPr>
        <dsp:cNvPr id="0" name=""/>
        <dsp:cNvSpPr/>
      </dsp:nvSpPr>
      <dsp:spPr>
        <a:xfrm>
          <a:off x="0" y="2659624"/>
          <a:ext cx="5682175" cy="216450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Her din mensubu evlenme,boşanma,miras gibi konularda kendi inanışlarına göre hareket edebilir; ayrıca eğitim, din ve adalet konularında  kendi kurumlarını oluşturabilirdi.</a:t>
          </a:r>
        </a:p>
      </dsp:txBody>
      <dsp:txXfrm>
        <a:off x="0" y="2659624"/>
        <a:ext cx="5682175" cy="2164500"/>
      </dsp:txXfrm>
    </dsp:sp>
  </dsp:spTree>
</dsp:drawing>
</file>

<file path=ppt/diagrams/drawing1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E57254E-27FA-405F-A5C7-3811682CB98C}">
      <dsp:nvSpPr>
        <dsp:cNvPr id="0" name=""/>
        <dsp:cNvSpPr/>
      </dsp:nvSpPr>
      <dsp:spPr>
        <a:xfrm>
          <a:off x="0" y="81"/>
          <a:ext cx="5752515" cy="1493578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kern="1200" dirty="0"/>
            <a:t>OSMANLI DEVLETİNDE HOŞGÖRÜ</a:t>
          </a:r>
        </a:p>
      </dsp:txBody>
      <dsp:txXfrm>
        <a:off x="0" y="81"/>
        <a:ext cx="5752515" cy="1493578"/>
      </dsp:txXfrm>
    </dsp:sp>
  </dsp:spTree>
</dsp:drawing>
</file>

<file path=ppt/diagrams/drawing1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4EB8550-A1BD-49DA-A9A4-585C12F216D5}">
      <dsp:nvSpPr>
        <dsp:cNvPr id="0" name=""/>
        <dsp:cNvSpPr/>
      </dsp:nvSpPr>
      <dsp:spPr>
        <a:xfrm>
          <a:off x="0" y="32736"/>
          <a:ext cx="5752514" cy="231989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Osmanlı Devletinde fethedilen yerlerde en çok dikkat çeken durum OSMANLI HOŞGÖRÜSÜ olmuştur.</a:t>
          </a:r>
        </a:p>
      </dsp:txBody>
      <dsp:txXfrm>
        <a:off x="0" y="32736"/>
        <a:ext cx="5752514" cy="2319890"/>
      </dsp:txXfrm>
    </dsp:sp>
    <dsp:sp modelId="{0AE89064-9A69-42EC-919D-3633BFEAD0BE}">
      <dsp:nvSpPr>
        <dsp:cNvPr id="0" name=""/>
        <dsp:cNvSpPr/>
      </dsp:nvSpPr>
      <dsp:spPr>
        <a:xfrm>
          <a:off x="0" y="2430387"/>
          <a:ext cx="5752514" cy="231989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/>
            <a:t>Milletlerin tamamı Osmanlı topraklarında yaşarken Osmanlı milleti olarak görülmüş ve hepsine dini ve kültürel konularda yaşam kolaylığı sağlanmıştır.</a:t>
          </a:r>
        </a:p>
      </dsp:txBody>
      <dsp:txXfrm>
        <a:off x="0" y="2430387"/>
        <a:ext cx="5752514" cy="2319890"/>
      </dsp:txXfrm>
    </dsp:sp>
  </dsp:spTree>
</dsp:drawing>
</file>

<file path=ppt/diagrams/drawing1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F112D6-495C-4388-84F8-8B33B88EC119}">
      <dsp:nvSpPr>
        <dsp:cNvPr id="0" name=""/>
        <dsp:cNvSpPr/>
      </dsp:nvSpPr>
      <dsp:spPr>
        <a:xfrm>
          <a:off x="0" y="160222"/>
          <a:ext cx="5850988" cy="93541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OSMANLIDA ŞEHİR HAYATI</a:t>
          </a:r>
        </a:p>
      </dsp:txBody>
      <dsp:txXfrm>
        <a:off x="0" y="160222"/>
        <a:ext cx="5850988" cy="935415"/>
      </dsp:txXfrm>
    </dsp:sp>
  </dsp:spTree>
</dsp:drawing>
</file>

<file path=ppt/diagrams/drawing1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54217E-F303-4429-BFBB-B50588FFD4D2}">
      <dsp:nvSpPr>
        <dsp:cNvPr id="0" name=""/>
        <dsp:cNvSpPr/>
      </dsp:nvSpPr>
      <dsp:spPr>
        <a:xfrm>
          <a:off x="0" y="67327"/>
          <a:ext cx="5416062" cy="169094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Osmanlı fethettiği yerleri muhakkak mimari çalışmalarla Türk insanının yaşamına uygun hale getirirdi.</a:t>
          </a:r>
        </a:p>
      </dsp:txBody>
      <dsp:txXfrm>
        <a:off x="0" y="67327"/>
        <a:ext cx="5416062" cy="1690942"/>
      </dsp:txXfrm>
    </dsp:sp>
    <dsp:sp modelId="{F9E9D8AA-8172-4CF8-83C0-C59E6D3AFFF9}">
      <dsp:nvSpPr>
        <dsp:cNvPr id="0" name=""/>
        <dsp:cNvSpPr/>
      </dsp:nvSpPr>
      <dsp:spPr>
        <a:xfrm>
          <a:off x="0" y="1827389"/>
          <a:ext cx="5416062" cy="1690942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Yapılan Cami,medrese,çeşme, han, hamam, darüşşifalar, medreseler ve köprülerle insanların yaşamı mimari çalışmalarla desteklenirdi.</a:t>
          </a:r>
        </a:p>
      </dsp:txBody>
      <dsp:txXfrm>
        <a:off x="0" y="1827389"/>
        <a:ext cx="5416062" cy="1690942"/>
      </dsp:txXfrm>
    </dsp:sp>
    <dsp:sp modelId="{F283F587-15C9-463E-8846-316A8F6EF5BC}">
      <dsp:nvSpPr>
        <dsp:cNvPr id="0" name=""/>
        <dsp:cNvSpPr/>
      </dsp:nvSpPr>
      <dsp:spPr>
        <a:xfrm>
          <a:off x="0" y="3587452"/>
          <a:ext cx="5416062" cy="1690942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Ağırlıklı olarak ekonomi tarım ve hayvancılıkla beraber el sanatlarıyla ilgilenen esnafa dayanırdı.</a:t>
          </a:r>
        </a:p>
      </dsp:txBody>
      <dsp:txXfrm>
        <a:off x="0" y="3587452"/>
        <a:ext cx="5416062" cy="1690942"/>
      </dsp:txXfrm>
    </dsp:sp>
  </dsp:spTree>
</dsp:drawing>
</file>

<file path=ppt/diagrams/drawing1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C6D8A7F-A202-4744-BA76-4AD903514F6B}">
      <dsp:nvSpPr>
        <dsp:cNvPr id="0" name=""/>
        <dsp:cNvSpPr/>
      </dsp:nvSpPr>
      <dsp:spPr>
        <a:xfrm>
          <a:off x="0" y="22237"/>
          <a:ext cx="5794717" cy="1151279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800" kern="1200" dirty="0"/>
            <a:t>OSMANLIDA KÜLTÜR</a:t>
          </a:r>
        </a:p>
      </dsp:txBody>
      <dsp:txXfrm>
        <a:off x="0" y="22237"/>
        <a:ext cx="5794717" cy="1151279"/>
      </dsp:txXfrm>
    </dsp:sp>
  </dsp:spTree>
</dsp:drawing>
</file>

<file path=ppt/diagrams/drawing1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C3EE0F9-1AE6-4B80-8A51-CE4347FA8D4E}">
      <dsp:nvSpPr>
        <dsp:cNvPr id="0" name=""/>
        <dsp:cNvSpPr/>
      </dsp:nvSpPr>
      <dsp:spPr>
        <a:xfrm>
          <a:off x="0" y="204365"/>
          <a:ext cx="11534697" cy="719549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/>
            <a:t>MALAZGİRT SAVAŞI SONRASINDA KURULAN ANADOLU TÜRK BEYLİKLERİ</a:t>
          </a:r>
        </a:p>
      </dsp:txBody>
      <dsp:txXfrm>
        <a:off x="0" y="204365"/>
        <a:ext cx="11534697" cy="719549"/>
      </dsp:txXfrm>
    </dsp:sp>
  </dsp:spTree>
</dsp:drawing>
</file>

<file path=ppt/diagrams/drawing1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EC9EBEE-8C57-4FEE-AE7A-7ED07D29C713}">
      <dsp:nvSpPr>
        <dsp:cNvPr id="0" name=""/>
        <dsp:cNvSpPr/>
      </dsp:nvSpPr>
      <dsp:spPr>
        <a:xfrm>
          <a:off x="0" y="401590"/>
          <a:ext cx="5794717" cy="111881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Türkler Orta Asya'dan itibaren güçlü bir kültürel yapıya sahiptir.</a:t>
          </a:r>
        </a:p>
      </dsp:txBody>
      <dsp:txXfrm>
        <a:off x="0" y="401590"/>
        <a:ext cx="5794717" cy="1118812"/>
      </dsp:txXfrm>
    </dsp:sp>
    <dsp:sp modelId="{FE5A13AE-9269-4BCC-BAF3-5CB6DE6AC924}">
      <dsp:nvSpPr>
        <dsp:cNvPr id="0" name=""/>
        <dsp:cNvSpPr/>
      </dsp:nvSpPr>
      <dsp:spPr>
        <a:xfrm>
          <a:off x="0" y="1578003"/>
          <a:ext cx="5794717" cy="1118812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Mimari ve el sanatlarıyla beraber müzik konusunda özellikle mehter marşlarıyla etkileyici eserler verilmiştir.</a:t>
          </a:r>
        </a:p>
      </dsp:txBody>
      <dsp:txXfrm>
        <a:off x="0" y="1578003"/>
        <a:ext cx="5794717" cy="1118812"/>
      </dsp:txXfrm>
    </dsp:sp>
    <dsp:sp modelId="{92DB0EAF-2C07-4E63-8B28-B7562AAC16B0}">
      <dsp:nvSpPr>
        <dsp:cNvPr id="0" name=""/>
        <dsp:cNvSpPr/>
      </dsp:nvSpPr>
      <dsp:spPr>
        <a:xfrm>
          <a:off x="0" y="2754415"/>
          <a:ext cx="5794717" cy="1118812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Osmanlı Devleti ,Avrupa ile ilişkilerde kültürel anlamda hem Avrupa'yı etkilemiş hem de Avrupa'dan etkilenmiştir.</a:t>
          </a:r>
        </a:p>
      </dsp:txBody>
      <dsp:txXfrm>
        <a:off x="0" y="2754415"/>
        <a:ext cx="5794717" cy="1118812"/>
      </dsp:txXfrm>
    </dsp:sp>
    <dsp:sp modelId="{FAFD24D8-B6A7-4CD1-A8DF-631369A6F739}">
      <dsp:nvSpPr>
        <dsp:cNvPr id="0" name=""/>
        <dsp:cNvSpPr/>
      </dsp:nvSpPr>
      <dsp:spPr>
        <a:xfrm>
          <a:off x="0" y="3930828"/>
          <a:ext cx="5794717" cy="1118812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Özellikle Türk elçilerin Avrupa'ya gidişlerinde çalınan Mehter Marşları Avrupalıların ilgisini çekmiş ve bu tarzda Avrupa'da eserler verilmeye başlanmıştır.</a:t>
          </a:r>
        </a:p>
      </dsp:txBody>
      <dsp:txXfrm>
        <a:off x="0" y="3930828"/>
        <a:ext cx="5794717" cy="1118812"/>
      </dsp:txXfrm>
    </dsp:sp>
  </dsp:spTree>
</dsp:drawing>
</file>

<file path=ppt/diagrams/drawing13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17EF8A-9344-4951-948C-52720CFF9DA0}">
      <dsp:nvSpPr>
        <dsp:cNvPr id="0" name=""/>
        <dsp:cNvSpPr/>
      </dsp:nvSpPr>
      <dsp:spPr>
        <a:xfrm>
          <a:off x="0" y="104108"/>
          <a:ext cx="5331656" cy="959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/>
            <a:t>LALE DEVRİ(1718-1730)</a:t>
          </a:r>
        </a:p>
      </dsp:txBody>
      <dsp:txXfrm>
        <a:off x="0" y="104108"/>
        <a:ext cx="5331656" cy="959400"/>
      </dsp:txXfrm>
    </dsp:sp>
  </dsp:spTree>
</dsp:drawing>
</file>

<file path=ppt/diagrams/drawing13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A400E80-0687-4B2F-83FE-6959A9BCF302}">
      <dsp:nvSpPr>
        <dsp:cNvPr id="0" name=""/>
        <dsp:cNvSpPr/>
      </dsp:nvSpPr>
      <dsp:spPr>
        <a:xfrm>
          <a:off x="0" y="151390"/>
          <a:ext cx="5331656" cy="164150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1718 Pasarofça anlaşmasından 1730’daki Patrona Halil isyanına kadar devam eden sürece Osmanlı Tarihinde LALE DEVRİ denir.</a:t>
          </a:r>
        </a:p>
      </dsp:txBody>
      <dsp:txXfrm>
        <a:off x="0" y="151390"/>
        <a:ext cx="5331656" cy="1641509"/>
      </dsp:txXfrm>
    </dsp:sp>
    <dsp:sp modelId="{DD05458C-CF0F-4476-BBA0-9D822BE63AA6}">
      <dsp:nvSpPr>
        <dsp:cNvPr id="0" name=""/>
        <dsp:cNvSpPr/>
      </dsp:nvSpPr>
      <dsp:spPr>
        <a:xfrm>
          <a:off x="0" y="1859140"/>
          <a:ext cx="5331656" cy="1641509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Bu dönemde Osmanlı Devleti , birçok alanda yenilikler yapmaya çalışmış ve bu yenilikler yapılırken Avrupa örnek alınmıştır.</a:t>
          </a:r>
        </a:p>
      </dsp:txBody>
      <dsp:txXfrm>
        <a:off x="0" y="1859140"/>
        <a:ext cx="5331656" cy="1641509"/>
      </dsp:txXfrm>
    </dsp:sp>
    <dsp:sp modelId="{253A9341-E219-4015-B72F-E49F0DB3BFD8}">
      <dsp:nvSpPr>
        <dsp:cNvPr id="0" name=""/>
        <dsp:cNvSpPr/>
      </dsp:nvSpPr>
      <dsp:spPr>
        <a:xfrm>
          <a:off x="0" y="3566890"/>
          <a:ext cx="5331656" cy="164150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Lale Devrinde zevk ve sefaya düşkünlük olduğu iddası olmuş olsa da aslında devlet kendini toparlamaya ve Avrupayı bilimsel ve teknik alanda takip etmeye çalışmıştır</a:t>
          </a:r>
        </a:p>
      </dsp:txBody>
      <dsp:txXfrm>
        <a:off x="0" y="3566890"/>
        <a:ext cx="5331656" cy="1641509"/>
      </dsp:txXfrm>
    </dsp:sp>
  </dsp:spTree>
</dsp:drawing>
</file>

<file path=ppt/diagrams/drawing13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FE8382-1B4C-4277-B637-D251DA6A58DD}">
      <dsp:nvSpPr>
        <dsp:cNvPr id="0" name=""/>
        <dsp:cNvSpPr/>
      </dsp:nvSpPr>
      <dsp:spPr>
        <a:xfrm>
          <a:off x="0" y="118984"/>
          <a:ext cx="5008098" cy="88744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700" kern="1200" dirty="0"/>
            <a:t>LALE DEVRİ YENİLİKLERİ</a:t>
          </a:r>
        </a:p>
      </dsp:txBody>
      <dsp:txXfrm>
        <a:off x="0" y="118984"/>
        <a:ext cx="5008098" cy="887445"/>
      </dsp:txXfrm>
    </dsp:sp>
  </dsp:spTree>
</dsp:drawing>
</file>

<file path=ppt/diagrams/drawing13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9D8D8E0-14DC-433D-97C4-565F5F42E786}">
      <dsp:nvSpPr>
        <dsp:cNvPr id="0" name=""/>
        <dsp:cNvSpPr/>
      </dsp:nvSpPr>
      <dsp:spPr>
        <a:xfrm>
          <a:off x="0" y="101465"/>
          <a:ext cx="5008099" cy="17316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İlk kez Türk matbaası </a:t>
          </a:r>
          <a:r>
            <a:rPr lang="tr-TR" sz="2000" kern="1200" dirty="0" err="1"/>
            <a:t>Sayit</a:t>
          </a:r>
          <a:r>
            <a:rPr lang="tr-TR" sz="2000" kern="1200" dirty="0"/>
            <a:t> Efendi ve İbrahim Müteferrika tarafından getirilmiştir.( Kuranı Kerim basılması yasaklanarak Matbaa kullanılmıştır.)-ilk basılan eser VANKULU LUGATI olmuştur</a:t>
          </a:r>
        </a:p>
      </dsp:txBody>
      <dsp:txXfrm>
        <a:off x="0" y="101465"/>
        <a:ext cx="5008099" cy="1731600"/>
      </dsp:txXfrm>
    </dsp:sp>
    <dsp:sp modelId="{D09CBA4A-A4DA-42D3-913B-6E546981F009}">
      <dsp:nvSpPr>
        <dsp:cNvPr id="0" name=""/>
        <dsp:cNvSpPr/>
      </dsp:nvSpPr>
      <dsp:spPr>
        <a:xfrm>
          <a:off x="0" y="1890665"/>
          <a:ext cx="5008099" cy="1226648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Avrupa'daki gelişmeleri takip etmek amacıyla Avrupa başkentlerinde elçilikler açılmıştır.</a:t>
          </a:r>
        </a:p>
      </dsp:txBody>
      <dsp:txXfrm>
        <a:off x="0" y="1890665"/>
        <a:ext cx="5008099" cy="1226648"/>
      </dsp:txXfrm>
    </dsp:sp>
    <dsp:sp modelId="{8B49472A-B3FC-45E6-BDCF-4E29BC3EE760}">
      <dsp:nvSpPr>
        <dsp:cNvPr id="0" name=""/>
        <dsp:cNvSpPr/>
      </dsp:nvSpPr>
      <dsp:spPr>
        <a:xfrm>
          <a:off x="0" y="3174913"/>
          <a:ext cx="5008099" cy="1061851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Yalova'da kağıt fabrikası açılmıştır.</a:t>
          </a:r>
        </a:p>
      </dsp:txBody>
      <dsp:txXfrm>
        <a:off x="0" y="3174913"/>
        <a:ext cx="5008099" cy="1061851"/>
      </dsp:txXfrm>
    </dsp:sp>
    <dsp:sp modelId="{EF92E67C-1349-4675-9491-54062FA02336}">
      <dsp:nvSpPr>
        <dsp:cNvPr id="0" name=""/>
        <dsp:cNvSpPr/>
      </dsp:nvSpPr>
      <dsp:spPr>
        <a:xfrm>
          <a:off x="0" y="4294365"/>
          <a:ext cx="5008099" cy="83734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Batı dillerinde ki bilimsel eserler Türkçeye tercüme edilmiştir.</a:t>
          </a:r>
        </a:p>
      </dsp:txBody>
      <dsp:txXfrm>
        <a:off x="0" y="4294365"/>
        <a:ext cx="5008099" cy="837349"/>
      </dsp:txXfrm>
    </dsp:sp>
  </dsp:spTree>
</dsp:drawing>
</file>

<file path=ppt/diagrams/drawing13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6A066C-E46D-4E63-AA40-CC1821906466}">
      <dsp:nvSpPr>
        <dsp:cNvPr id="0" name=""/>
        <dsp:cNvSpPr/>
      </dsp:nvSpPr>
      <dsp:spPr>
        <a:xfrm>
          <a:off x="0" y="15062"/>
          <a:ext cx="5506329" cy="98338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100" kern="1200" dirty="0"/>
            <a:t>LALE DEVRİ YENİLİKLERİ</a:t>
          </a:r>
        </a:p>
      </dsp:txBody>
      <dsp:txXfrm>
        <a:off x="0" y="15062"/>
        <a:ext cx="5506329" cy="983384"/>
      </dsp:txXfrm>
    </dsp:sp>
  </dsp:spTree>
</dsp:drawing>
</file>

<file path=ppt/diagrams/drawing13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B2DF518-433C-4E3F-A173-D5DCF914C5DC}">
      <dsp:nvSpPr>
        <dsp:cNvPr id="0" name=""/>
        <dsp:cNvSpPr/>
      </dsp:nvSpPr>
      <dsp:spPr>
        <a:xfrm>
          <a:off x="0" y="467563"/>
          <a:ext cx="5219114" cy="9149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Barok ve Rokoko tarzı binalar inşaa edilmiştir.</a:t>
          </a:r>
        </a:p>
      </dsp:txBody>
      <dsp:txXfrm>
        <a:off x="0" y="467563"/>
        <a:ext cx="5219114" cy="914940"/>
      </dsp:txXfrm>
    </dsp:sp>
    <dsp:sp modelId="{858736FE-3090-481C-9DAC-407B03FBF05C}">
      <dsp:nvSpPr>
        <dsp:cNvPr id="0" name=""/>
        <dsp:cNvSpPr/>
      </dsp:nvSpPr>
      <dsp:spPr>
        <a:xfrm>
          <a:off x="0" y="1448743"/>
          <a:ext cx="5219114" cy="914940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İlk kez sağlık alanında çiçek aşısı uygulanmıştır.</a:t>
          </a:r>
        </a:p>
      </dsp:txBody>
      <dsp:txXfrm>
        <a:off x="0" y="1448743"/>
        <a:ext cx="5219114" cy="914940"/>
      </dsp:txXfrm>
    </dsp:sp>
    <dsp:sp modelId="{F9C7D472-0AD1-4C46-BC9F-D5DF5B5B742B}">
      <dsp:nvSpPr>
        <dsp:cNvPr id="0" name=""/>
        <dsp:cNvSpPr/>
      </dsp:nvSpPr>
      <dsp:spPr>
        <a:xfrm>
          <a:off x="0" y="2429923"/>
          <a:ext cx="5219114" cy="91494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Minyatür ve Çinin sanatlarında çalışmalar yapılmış, çini fabrikaları açılmıştır.</a:t>
          </a:r>
        </a:p>
      </dsp:txBody>
      <dsp:txXfrm>
        <a:off x="0" y="2429923"/>
        <a:ext cx="5219114" cy="914940"/>
      </dsp:txXfrm>
    </dsp:sp>
    <dsp:sp modelId="{9572D52C-90D2-498F-9D27-805D486454CE}">
      <dsp:nvSpPr>
        <dsp:cNvPr id="0" name=""/>
        <dsp:cNvSpPr/>
      </dsp:nvSpPr>
      <dsp:spPr>
        <a:xfrm>
          <a:off x="0" y="3411104"/>
          <a:ext cx="5219114" cy="914940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İstanbul’da itfaiye teşkilatı kurulmuştur.</a:t>
          </a:r>
        </a:p>
      </dsp:txBody>
      <dsp:txXfrm>
        <a:off x="0" y="3411104"/>
        <a:ext cx="5219114" cy="914940"/>
      </dsp:txXfrm>
    </dsp:sp>
    <dsp:sp modelId="{E926D09C-D5C1-4173-8BAD-26EC6FACF1FA}">
      <dsp:nvSpPr>
        <dsp:cNvPr id="0" name=""/>
        <dsp:cNvSpPr/>
      </dsp:nvSpPr>
      <dsp:spPr>
        <a:xfrm>
          <a:off x="0" y="4392284"/>
          <a:ext cx="5219114" cy="91494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İstanbul'da çeşitli saraylar yapılarak Devletin gücü gösterilmek istenmiştir</a:t>
          </a:r>
        </a:p>
      </dsp:txBody>
      <dsp:txXfrm>
        <a:off x="0" y="4392284"/>
        <a:ext cx="5219114" cy="914940"/>
      </dsp:txXfrm>
    </dsp:sp>
  </dsp:spTree>
</dsp:drawing>
</file>

<file path=ppt/diagrams/drawing13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5EE09C1-3DE8-49C3-A5E7-BFDAC9F8E1C8}">
      <dsp:nvSpPr>
        <dsp:cNvPr id="0" name=""/>
        <dsp:cNvSpPr/>
      </dsp:nvSpPr>
      <dsp:spPr>
        <a:xfrm>
          <a:off x="0" y="5286"/>
          <a:ext cx="8792307" cy="119925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000" kern="1200" dirty="0"/>
            <a:t>III: SELİM DÖNEMİ ISLAHATLARI</a:t>
          </a:r>
        </a:p>
      </dsp:txBody>
      <dsp:txXfrm>
        <a:off x="0" y="5286"/>
        <a:ext cx="8792307" cy="1199250"/>
      </dsp:txXfrm>
    </dsp:sp>
  </dsp:spTree>
</dsp:drawing>
</file>

<file path=ppt/diagrams/drawing13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7DC6FF6-F4DA-4F32-BBE9-2E8AA234BBF8}">
      <dsp:nvSpPr>
        <dsp:cNvPr id="0" name=""/>
        <dsp:cNvSpPr/>
      </dsp:nvSpPr>
      <dsp:spPr>
        <a:xfrm>
          <a:off x="0" y="109023"/>
          <a:ext cx="4431324" cy="12097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Nizamı Cedid Ordusu kurularak bu orduya ait hazine oluşturuldu(İrad-ı Cedit)</a:t>
          </a:r>
        </a:p>
      </dsp:txBody>
      <dsp:txXfrm>
        <a:off x="0" y="109023"/>
        <a:ext cx="4431324" cy="1209780"/>
      </dsp:txXfrm>
    </dsp:sp>
    <dsp:sp modelId="{7F9B54D6-F4CE-4CC7-9F59-19987075921E}">
      <dsp:nvSpPr>
        <dsp:cNvPr id="0" name=""/>
        <dsp:cNvSpPr/>
      </dsp:nvSpPr>
      <dsp:spPr>
        <a:xfrm>
          <a:off x="0" y="1382163"/>
          <a:ext cx="4431324" cy="1209780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Avrupa’da ilk kez kalıcı elçilikler açıldı.</a:t>
          </a:r>
        </a:p>
      </dsp:txBody>
      <dsp:txXfrm>
        <a:off x="0" y="1382163"/>
        <a:ext cx="4431324" cy="1209780"/>
      </dsp:txXfrm>
    </dsp:sp>
    <dsp:sp modelId="{7E3D665D-60FA-4951-95E0-F3D5E96C2FEC}">
      <dsp:nvSpPr>
        <dsp:cNvPr id="0" name=""/>
        <dsp:cNvSpPr/>
      </dsp:nvSpPr>
      <dsp:spPr>
        <a:xfrm>
          <a:off x="0" y="2655304"/>
          <a:ext cx="4431324" cy="1209780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İlk kez Devlet matbaası kuruldu.</a:t>
          </a:r>
        </a:p>
      </dsp:txBody>
      <dsp:txXfrm>
        <a:off x="0" y="2655304"/>
        <a:ext cx="4431324" cy="1209780"/>
      </dsp:txXfrm>
    </dsp:sp>
    <dsp:sp modelId="{9609DA3D-D1BB-41E4-AD47-F785DAC692A5}">
      <dsp:nvSpPr>
        <dsp:cNvPr id="0" name=""/>
        <dsp:cNvSpPr/>
      </dsp:nvSpPr>
      <dsp:spPr>
        <a:xfrm>
          <a:off x="0" y="3928444"/>
          <a:ext cx="4431324" cy="120978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Kara ve Deniz mühendishaneleri açıldı(orduda yenilik)</a:t>
          </a:r>
        </a:p>
      </dsp:txBody>
      <dsp:txXfrm>
        <a:off x="0" y="3928444"/>
        <a:ext cx="4431324" cy="1209780"/>
      </dsp:txXfrm>
    </dsp:sp>
  </dsp:spTree>
</dsp:drawing>
</file>

<file path=ppt/diagrams/drawing13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590CBD5-BA16-4EB1-82AB-F2C2BABD7AD8}">
      <dsp:nvSpPr>
        <dsp:cNvPr id="0" name=""/>
        <dsp:cNvSpPr/>
      </dsp:nvSpPr>
      <dsp:spPr>
        <a:xfrm>
          <a:off x="0" y="160408"/>
          <a:ext cx="6485206" cy="81549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/>
            <a:t>II. MAHMUT DÖNEMİ ISLAHATLARI</a:t>
          </a:r>
        </a:p>
      </dsp:txBody>
      <dsp:txXfrm>
        <a:off x="0" y="160408"/>
        <a:ext cx="6485206" cy="815490"/>
      </dsp:txXfrm>
    </dsp:sp>
  </dsp:spTree>
</dsp:drawing>
</file>

<file path=ppt/diagrams/drawing1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6D530CB-7639-435C-989D-BB109E8ED2E6}">
      <dsp:nvSpPr>
        <dsp:cNvPr id="0" name=""/>
        <dsp:cNvSpPr/>
      </dsp:nvSpPr>
      <dsp:spPr>
        <a:xfrm>
          <a:off x="0" y="945496"/>
          <a:ext cx="4271749" cy="64759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TÜRKİYE SELÇUKLU DEVLETİ</a:t>
          </a:r>
        </a:p>
      </dsp:txBody>
      <dsp:txXfrm>
        <a:off x="0" y="945496"/>
        <a:ext cx="4271749" cy="647595"/>
      </dsp:txXfrm>
    </dsp:sp>
    <dsp:sp modelId="{D4DFD49F-1A4F-464A-9E25-34B6D051B6A6}">
      <dsp:nvSpPr>
        <dsp:cNvPr id="0" name=""/>
        <dsp:cNvSpPr/>
      </dsp:nvSpPr>
      <dsp:spPr>
        <a:xfrm>
          <a:off x="0" y="1669152"/>
          <a:ext cx="4271749" cy="647595"/>
        </a:xfrm>
        <a:prstGeom prst="roundRect">
          <a:avLst/>
        </a:prstGeom>
        <a:gradFill rotWithShape="0">
          <a:gsLst>
            <a:gs pos="0">
              <a:schemeClr val="accent5">
                <a:hueOff val="-1470669"/>
                <a:satOff val="-2046"/>
                <a:lumOff val="-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70669"/>
                <a:satOff val="-2046"/>
                <a:lumOff val="-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70669"/>
                <a:satOff val="-2046"/>
                <a:lumOff val="-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/>
            <a:t>DANİŞMENTLİLER</a:t>
          </a:r>
        </a:p>
      </dsp:txBody>
      <dsp:txXfrm>
        <a:off x="0" y="1669152"/>
        <a:ext cx="4271749" cy="647595"/>
      </dsp:txXfrm>
    </dsp:sp>
    <dsp:sp modelId="{A16459AC-EA3A-47B1-A08A-F4E2D2C2F701}">
      <dsp:nvSpPr>
        <dsp:cNvPr id="0" name=""/>
        <dsp:cNvSpPr/>
      </dsp:nvSpPr>
      <dsp:spPr>
        <a:xfrm>
          <a:off x="0" y="2394507"/>
          <a:ext cx="4271749" cy="647595"/>
        </a:xfrm>
        <a:prstGeom prst="roundRect">
          <a:avLst/>
        </a:prstGeom>
        <a:gradFill rotWithShape="0">
          <a:gsLst>
            <a:gs pos="0">
              <a:schemeClr val="accent5">
                <a:hueOff val="-2941338"/>
                <a:satOff val="-4091"/>
                <a:lumOff val="-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41338"/>
                <a:satOff val="-4091"/>
                <a:lumOff val="-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41338"/>
                <a:satOff val="-4091"/>
                <a:lumOff val="-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MENGÜCEKLİLER</a:t>
          </a:r>
        </a:p>
      </dsp:txBody>
      <dsp:txXfrm>
        <a:off x="0" y="2394507"/>
        <a:ext cx="4271749" cy="647595"/>
      </dsp:txXfrm>
    </dsp:sp>
    <dsp:sp modelId="{AF073ADF-CFAB-4CB5-948F-A8AF7A11EF95}">
      <dsp:nvSpPr>
        <dsp:cNvPr id="0" name=""/>
        <dsp:cNvSpPr/>
      </dsp:nvSpPr>
      <dsp:spPr>
        <a:xfrm>
          <a:off x="0" y="3119862"/>
          <a:ext cx="4271749" cy="647595"/>
        </a:xfrm>
        <a:prstGeom prst="roundRect">
          <a:avLst/>
        </a:prstGeom>
        <a:gradFill rotWithShape="0">
          <a:gsLst>
            <a:gs pos="0">
              <a:schemeClr val="accent5">
                <a:hueOff val="-4412007"/>
                <a:satOff val="-6137"/>
                <a:lumOff val="-2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412007"/>
                <a:satOff val="-6137"/>
                <a:lumOff val="-2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412007"/>
                <a:satOff val="-6137"/>
                <a:lumOff val="-2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ARTUKLULAR</a:t>
          </a:r>
        </a:p>
      </dsp:txBody>
      <dsp:txXfrm>
        <a:off x="0" y="3119862"/>
        <a:ext cx="4271749" cy="647595"/>
      </dsp:txXfrm>
    </dsp:sp>
    <dsp:sp modelId="{C3A0AA01-A63A-4AE7-B385-D7FB76860D86}">
      <dsp:nvSpPr>
        <dsp:cNvPr id="0" name=""/>
        <dsp:cNvSpPr/>
      </dsp:nvSpPr>
      <dsp:spPr>
        <a:xfrm>
          <a:off x="0" y="3807097"/>
          <a:ext cx="4271749" cy="647595"/>
        </a:xfrm>
        <a:prstGeom prst="roundRect">
          <a:avLst/>
        </a:prstGeom>
        <a:gradFill rotWithShape="0">
          <a:gsLst>
            <a:gs pos="0">
              <a:schemeClr val="accent5">
                <a:hueOff val="-5882677"/>
                <a:satOff val="-8182"/>
                <a:lumOff val="-31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882677"/>
                <a:satOff val="-8182"/>
                <a:lumOff val="-31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882677"/>
                <a:satOff val="-8182"/>
                <a:lumOff val="-31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SALTUKLULAR</a:t>
          </a:r>
        </a:p>
      </dsp:txBody>
      <dsp:txXfrm>
        <a:off x="0" y="3807097"/>
        <a:ext cx="4271749" cy="647595"/>
      </dsp:txXfrm>
    </dsp:sp>
    <dsp:sp modelId="{1EC6E244-057E-4BAA-9EC0-4EF64D23FA01}">
      <dsp:nvSpPr>
        <dsp:cNvPr id="0" name=""/>
        <dsp:cNvSpPr/>
      </dsp:nvSpPr>
      <dsp:spPr>
        <a:xfrm>
          <a:off x="0" y="4570572"/>
          <a:ext cx="4271749" cy="647595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ÇAKA BEYLİĞİ</a:t>
          </a:r>
        </a:p>
      </dsp:txBody>
      <dsp:txXfrm>
        <a:off x="0" y="4570572"/>
        <a:ext cx="4271749" cy="647595"/>
      </dsp:txXfrm>
    </dsp:sp>
  </dsp:spTree>
</dsp:drawing>
</file>

<file path=ppt/diagrams/drawing14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E44087-858C-4A1D-BEF4-37DCACB98F44}">
      <dsp:nvSpPr>
        <dsp:cNvPr id="0" name=""/>
        <dsp:cNvSpPr/>
      </dsp:nvSpPr>
      <dsp:spPr>
        <a:xfrm>
          <a:off x="0" y="70576"/>
          <a:ext cx="5134708" cy="162973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Divan-ı Hümayun kaldırılarak yerine nazırlıklar(bakanlık) kuruldu.</a:t>
          </a:r>
        </a:p>
      </dsp:txBody>
      <dsp:txXfrm>
        <a:off x="0" y="70576"/>
        <a:ext cx="5134708" cy="1629736"/>
      </dsp:txXfrm>
    </dsp:sp>
    <dsp:sp modelId="{9F64BCBF-8597-45AF-9832-4B52CA936B36}">
      <dsp:nvSpPr>
        <dsp:cNvPr id="0" name=""/>
        <dsp:cNvSpPr/>
      </dsp:nvSpPr>
      <dsp:spPr>
        <a:xfrm>
          <a:off x="0" y="1766553"/>
          <a:ext cx="5134708" cy="1629736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err="1"/>
            <a:t>Vakay</a:t>
          </a:r>
          <a:r>
            <a:rPr lang="tr-TR" sz="2300" kern="1200" dirty="0"/>
            <a:t>-ı Hayriye denilen olayla 1826 da Yeniçeri ocağı kaldırılarak yeniçeri sorunu bitirildi.ve </a:t>
          </a:r>
          <a:r>
            <a:rPr lang="tr-TR" sz="2300" kern="1200" dirty="0" err="1"/>
            <a:t>Asakiri</a:t>
          </a:r>
          <a:r>
            <a:rPr lang="tr-TR" sz="2300" kern="1200" dirty="0"/>
            <a:t> </a:t>
          </a:r>
          <a:r>
            <a:rPr lang="tr-TR" sz="2300" kern="1200" dirty="0" err="1"/>
            <a:t>Mensure</a:t>
          </a:r>
          <a:r>
            <a:rPr lang="tr-TR" sz="2300" kern="1200" dirty="0"/>
            <a:t>-i Muhammediye ordusu kuruldu</a:t>
          </a:r>
        </a:p>
      </dsp:txBody>
      <dsp:txXfrm>
        <a:off x="0" y="1766553"/>
        <a:ext cx="5134708" cy="1629736"/>
      </dsp:txXfrm>
    </dsp:sp>
    <dsp:sp modelId="{D9B13B82-CF80-4491-95CD-FF70BC8A5D18}">
      <dsp:nvSpPr>
        <dsp:cNvPr id="0" name=""/>
        <dsp:cNvSpPr/>
      </dsp:nvSpPr>
      <dsp:spPr>
        <a:xfrm>
          <a:off x="0" y="3462529"/>
          <a:ext cx="5134708" cy="1629736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Asker sayısı ve vergi gelirlerinin tespiti için 1831 de ilk nüfus sayımı yapıldı.</a:t>
          </a:r>
        </a:p>
      </dsp:txBody>
      <dsp:txXfrm>
        <a:off x="0" y="3462529"/>
        <a:ext cx="5134708" cy="1629736"/>
      </dsp:txXfrm>
    </dsp:sp>
  </dsp:spTree>
</dsp:drawing>
</file>

<file path=ppt/diagrams/drawing14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44442A0-A40A-4740-B9FF-16965138B50D}">
      <dsp:nvSpPr>
        <dsp:cNvPr id="0" name=""/>
        <dsp:cNvSpPr/>
      </dsp:nvSpPr>
      <dsp:spPr>
        <a:xfrm>
          <a:off x="0" y="154743"/>
          <a:ext cx="6175716" cy="97067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3200" kern="1200" dirty="0"/>
        </a:p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/>
            <a:t>II. MAHMUT DÖNEMİ ISLAHATLARI</a:t>
          </a:r>
          <a:br>
            <a:rPr lang="tr-TR" sz="3200" kern="1200" dirty="0"/>
          </a:br>
          <a:endParaRPr lang="tr-TR" sz="3200" kern="1200" dirty="0"/>
        </a:p>
      </dsp:txBody>
      <dsp:txXfrm>
        <a:off x="0" y="154743"/>
        <a:ext cx="6175716" cy="970674"/>
      </dsp:txXfrm>
    </dsp:sp>
  </dsp:spTree>
</dsp:drawing>
</file>

<file path=ppt/diagrams/drawing14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5BAD414-7520-4E34-BCD0-45F6D269FF73}">
      <dsp:nvSpPr>
        <dsp:cNvPr id="0" name=""/>
        <dsp:cNvSpPr/>
      </dsp:nvSpPr>
      <dsp:spPr>
        <a:xfrm>
          <a:off x="0" y="140912"/>
          <a:ext cx="5780649" cy="10342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Tımar Sistemi kaldırıldı. Ve devlet memurları maaşa bağlandı.</a:t>
          </a:r>
        </a:p>
      </dsp:txBody>
      <dsp:txXfrm>
        <a:off x="0" y="140912"/>
        <a:ext cx="5780649" cy="1034280"/>
      </dsp:txXfrm>
    </dsp:sp>
    <dsp:sp modelId="{F2C5EFA2-F2C6-4261-89E3-0A95DE0B6113}">
      <dsp:nvSpPr>
        <dsp:cNvPr id="0" name=""/>
        <dsp:cNvSpPr/>
      </dsp:nvSpPr>
      <dsp:spPr>
        <a:xfrm>
          <a:off x="0" y="1250072"/>
          <a:ext cx="5780649" cy="1034280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İlk resmi gazete TAKVİM-İ VEKAYİ çıkarılmıştır.</a:t>
          </a:r>
        </a:p>
      </dsp:txBody>
      <dsp:txXfrm>
        <a:off x="0" y="1250072"/>
        <a:ext cx="5780649" cy="1034280"/>
      </dsp:txXfrm>
    </dsp:sp>
    <dsp:sp modelId="{01082F17-7F89-41DE-AA7A-814D44D54515}">
      <dsp:nvSpPr>
        <dsp:cNvPr id="0" name=""/>
        <dsp:cNvSpPr/>
      </dsp:nvSpPr>
      <dsp:spPr>
        <a:xfrm>
          <a:off x="0" y="2359232"/>
          <a:ext cx="5780649" cy="1034280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Avrupa'ya yetiştirilmek üzere öğrenci gönderildi.</a:t>
          </a:r>
        </a:p>
      </dsp:txBody>
      <dsp:txXfrm>
        <a:off x="0" y="2359232"/>
        <a:ext cx="5780649" cy="1034280"/>
      </dsp:txXfrm>
    </dsp:sp>
    <dsp:sp modelId="{211F6FBE-C070-4E91-BBB6-9D431948A968}">
      <dsp:nvSpPr>
        <dsp:cNvPr id="0" name=""/>
        <dsp:cNvSpPr/>
      </dsp:nvSpPr>
      <dsp:spPr>
        <a:xfrm>
          <a:off x="0" y="3468392"/>
          <a:ext cx="5780649" cy="103428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Memura kıyafet zorunluluğu getirildi , fes ve pantolon giyilmesi kanunlaştırıldı.</a:t>
          </a:r>
        </a:p>
      </dsp:txBody>
      <dsp:txXfrm>
        <a:off x="0" y="3468392"/>
        <a:ext cx="5780649" cy="1034280"/>
      </dsp:txXfrm>
    </dsp:sp>
  </dsp:spTree>
</dsp:drawing>
</file>

<file path=ppt/diagrams/drawing14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A8242B-23F1-4E06-B085-107142D6C51B}">
      <dsp:nvSpPr>
        <dsp:cNvPr id="0" name=""/>
        <dsp:cNvSpPr/>
      </dsp:nvSpPr>
      <dsp:spPr>
        <a:xfrm>
          <a:off x="0" y="131148"/>
          <a:ext cx="10902461" cy="100737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200" kern="1200" dirty="0"/>
            <a:t>OSMANLIDA DEMOKRATİKLEŞME HAREKETLERİ</a:t>
          </a:r>
        </a:p>
      </dsp:txBody>
      <dsp:txXfrm>
        <a:off x="0" y="131148"/>
        <a:ext cx="10902461" cy="1007370"/>
      </dsp:txXfrm>
    </dsp:sp>
  </dsp:spTree>
</dsp:drawing>
</file>

<file path=ppt/diagrams/drawing14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7B56D6-893A-4DB7-8A8C-6432DE824434}">
      <dsp:nvSpPr>
        <dsp:cNvPr id="0" name=""/>
        <dsp:cNvSpPr/>
      </dsp:nvSpPr>
      <dsp:spPr>
        <a:xfrm>
          <a:off x="0" y="829909"/>
          <a:ext cx="5162843" cy="81549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/>
            <a:t>TANZİMAT FERMANI(1839)</a:t>
          </a:r>
        </a:p>
      </dsp:txBody>
      <dsp:txXfrm>
        <a:off x="0" y="829909"/>
        <a:ext cx="5162843" cy="815490"/>
      </dsp:txXfrm>
    </dsp:sp>
    <dsp:sp modelId="{3FC0AEA0-B043-4886-864B-03486ABDBFA4}">
      <dsp:nvSpPr>
        <dsp:cNvPr id="0" name=""/>
        <dsp:cNvSpPr/>
      </dsp:nvSpPr>
      <dsp:spPr>
        <a:xfrm>
          <a:off x="0" y="1687049"/>
          <a:ext cx="5162843" cy="815490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/>
            <a:t>ISLAHAT FERMANI(1856)</a:t>
          </a:r>
        </a:p>
      </dsp:txBody>
      <dsp:txXfrm>
        <a:off x="0" y="1687049"/>
        <a:ext cx="5162843" cy="815490"/>
      </dsp:txXfrm>
    </dsp:sp>
    <dsp:sp modelId="{C4CA3389-5F26-468B-9086-AB32BD8987D2}">
      <dsp:nvSpPr>
        <dsp:cNvPr id="0" name=""/>
        <dsp:cNvSpPr/>
      </dsp:nvSpPr>
      <dsp:spPr>
        <a:xfrm>
          <a:off x="0" y="2586391"/>
          <a:ext cx="5162843" cy="815490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/>
            <a:t>I. MEŞRUTİYET(1876)</a:t>
          </a:r>
        </a:p>
      </dsp:txBody>
      <dsp:txXfrm>
        <a:off x="0" y="2586391"/>
        <a:ext cx="5162843" cy="815490"/>
      </dsp:txXfrm>
    </dsp:sp>
    <dsp:sp modelId="{C8A7E583-4500-44C7-A378-AA95A41ED1DA}">
      <dsp:nvSpPr>
        <dsp:cNvPr id="0" name=""/>
        <dsp:cNvSpPr/>
      </dsp:nvSpPr>
      <dsp:spPr>
        <a:xfrm>
          <a:off x="0" y="3570140"/>
          <a:ext cx="5162843" cy="81549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/>
            <a:t>II. MEŞRUTİYET(1908)</a:t>
          </a:r>
        </a:p>
      </dsp:txBody>
      <dsp:txXfrm>
        <a:off x="0" y="3570140"/>
        <a:ext cx="5162843" cy="815490"/>
      </dsp:txXfrm>
    </dsp:sp>
  </dsp:spTree>
</dsp:drawing>
</file>

<file path=ppt/diagrams/drawing1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E79B5E6-911E-4080-B658-E18ABC7631DB}">
      <dsp:nvSpPr>
        <dsp:cNvPr id="0" name=""/>
        <dsp:cNvSpPr/>
      </dsp:nvSpPr>
      <dsp:spPr>
        <a:xfrm>
          <a:off x="0" y="182621"/>
          <a:ext cx="5022375" cy="7675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/>
            <a:t>ANADOLU TÜRK BEYLİKLERİ</a:t>
          </a:r>
        </a:p>
      </dsp:txBody>
      <dsp:txXfrm>
        <a:off x="0" y="182621"/>
        <a:ext cx="5022375" cy="767520"/>
      </dsp:txXfrm>
    </dsp:sp>
  </dsp:spTree>
</dsp:drawing>
</file>

<file path=ppt/diagrams/drawing1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D8E834-35E7-421D-8432-D470EF915030}">
      <dsp:nvSpPr>
        <dsp:cNvPr id="0" name=""/>
        <dsp:cNvSpPr/>
      </dsp:nvSpPr>
      <dsp:spPr>
        <a:xfrm>
          <a:off x="0" y="313898"/>
          <a:ext cx="5022375" cy="107071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SALTUKLULAR: Erzurum ve çevresinde kurulmuştur</a:t>
          </a:r>
        </a:p>
      </dsp:txBody>
      <dsp:txXfrm>
        <a:off x="0" y="313898"/>
        <a:ext cx="5022375" cy="1070710"/>
      </dsp:txXfrm>
    </dsp:sp>
    <dsp:sp modelId="{8D7559C2-0183-4CA8-9669-8643BE9B2E8B}">
      <dsp:nvSpPr>
        <dsp:cNvPr id="0" name=""/>
        <dsp:cNvSpPr/>
      </dsp:nvSpPr>
      <dsp:spPr>
        <a:xfrm>
          <a:off x="0" y="1547869"/>
          <a:ext cx="5022375" cy="795600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ARTUKLULAR: Elazığ-Diyarbakır ve Mardin dolaylarında kurulmuşlardır</a:t>
          </a:r>
        </a:p>
      </dsp:txBody>
      <dsp:txXfrm>
        <a:off x="0" y="1547869"/>
        <a:ext cx="5022375" cy="795600"/>
      </dsp:txXfrm>
    </dsp:sp>
    <dsp:sp modelId="{4DC349D6-1C10-4944-A842-54E180B927BC}">
      <dsp:nvSpPr>
        <dsp:cNvPr id="0" name=""/>
        <dsp:cNvSpPr/>
      </dsp:nvSpPr>
      <dsp:spPr>
        <a:xfrm>
          <a:off x="0" y="2510249"/>
          <a:ext cx="5022375" cy="1020683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DANİŞMENTLİLER:Kayseri,Sivas,Tokat,Amasya ve Malatya dolaylarında kurulmuştur.</a:t>
          </a:r>
        </a:p>
      </dsp:txBody>
      <dsp:txXfrm>
        <a:off x="0" y="2510249"/>
        <a:ext cx="5022375" cy="1020683"/>
      </dsp:txXfrm>
    </dsp:sp>
    <dsp:sp modelId="{E5DB9504-3237-4590-9B6B-38303807C5D5}">
      <dsp:nvSpPr>
        <dsp:cNvPr id="0" name=""/>
        <dsp:cNvSpPr/>
      </dsp:nvSpPr>
      <dsp:spPr>
        <a:xfrm>
          <a:off x="0" y="3691682"/>
          <a:ext cx="5022375" cy="1068777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MENGÜCEKLİLER: Erzincan, Kemah ve Divriği çevresinde kurulmuştur</a:t>
          </a:r>
        </a:p>
      </dsp:txBody>
      <dsp:txXfrm>
        <a:off x="0" y="3691682"/>
        <a:ext cx="5022375" cy="1068777"/>
      </dsp:txXfrm>
    </dsp:sp>
    <dsp:sp modelId="{93F581F7-A3C9-4D6E-9035-04C9F89F76BD}">
      <dsp:nvSpPr>
        <dsp:cNvPr id="0" name=""/>
        <dsp:cNvSpPr/>
      </dsp:nvSpPr>
      <dsp:spPr>
        <a:xfrm>
          <a:off x="0" y="4888814"/>
          <a:ext cx="5022375" cy="100119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ÇAKA BEYLİĞİ: İzmir ve çevresinde kuruldu</a:t>
          </a:r>
        </a:p>
      </dsp:txBody>
      <dsp:txXfrm>
        <a:off x="0" y="4888814"/>
        <a:ext cx="5022375" cy="1001190"/>
      </dsp:txXfrm>
    </dsp:sp>
  </dsp:spTree>
</dsp:drawing>
</file>

<file path=ppt/diagrams/drawing1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4EDAB9-601D-4F2E-9CD0-B0E0EE6FC7FE}">
      <dsp:nvSpPr>
        <dsp:cNvPr id="0" name=""/>
        <dsp:cNvSpPr/>
      </dsp:nvSpPr>
      <dsp:spPr>
        <a:xfrm>
          <a:off x="0" y="22832"/>
          <a:ext cx="10039066" cy="105534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kern="1200" dirty="0"/>
            <a:t>ANADOLU’DA TÜRK DAMGASI</a:t>
          </a:r>
        </a:p>
      </dsp:txBody>
      <dsp:txXfrm>
        <a:off x="0" y="22832"/>
        <a:ext cx="10039066" cy="1055340"/>
      </dsp:txXfrm>
    </dsp:sp>
  </dsp:spTree>
</dsp:drawing>
</file>

<file path=ppt/diagrams/drawing1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2B5099-B070-4E6F-95C3-89E7CBF0C2F7}">
      <dsp:nvSpPr>
        <dsp:cNvPr id="0" name=""/>
        <dsp:cNvSpPr/>
      </dsp:nvSpPr>
      <dsp:spPr>
        <a:xfrm>
          <a:off x="0" y="154275"/>
          <a:ext cx="5036024" cy="79450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TÜRK BEYLİKLERİNİN ÖZELLİKLERİ</a:t>
          </a:r>
        </a:p>
      </dsp:txBody>
      <dsp:txXfrm>
        <a:off x="0" y="154275"/>
        <a:ext cx="5036024" cy="794503"/>
      </dsp:txXfrm>
    </dsp:sp>
    <dsp:sp modelId="{BAC6810E-1CDA-4429-A78C-23EA5A08D62E}">
      <dsp:nvSpPr>
        <dsp:cNvPr id="0" name=""/>
        <dsp:cNvSpPr/>
      </dsp:nvSpPr>
      <dsp:spPr>
        <a:xfrm>
          <a:off x="0" y="1006378"/>
          <a:ext cx="5036024" cy="794503"/>
        </a:xfrm>
        <a:prstGeom prst="roundRect">
          <a:avLst/>
        </a:prstGeom>
        <a:gradFill rotWithShape="0">
          <a:gsLst>
            <a:gs pos="0">
              <a:schemeClr val="accent5">
                <a:hueOff val="-1470669"/>
                <a:satOff val="-2046"/>
                <a:lumOff val="-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70669"/>
                <a:satOff val="-2046"/>
                <a:lumOff val="-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70669"/>
                <a:satOff val="-2046"/>
                <a:lumOff val="-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Malazgirt Zaferinden sonra kuruldular</a:t>
          </a:r>
        </a:p>
      </dsp:txBody>
      <dsp:txXfrm>
        <a:off x="0" y="1006378"/>
        <a:ext cx="5036024" cy="794503"/>
      </dsp:txXfrm>
    </dsp:sp>
    <dsp:sp modelId="{BA3A27AB-FE33-4813-95CB-ECA0B65CFBEB}">
      <dsp:nvSpPr>
        <dsp:cNvPr id="0" name=""/>
        <dsp:cNvSpPr/>
      </dsp:nvSpPr>
      <dsp:spPr>
        <a:xfrm>
          <a:off x="0" y="1858481"/>
          <a:ext cx="5036024" cy="794503"/>
        </a:xfrm>
        <a:prstGeom prst="roundRect">
          <a:avLst/>
        </a:prstGeom>
        <a:gradFill rotWithShape="0">
          <a:gsLst>
            <a:gs pos="0">
              <a:schemeClr val="accent5">
                <a:hueOff val="-2941338"/>
                <a:satOff val="-4091"/>
                <a:lumOff val="-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41338"/>
                <a:satOff val="-4091"/>
                <a:lumOff val="-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41338"/>
                <a:satOff val="-4091"/>
                <a:lumOff val="-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Bizans ,Gürcü ve Haçlılarla mücadele ettiler</a:t>
          </a:r>
        </a:p>
      </dsp:txBody>
      <dsp:txXfrm>
        <a:off x="0" y="1858481"/>
        <a:ext cx="5036024" cy="794503"/>
      </dsp:txXfrm>
    </dsp:sp>
    <dsp:sp modelId="{C0B0851D-B042-43E4-9950-13F38A7CCF2C}">
      <dsp:nvSpPr>
        <dsp:cNvPr id="0" name=""/>
        <dsp:cNvSpPr/>
      </dsp:nvSpPr>
      <dsp:spPr>
        <a:xfrm>
          <a:off x="0" y="2710584"/>
          <a:ext cx="5036024" cy="794503"/>
        </a:xfrm>
        <a:prstGeom prst="roundRect">
          <a:avLst/>
        </a:prstGeom>
        <a:gradFill rotWithShape="0">
          <a:gsLst>
            <a:gs pos="0">
              <a:schemeClr val="accent5">
                <a:hueOff val="-4412007"/>
                <a:satOff val="-6137"/>
                <a:lumOff val="-2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412007"/>
                <a:satOff val="-6137"/>
                <a:lumOff val="-2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412007"/>
                <a:satOff val="-6137"/>
                <a:lumOff val="-2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Anadolunun  hızla Türkleşmesini sağladılar</a:t>
          </a:r>
        </a:p>
      </dsp:txBody>
      <dsp:txXfrm>
        <a:off x="0" y="2710584"/>
        <a:ext cx="5036024" cy="794503"/>
      </dsp:txXfrm>
    </dsp:sp>
    <dsp:sp modelId="{899ED9E5-D2BB-4A84-9A7D-EB12CF72CB8B}">
      <dsp:nvSpPr>
        <dsp:cNvPr id="0" name=""/>
        <dsp:cNvSpPr/>
      </dsp:nvSpPr>
      <dsp:spPr>
        <a:xfrm>
          <a:off x="0" y="3562687"/>
          <a:ext cx="5036024" cy="794503"/>
        </a:xfrm>
        <a:prstGeom prst="roundRect">
          <a:avLst/>
        </a:prstGeom>
        <a:gradFill rotWithShape="0">
          <a:gsLst>
            <a:gs pos="0">
              <a:schemeClr val="accent5">
                <a:hueOff val="-5882677"/>
                <a:satOff val="-8182"/>
                <a:lumOff val="-31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882677"/>
                <a:satOff val="-8182"/>
                <a:lumOff val="-31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882677"/>
                <a:satOff val="-8182"/>
                <a:lumOff val="-31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Anadoludaki diğer milletlerin inançlarını özgürce yaşamalarını sağladılar</a:t>
          </a:r>
        </a:p>
      </dsp:txBody>
      <dsp:txXfrm>
        <a:off x="0" y="3562687"/>
        <a:ext cx="5036024" cy="794503"/>
      </dsp:txXfrm>
    </dsp:sp>
    <dsp:sp modelId="{F7054B11-DB1D-4F75-9953-4A4885D1DD2C}">
      <dsp:nvSpPr>
        <dsp:cNvPr id="0" name=""/>
        <dsp:cNvSpPr/>
      </dsp:nvSpPr>
      <dsp:spPr>
        <a:xfrm>
          <a:off x="0" y="4414790"/>
          <a:ext cx="5036024" cy="794503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/>
            <a:t>Yaptıkları mimari eserlerle(kervansaray-cami-külliye) ülkenin imarına önem göstediler</a:t>
          </a:r>
        </a:p>
      </dsp:txBody>
      <dsp:txXfrm>
        <a:off x="0" y="4414790"/>
        <a:ext cx="5036024" cy="794503"/>
      </dsp:txXfrm>
    </dsp:sp>
  </dsp:spTree>
</dsp:drawing>
</file>

<file path=ppt/diagrams/drawing1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F7B019-BE50-41AE-8D98-67276F40FC7C}">
      <dsp:nvSpPr>
        <dsp:cNvPr id="0" name=""/>
        <dsp:cNvSpPr/>
      </dsp:nvSpPr>
      <dsp:spPr>
        <a:xfrm>
          <a:off x="0" y="189299"/>
          <a:ext cx="5308979" cy="7675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kern="1200" dirty="0"/>
            <a:t>ANADOLU’DA TÜRK DAMGASI</a:t>
          </a:r>
        </a:p>
      </dsp:txBody>
      <dsp:txXfrm>
        <a:off x="0" y="189299"/>
        <a:ext cx="5308979" cy="7675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5BFE14-5805-4A8D-AC88-9D8DA298E293}">
      <dsp:nvSpPr>
        <dsp:cNvPr id="0" name=""/>
        <dsp:cNvSpPr/>
      </dsp:nvSpPr>
      <dsp:spPr>
        <a:xfrm>
          <a:off x="0" y="534027"/>
          <a:ext cx="5828731" cy="1331167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Türklerin ilk ana yurdu Orta Asya dır.</a:t>
          </a:r>
        </a:p>
      </dsp:txBody>
      <dsp:txXfrm>
        <a:off x="0" y="534027"/>
        <a:ext cx="5828731" cy="1331167"/>
      </dsp:txXfrm>
    </dsp:sp>
    <dsp:sp modelId="{96004C0F-6D79-4465-80B6-45EBF3033CF4}">
      <dsp:nvSpPr>
        <dsp:cNvPr id="0" name=""/>
        <dsp:cNvSpPr/>
      </dsp:nvSpPr>
      <dsp:spPr>
        <a:xfrm>
          <a:off x="0" y="1934314"/>
          <a:ext cx="5828731" cy="1331167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Orta Asya da Aral Gölü yakınlarında yaşayan Türkler hayvancılıkla geçinmişlerdir. Bu nedenle göçebe yaşam tarzı sürmüşlerdir</a:t>
          </a:r>
        </a:p>
      </dsp:txBody>
      <dsp:txXfrm>
        <a:off x="0" y="1934314"/>
        <a:ext cx="5828731" cy="1331167"/>
      </dsp:txXfrm>
    </dsp:sp>
    <dsp:sp modelId="{FD77CF18-F51B-4D86-9995-D8049F5D8F64}">
      <dsp:nvSpPr>
        <dsp:cNvPr id="0" name=""/>
        <dsp:cNvSpPr/>
      </dsp:nvSpPr>
      <dsp:spPr>
        <a:xfrm>
          <a:off x="0" y="3334602"/>
          <a:ext cx="5828731" cy="1331167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Ancak bir zaman sonra Orta Asya topraklarında çeşitli sıkıntılar sebebiyle yeni yurt arayışları başlamıştır.</a:t>
          </a:r>
        </a:p>
      </dsp:txBody>
      <dsp:txXfrm>
        <a:off x="0" y="3334602"/>
        <a:ext cx="5828731" cy="1331167"/>
      </dsp:txXfrm>
    </dsp:sp>
  </dsp:spTree>
</dsp:drawing>
</file>

<file path=ppt/diagrams/drawing2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2D1F0D4-EE57-4109-B828-D5EE00227B27}">
      <dsp:nvSpPr>
        <dsp:cNvPr id="0" name=""/>
        <dsp:cNvSpPr/>
      </dsp:nvSpPr>
      <dsp:spPr>
        <a:xfrm>
          <a:off x="0" y="41748"/>
          <a:ext cx="5172501" cy="164150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Külliye : Cami , medrese, türbe, kütüphane,hamam,çarşı ve hastane gibi binaların bir arada olduğu yapılara külliye denir.</a:t>
          </a:r>
        </a:p>
      </dsp:txBody>
      <dsp:txXfrm>
        <a:off x="0" y="41748"/>
        <a:ext cx="5172501" cy="1641509"/>
      </dsp:txXfrm>
    </dsp:sp>
    <dsp:sp modelId="{05F645C4-1A02-4372-AE50-AEC5D973E104}">
      <dsp:nvSpPr>
        <dsp:cNvPr id="0" name=""/>
        <dsp:cNvSpPr/>
      </dsp:nvSpPr>
      <dsp:spPr>
        <a:xfrm>
          <a:off x="0" y="1749498"/>
          <a:ext cx="5172501" cy="1641509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Kervansaray: Anadolu Türk tarihinde ticaret yolları üzerinde yapılmış olan ticaret kervanlarının konakladığı yerlerdir.</a:t>
          </a:r>
        </a:p>
      </dsp:txBody>
      <dsp:txXfrm>
        <a:off x="0" y="1749498"/>
        <a:ext cx="5172501" cy="1641509"/>
      </dsp:txXfrm>
    </dsp:sp>
    <dsp:sp modelId="{904FF498-C5F7-461F-94E6-E8583B010FE2}">
      <dsp:nvSpPr>
        <dsp:cNvPr id="0" name=""/>
        <dsp:cNvSpPr/>
      </dsp:nvSpPr>
      <dsp:spPr>
        <a:xfrm>
          <a:off x="0" y="3457248"/>
          <a:ext cx="5172501" cy="164150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İMAR: Bir yeri mimari eserlerle geliştirme yaşanabilir hale getirme işidir.</a:t>
          </a:r>
        </a:p>
      </dsp:txBody>
      <dsp:txXfrm>
        <a:off x="0" y="3457248"/>
        <a:ext cx="5172501" cy="1641509"/>
      </dsp:txXfrm>
    </dsp:sp>
  </dsp:spTree>
</dsp:drawing>
</file>

<file path=ppt/diagrams/drawing2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C60E6FA-E177-4BEA-9AFE-02C793DFC272}">
      <dsp:nvSpPr>
        <dsp:cNvPr id="0" name=""/>
        <dsp:cNvSpPr/>
      </dsp:nvSpPr>
      <dsp:spPr>
        <a:xfrm>
          <a:off x="0" y="18645"/>
          <a:ext cx="5991367" cy="86346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/>
            <a:t>ANADOLU SELÇUKLU DEVLETİ</a:t>
          </a:r>
        </a:p>
      </dsp:txBody>
      <dsp:txXfrm>
        <a:off x="0" y="18645"/>
        <a:ext cx="5991367" cy="863460"/>
      </dsp:txXfrm>
    </dsp:sp>
  </dsp:spTree>
</dsp:drawing>
</file>

<file path=ppt/diagrams/drawing2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D75E6AC-5398-4C98-BECF-2D9A2D5B2AAA}">
      <dsp:nvSpPr>
        <dsp:cNvPr id="0" name=""/>
        <dsp:cNvSpPr/>
      </dsp:nvSpPr>
      <dsp:spPr>
        <a:xfrm>
          <a:off x="0" y="60275"/>
          <a:ext cx="5336274" cy="24242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Malazgirt Savaşından sonra Anadolu’ya gelen Süleyman Şah  İznik’i alıp başkent  yaparak Anadolu Selçuklu Devletini kurmuştur.</a:t>
          </a:r>
        </a:p>
      </dsp:txBody>
      <dsp:txXfrm>
        <a:off x="0" y="60275"/>
        <a:ext cx="5336274" cy="2424240"/>
      </dsp:txXfrm>
    </dsp:sp>
    <dsp:sp modelId="{81FAF50E-DD87-422B-97E8-6B25FE988AD5}">
      <dsp:nvSpPr>
        <dsp:cNvPr id="0" name=""/>
        <dsp:cNvSpPr/>
      </dsp:nvSpPr>
      <dsp:spPr>
        <a:xfrm>
          <a:off x="0" y="2565155"/>
          <a:ext cx="5336274" cy="242424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Süleyman Şah Fetih ve gazalarla  devlet topraklarını Marmara Denizinden Suriye’ye kadar genişletmiştir</a:t>
          </a:r>
        </a:p>
      </dsp:txBody>
      <dsp:txXfrm>
        <a:off x="0" y="2565155"/>
        <a:ext cx="5336274" cy="2424240"/>
      </dsp:txXfrm>
    </dsp:sp>
  </dsp:spTree>
</dsp:drawing>
</file>

<file path=ppt/diagrams/drawing2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632C392-ECDE-4B72-8665-3EA8FA6CFA54}">
      <dsp:nvSpPr>
        <dsp:cNvPr id="0" name=""/>
        <dsp:cNvSpPr/>
      </dsp:nvSpPr>
      <dsp:spPr>
        <a:xfrm>
          <a:off x="0" y="6046"/>
          <a:ext cx="5322627" cy="117526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900" kern="1200" dirty="0"/>
            <a:t>HAÇLI SEFERLERİ</a:t>
          </a:r>
        </a:p>
      </dsp:txBody>
      <dsp:txXfrm>
        <a:off x="0" y="6046"/>
        <a:ext cx="5322627" cy="1175264"/>
      </dsp:txXfrm>
    </dsp:sp>
  </dsp:spTree>
</dsp:drawing>
</file>

<file path=ppt/diagrams/drawing2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E7BF06-54AF-4A97-8E41-E2C7FA0916E8}">
      <dsp:nvSpPr>
        <dsp:cNvPr id="0" name=""/>
        <dsp:cNvSpPr/>
      </dsp:nvSpPr>
      <dsp:spPr>
        <a:xfrm>
          <a:off x="0" y="345854"/>
          <a:ext cx="5678606" cy="149877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Müslümanların Anadolu'ya yerleşmesi ve Kudüs'ün Müslümanların elinde olması sebebiyle hristiyan dünyası bu yerleri geri almak için Haçlı seferlerini yapmaya karar vermiştir.</a:t>
          </a:r>
        </a:p>
      </dsp:txBody>
      <dsp:txXfrm>
        <a:off x="0" y="345854"/>
        <a:ext cx="5678606" cy="1498770"/>
      </dsp:txXfrm>
    </dsp:sp>
    <dsp:sp modelId="{C61B1A2E-359A-4A31-8001-F285F08C10B2}">
      <dsp:nvSpPr>
        <dsp:cNvPr id="0" name=""/>
        <dsp:cNvSpPr/>
      </dsp:nvSpPr>
      <dsp:spPr>
        <a:xfrm>
          <a:off x="0" y="1905104"/>
          <a:ext cx="5678606" cy="149877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1096-1270 yılları arasında 8 sefer düzenlenmiş ancak yalnızca 1. Haçlı seferi hedefine ulaşmıştır.</a:t>
          </a:r>
        </a:p>
      </dsp:txBody>
      <dsp:txXfrm>
        <a:off x="0" y="1905104"/>
        <a:ext cx="5678606" cy="1498770"/>
      </dsp:txXfrm>
    </dsp:sp>
    <dsp:sp modelId="{FBD88031-9D9E-4B86-9C5E-53EF20443DDF}">
      <dsp:nvSpPr>
        <dsp:cNvPr id="0" name=""/>
        <dsp:cNvSpPr/>
      </dsp:nvSpPr>
      <dsp:spPr>
        <a:xfrm>
          <a:off x="0" y="3464354"/>
          <a:ext cx="5678606" cy="149877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Bu savaşlarda Avrupalı savaşçıların elbise ve silahlarında haç işareti olduğu için savaşlara haçlı seferleri denmiştir</a:t>
          </a:r>
        </a:p>
      </dsp:txBody>
      <dsp:txXfrm>
        <a:off x="0" y="3464354"/>
        <a:ext cx="5678606" cy="1498770"/>
      </dsp:txXfrm>
    </dsp:sp>
  </dsp:spTree>
</dsp:drawing>
</file>

<file path=ppt/diagrams/drawing2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89FEC37-9C69-4C4B-B2FD-35A65449313D}">
      <dsp:nvSpPr>
        <dsp:cNvPr id="0" name=""/>
        <dsp:cNvSpPr/>
      </dsp:nvSpPr>
      <dsp:spPr>
        <a:xfrm>
          <a:off x="0" y="218396"/>
          <a:ext cx="5718413" cy="79150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300" kern="1200" dirty="0"/>
            <a:t>HAÇLI SEFERLERİNİN SEBEPLERİ</a:t>
          </a:r>
        </a:p>
      </dsp:txBody>
      <dsp:txXfrm>
        <a:off x="0" y="218396"/>
        <a:ext cx="5718413" cy="791505"/>
      </dsp:txXfrm>
    </dsp:sp>
  </dsp:spTree>
</dsp:drawing>
</file>

<file path=ppt/diagrams/drawing2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B3BCBC-8665-4222-8A9E-8C3D7D75AAC1}">
      <dsp:nvSpPr>
        <dsp:cNvPr id="0" name=""/>
        <dsp:cNvSpPr/>
      </dsp:nvSpPr>
      <dsp:spPr>
        <a:xfrm>
          <a:off x="0" y="568469"/>
          <a:ext cx="5718413" cy="8751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Avrupalıların Kudüs'ü Müslümanlardan geri alma isteği</a:t>
          </a:r>
          <a:r>
            <a:rPr lang="tr-TR" sz="2200" kern="1200" dirty="0">
              <a:solidFill>
                <a:schemeClr val="tx1"/>
              </a:solidFill>
            </a:rPr>
            <a:t>(dini)</a:t>
          </a:r>
        </a:p>
      </dsp:txBody>
      <dsp:txXfrm>
        <a:off x="0" y="568469"/>
        <a:ext cx="5718413" cy="875160"/>
      </dsp:txXfrm>
    </dsp:sp>
    <dsp:sp modelId="{37B1F1D2-BA8D-48AD-9E94-12258FE24AC6}">
      <dsp:nvSpPr>
        <dsp:cNvPr id="0" name=""/>
        <dsp:cNvSpPr/>
      </dsp:nvSpPr>
      <dsp:spPr>
        <a:xfrm>
          <a:off x="0" y="1480881"/>
          <a:ext cx="5718413" cy="875160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 err="1"/>
            <a:t>Kluni</a:t>
          </a:r>
          <a:r>
            <a:rPr lang="tr-TR" sz="2200" kern="1200" dirty="0"/>
            <a:t> tarikatının Hristiyanları Müslümanlara karşı kışkırtması </a:t>
          </a:r>
          <a:r>
            <a:rPr lang="tr-TR" sz="2200" kern="1200" dirty="0">
              <a:solidFill>
                <a:schemeClr val="tx1"/>
              </a:solidFill>
            </a:rPr>
            <a:t>(dini)</a:t>
          </a:r>
        </a:p>
      </dsp:txBody>
      <dsp:txXfrm>
        <a:off x="0" y="1480881"/>
        <a:ext cx="5718413" cy="875160"/>
      </dsp:txXfrm>
    </dsp:sp>
    <dsp:sp modelId="{E1670D2A-8A05-4CD7-8C80-5AA8A15446FF}">
      <dsp:nvSpPr>
        <dsp:cNvPr id="0" name=""/>
        <dsp:cNvSpPr/>
      </dsp:nvSpPr>
      <dsp:spPr>
        <a:xfrm>
          <a:off x="0" y="2445509"/>
          <a:ext cx="5718413" cy="87516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Türklerin Anadolu'daki ilerleyişinden duyulan rahatsızlık </a:t>
          </a:r>
          <a:r>
            <a:rPr lang="tr-TR" sz="2200" kern="1200" dirty="0">
              <a:solidFill>
                <a:schemeClr val="tx1"/>
              </a:solidFill>
            </a:rPr>
            <a:t>(siyasi)</a:t>
          </a:r>
        </a:p>
      </dsp:txBody>
      <dsp:txXfrm>
        <a:off x="0" y="2445509"/>
        <a:ext cx="5718413" cy="875160"/>
      </dsp:txXfrm>
    </dsp:sp>
    <dsp:sp modelId="{382B6301-6928-4454-A415-2E1F662340D2}">
      <dsp:nvSpPr>
        <dsp:cNvPr id="0" name=""/>
        <dsp:cNvSpPr/>
      </dsp:nvSpPr>
      <dsp:spPr>
        <a:xfrm>
          <a:off x="0" y="3384029"/>
          <a:ext cx="5718413" cy="875160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Dönemin önemli ticaret yollarının Müslümanların elinde oluşu </a:t>
          </a:r>
          <a:r>
            <a:rPr lang="tr-TR" sz="2200" kern="1200" dirty="0">
              <a:solidFill>
                <a:schemeClr val="tx1"/>
              </a:solidFill>
            </a:rPr>
            <a:t>(ekonomik)</a:t>
          </a:r>
        </a:p>
      </dsp:txBody>
      <dsp:txXfrm>
        <a:off x="0" y="3384029"/>
        <a:ext cx="5718413" cy="875160"/>
      </dsp:txXfrm>
    </dsp:sp>
    <dsp:sp modelId="{A26246F7-7AD5-4696-9A11-778C6F30A7CF}">
      <dsp:nvSpPr>
        <dsp:cNvPr id="0" name=""/>
        <dsp:cNvSpPr/>
      </dsp:nvSpPr>
      <dsp:spPr>
        <a:xfrm>
          <a:off x="0" y="4322549"/>
          <a:ext cx="5718413" cy="87516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Avrupalıların , Müslümanların elindeki zenginlikleri  ele geçirmek istemesi </a:t>
          </a:r>
          <a:r>
            <a:rPr lang="tr-TR" sz="2200" kern="1200" dirty="0">
              <a:solidFill>
                <a:schemeClr val="tx1"/>
              </a:solidFill>
            </a:rPr>
            <a:t>(ekonomik)</a:t>
          </a:r>
        </a:p>
      </dsp:txBody>
      <dsp:txXfrm>
        <a:off x="0" y="4322549"/>
        <a:ext cx="5718413" cy="875160"/>
      </dsp:txXfrm>
    </dsp:sp>
  </dsp:spTree>
</dsp:drawing>
</file>

<file path=ppt/diagrams/drawing2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9E1B03-E6E8-4B85-B77E-33AB81682A07}">
      <dsp:nvSpPr>
        <dsp:cNvPr id="0" name=""/>
        <dsp:cNvSpPr/>
      </dsp:nvSpPr>
      <dsp:spPr>
        <a:xfrm>
          <a:off x="0" y="14631"/>
          <a:ext cx="7478974" cy="98338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100" kern="1200" dirty="0"/>
            <a:t>HAÇLI SEFERLERİNİN SONUÇLARI</a:t>
          </a:r>
        </a:p>
      </dsp:txBody>
      <dsp:txXfrm>
        <a:off x="0" y="14631"/>
        <a:ext cx="7478974" cy="983384"/>
      </dsp:txXfrm>
    </dsp:sp>
  </dsp:spTree>
</dsp:drawing>
</file>

<file path=ppt/diagrams/drawing2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AE2E8E-7CF0-4E2B-A31E-3A61524BD5C4}">
      <dsp:nvSpPr>
        <dsp:cNvPr id="0" name=""/>
        <dsp:cNvSpPr/>
      </dsp:nvSpPr>
      <dsp:spPr>
        <a:xfrm>
          <a:off x="0" y="17415"/>
          <a:ext cx="5595581" cy="99450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Özellikle 1. Haçlı seferinde Haçlılar istediği sonucu yakaladı</a:t>
          </a:r>
        </a:p>
      </dsp:txBody>
      <dsp:txXfrm>
        <a:off x="0" y="17415"/>
        <a:ext cx="5595581" cy="994500"/>
      </dsp:txXfrm>
    </dsp:sp>
    <dsp:sp modelId="{8ACB442D-9FB0-42F6-A469-3AC2A5F136CC}">
      <dsp:nvSpPr>
        <dsp:cNvPr id="0" name=""/>
        <dsp:cNvSpPr/>
      </dsp:nvSpPr>
      <dsp:spPr>
        <a:xfrm>
          <a:off x="0" y="1083915"/>
          <a:ext cx="5595581" cy="994500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Anadolu'da Türk varlığı tehlikeye girdi.</a:t>
          </a:r>
        </a:p>
      </dsp:txBody>
      <dsp:txXfrm>
        <a:off x="0" y="1083915"/>
        <a:ext cx="5595581" cy="994500"/>
      </dsp:txXfrm>
    </dsp:sp>
    <dsp:sp modelId="{9619F2DC-C528-45F2-AF6C-2EE926E1D253}">
      <dsp:nvSpPr>
        <dsp:cNvPr id="0" name=""/>
        <dsp:cNvSpPr/>
      </dsp:nvSpPr>
      <dsp:spPr>
        <a:xfrm>
          <a:off x="0" y="2150415"/>
          <a:ext cx="5595581" cy="99450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Avrupa ile Müslümanlar arasında ticari ilişkiler gelişti.</a:t>
          </a:r>
        </a:p>
      </dsp:txBody>
      <dsp:txXfrm>
        <a:off x="0" y="2150415"/>
        <a:ext cx="5595581" cy="994500"/>
      </dsp:txXfrm>
    </dsp:sp>
    <dsp:sp modelId="{A3D831B8-2D38-45BA-8AD0-8B5405BC666C}">
      <dsp:nvSpPr>
        <dsp:cNvPr id="0" name=""/>
        <dsp:cNvSpPr/>
      </dsp:nvSpPr>
      <dsp:spPr>
        <a:xfrm>
          <a:off x="0" y="3216915"/>
          <a:ext cx="5595581" cy="994500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Anadolu Selçukluları </a:t>
          </a:r>
          <a:r>
            <a:rPr lang="tr-TR" sz="2500" kern="1200" dirty="0">
              <a:solidFill>
                <a:schemeClr val="tx1"/>
              </a:solidFill>
            </a:rPr>
            <a:t>başkentini İznik'ten Konya’ya taşımak zorunda kaldı.</a:t>
          </a:r>
        </a:p>
      </dsp:txBody>
      <dsp:txXfrm>
        <a:off x="0" y="3216915"/>
        <a:ext cx="5595581" cy="994500"/>
      </dsp:txXfrm>
    </dsp:sp>
    <dsp:sp modelId="{5DBE536C-880D-48B0-853E-819C24089F25}">
      <dsp:nvSpPr>
        <dsp:cNvPr id="0" name=""/>
        <dsp:cNvSpPr/>
      </dsp:nvSpPr>
      <dsp:spPr>
        <a:xfrm>
          <a:off x="0" y="4283415"/>
          <a:ext cx="5595581" cy="99450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Anadolu'da Türk ilerleyişi yavaşladı</a:t>
          </a:r>
        </a:p>
      </dsp:txBody>
      <dsp:txXfrm>
        <a:off x="0" y="4283415"/>
        <a:ext cx="5595581" cy="994500"/>
      </dsp:txXfrm>
    </dsp:sp>
  </dsp:spTree>
</dsp:drawing>
</file>

<file path=ppt/diagrams/drawing2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3CF3717-F62E-4F9D-8B43-20A21B5A3CC0}">
      <dsp:nvSpPr>
        <dsp:cNvPr id="0" name=""/>
        <dsp:cNvSpPr/>
      </dsp:nvSpPr>
      <dsp:spPr>
        <a:xfrm>
          <a:off x="0" y="112526"/>
          <a:ext cx="5776414" cy="83947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500" kern="1200" dirty="0"/>
            <a:t>MİRYOKEFALON SAVAŞI(1176)</a:t>
          </a:r>
        </a:p>
      </dsp:txBody>
      <dsp:txXfrm>
        <a:off x="0" y="112526"/>
        <a:ext cx="5776414" cy="839474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E0839F-7DE3-4F8A-B9A7-6A15814CA1E1}">
      <dsp:nvSpPr>
        <dsp:cNvPr id="0" name=""/>
        <dsp:cNvSpPr/>
      </dsp:nvSpPr>
      <dsp:spPr>
        <a:xfrm>
          <a:off x="0" y="3300"/>
          <a:ext cx="10998958" cy="10442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100" kern="1200" dirty="0"/>
            <a:t>TÜRKLERİN ORTA ASYADAN GÖÇ ETME SEBEPLERİ</a:t>
          </a:r>
        </a:p>
      </dsp:txBody>
      <dsp:txXfrm>
        <a:off x="0" y="3300"/>
        <a:ext cx="10998958" cy="1044275"/>
      </dsp:txXfrm>
    </dsp:sp>
  </dsp:spTree>
</dsp:drawing>
</file>

<file path=ppt/diagrams/drawing3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1B54133-C8DE-4E9F-8110-4BB363BEC973}">
      <dsp:nvSpPr>
        <dsp:cNvPr id="0" name=""/>
        <dsp:cNvSpPr/>
      </dsp:nvSpPr>
      <dsp:spPr>
        <a:xfrm>
          <a:off x="0" y="69203"/>
          <a:ext cx="5885093" cy="169094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Sultan Mesut'un ölümünden sonra tahta geçen II. Kılıçaslan zamanında  Selçuklular daha da güçlenmişlerdir.</a:t>
          </a:r>
        </a:p>
      </dsp:txBody>
      <dsp:txXfrm>
        <a:off x="0" y="69203"/>
        <a:ext cx="5885093" cy="1690942"/>
      </dsp:txXfrm>
    </dsp:sp>
    <dsp:sp modelId="{62936ABE-436D-4BD4-852F-74535935D4FD}">
      <dsp:nvSpPr>
        <dsp:cNvPr id="0" name=""/>
        <dsp:cNvSpPr/>
      </dsp:nvSpPr>
      <dsp:spPr>
        <a:xfrm>
          <a:off x="0" y="1829266"/>
          <a:ext cx="5885093" cy="1690942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Bizans İmparatorluğu Türklerin güçlenmesine karşılık </a:t>
          </a:r>
          <a:r>
            <a:rPr lang="tr-TR" sz="2400" kern="1200" dirty="0">
              <a:solidFill>
                <a:schemeClr val="tx1"/>
              </a:solidFill>
            </a:rPr>
            <a:t>Türkleri Anadolu’dan atmak amacıyla </a:t>
          </a:r>
          <a:r>
            <a:rPr lang="tr-TR" sz="2400" kern="1200" dirty="0"/>
            <a:t> harekete geçmiştir.</a:t>
          </a:r>
        </a:p>
      </dsp:txBody>
      <dsp:txXfrm>
        <a:off x="0" y="1829266"/>
        <a:ext cx="5885093" cy="1690942"/>
      </dsp:txXfrm>
    </dsp:sp>
    <dsp:sp modelId="{71674359-8344-48B3-BA6B-F4987A81E5A6}">
      <dsp:nvSpPr>
        <dsp:cNvPr id="0" name=""/>
        <dsp:cNvSpPr/>
      </dsp:nvSpPr>
      <dsp:spPr>
        <a:xfrm>
          <a:off x="0" y="3589328"/>
          <a:ext cx="5885093" cy="1690942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Ancak yapılan savaşta Bizanslılar yenilgiye uğratılmış ve </a:t>
          </a:r>
          <a:r>
            <a:rPr lang="tr-TR" sz="2400" kern="1200" dirty="0">
              <a:solidFill>
                <a:schemeClr val="tx1"/>
              </a:solidFill>
            </a:rPr>
            <a:t>BİZANSIN TÜRKLERİ ANADOLUDAN ATMA ÜMİTLERİ SONA ERMİŞTİR.</a:t>
          </a:r>
        </a:p>
      </dsp:txBody>
      <dsp:txXfrm>
        <a:off x="0" y="3589328"/>
        <a:ext cx="5885093" cy="1690942"/>
      </dsp:txXfrm>
    </dsp:sp>
  </dsp:spTree>
</dsp:drawing>
</file>

<file path=ppt/diagrams/drawing3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ED6B30C-B453-42E0-BEB0-D431B847F8ED}">
      <dsp:nvSpPr>
        <dsp:cNvPr id="0" name=""/>
        <dsp:cNvSpPr/>
      </dsp:nvSpPr>
      <dsp:spPr>
        <a:xfrm>
          <a:off x="0" y="146311"/>
          <a:ext cx="6147581" cy="959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/>
            <a:t>YASSIÇEMEN SAVAŞI (1230)</a:t>
          </a:r>
        </a:p>
      </dsp:txBody>
      <dsp:txXfrm>
        <a:off x="0" y="146311"/>
        <a:ext cx="6147581" cy="959400"/>
      </dsp:txXfrm>
    </dsp:sp>
  </dsp:spTree>
</dsp:drawing>
</file>

<file path=ppt/diagrams/drawing3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D6305FD-05B9-4B60-8185-E5B5A05015EA}">
      <dsp:nvSpPr>
        <dsp:cNvPr id="0" name=""/>
        <dsp:cNvSpPr/>
      </dsp:nvSpPr>
      <dsp:spPr>
        <a:xfrm>
          <a:off x="0" y="2378"/>
          <a:ext cx="5780649" cy="172017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1230 Yılında Selçuklular ile </a:t>
          </a:r>
          <a:r>
            <a:rPr lang="tr-TR" sz="2400" kern="1200" dirty="0" err="1"/>
            <a:t>Harezmşahlar</a:t>
          </a:r>
          <a:r>
            <a:rPr lang="tr-TR" sz="2400" kern="1200" dirty="0"/>
            <a:t> arasında yapılan savaştır.</a:t>
          </a:r>
        </a:p>
      </dsp:txBody>
      <dsp:txXfrm>
        <a:off x="0" y="2378"/>
        <a:ext cx="5780649" cy="1720174"/>
      </dsp:txXfrm>
    </dsp:sp>
    <dsp:sp modelId="{9CA79F5D-5F12-4319-8139-02873135C810}">
      <dsp:nvSpPr>
        <dsp:cNvPr id="0" name=""/>
        <dsp:cNvSpPr/>
      </dsp:nvSpPr>
      <dsp:spPr>
        <a:xfrm>
          <a:off x="0" y="1791672"/>
          <a:ext cx="5780649" cy="1720174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Bu savaştan sonra Selçuklular Harezmşahları yenilgiye uğratmış ve Selçuklular ile Moğollar sınır haline gelmiştir.</a:t>
          </a:r>
        </a:p>
      </dsp:txBody>
      <dsp:txXfrm>
        <a:off x="0" y="1791672"/>
        <a:ext cx="5780649" cy="1720174"/>
      </dsp:txXfrm>
    </dsp:sp>
    <dsp:sp modelId="{E557B9B2-FDE6-4660-A393-65625DB66327}">
      <dsp:nvSpPr>
        <dsp:cNvPr id="0" name=""/>
        <dsp:cNvSpPr/>
      </dsp:nvSpPr>
      <dsp:spPr>
        <a:xfrm>
          <a:off x="0" y="3580967"/>
          <a:ext cx="5780649" cy="1720174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Bu savaş sonrasında Moğollarla sınır olan Selçuklular Moğollarla siyasi ilişkileri iyi tutmaya çalışmış, saldırı ihtimaline karşılık sınırlarda askeri önlemler alınmıştır</a:t>
          </a:r>
        </a:p>
      </dsp:txBody>
      <dsp:txXfrm>
        <a:off x="0" y="3580967"/>
        <a:ext cx="5780649" cy="1720174"/>
      </dsp:txXfrm>
    </dsp:sp>
  </dsp:spTree>
</dsp:drawing>
</file>

<file path=ppt/diagrams/drawing3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884CC8D-5D6B-448B-B492-F64CA9A89217}">
      <dsp:nvSpPr>
        <dsp:cNvPr id="0" name=""/>
        <dsp:cNvSpPr/>
      </dsp:nvSpPr>
      <dsp:spPr>
        <a:xfrm>
          <a:off x="0" y="246068"/>
          <a:ext cx="5401993" cy="959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/>
            <a:t>KÖSEDAĞ SAVAŞI(1243)</a:t>
          </a:r>
        </a:p>
      </dsp:txBody>
      <dsp:txXfrm>
        <a:off x="0" y="246068"/>
        <a:ext cx="5401993" cy="959400"/>
      </dsp:txXfrm>
    </dsp:sp>
  </dsp:spTree>
</dsp:drawing>
</file>

<file path=ppt/diagrams/drawing3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8A4E77-A374-43D4-BB25-212C71B220FA}">
      <dsp:nvSpPr>
        <dsp:cNvPr id="0" name=""/>
        <dsp:cNvSpPr/>
      </dsp:nvSpPr>
      <dsp:spPr>
        <a:xfrm>
          <a:off x="0" y="461364"/>
          <a:ext cx="5724378" cy="137475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Alaaddin Keykubad’ın ölümünden sonra Selçuklu devleti iç karışıklıklar yaşamaya başlamıştır.</a:t>
          </a:r>
        </a:p>
      </dsp:txBody>
      <dsp:txXfrm>
        <a:off x="0" y="461364"/>
        <a:ext cx="5724378" cy="1374750"/>
      </dsp:txXfrm>
    </dsp:sp>
    <dsp:sp modelId="{F0C19541-E8CF-42BE-86B2-EE0B98E6C348}">
      <dsp:nvSpPr>
        <dsp:cNvPr id="0" name=""/>
        <dsp:cNvSpPr/>
      </dsp:nvSpPr>
      <dsp:spPr>
        <a:xfrm>
          <a:off x="0" y="1908114"/>
          <a:ext cx="5724378" cy="137475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Asya kıtasına hakim olmaya başlayan Moğollar 1243 te Anadolu Selçuklularına saldırmış ve </a:t>
          </a:r>
          <a:r>
            <a:rPr lang="tr-TR" sz="2500" kern="1200" dirty="0" err="1"/>
            <a:t>Kösedağ</a:t>
          </a:r>
          <a:r>
            <a:rPr lang="tr-TR" sz="2500" kern="1200" dirty="0"/>
            <a:t> Savaşı yapılmıştır.</a:t>
          </a:r>
        </a:p>
      </dsp:txBody>
      <dsp:txXfrm>
        <a:off x="0" y="1908114"/>
        <a:ext cx="5724378" cy="1374750"/>
      </dsp:txXfrm>
    </dsp:sp>
    <dsp:sp modelId="{E6B96495-28C1-46CB-BF2E-61FFE4F0D785}">
      <dsp:nvSpPr>
        <dsp:cNvPr id="0" name=""/>
        <dsp:cNvSpPr/>
      </dsp:nvSpPr>
      <dsp:spPr>
        <a:xfrm>
          <a:off x="0" y="3354864"/>
          <a:ext cx="5724378" cy="137475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Kösedağ Savaşı ile Anadolu Selçukluları ağır bir yenilgiye uğratılmıştır.</a:t>
          </a:r>
        </a:p>
      </dsp:txBody>
      <dsp:txXfrm>
        <a:off x="0" y="3354864"/>
        <a:ext cx="5724378" cy="1374750"/>
      </dsp:txXfrm>
    </dsp:sp>
  </dsp:spTree>
</dsp:drawing>
</file>

<file path=ppt/diagrams/drawing3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5EF289-337E-4C57-B7E9-870D72EB8E91}">
      <dsp:nvSpPr>
        <dsp:cNvPr id="0" name=""/>
        <dsp:cNvSpPr/>
      </dsp:nvSpPr>
      <dsp:spPr>
        <a:xfrm>
          <a:off x="0" y="125575"/>
          <a:ext cx="5205046" cy="62361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KÖSEDAĞ SAVAŞI(1243) SONUÇLARI</a:t>
          </a:r>
        </a:p>
      </dsp:txBody>
      <dsp:txXfrm>
        <a:off x="0" y="125575"/>
        <a:ext cx="5205046" cy="623610"/>
      </dsp:txXfrm>
    </dsp:sp>
  </dsp:spTree>
</dsp:drawing>
</file>

<file path=ppt/diagrams/drawing3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5DF9A9B-D1F2-44AE-9141-8BFA4D7C9467}">
      <dsp:nvSpPr>
        <dsp:cNvPr id="0" name=""/>
        <dsp:cNvSpPr/>
      </dsp:nvSpPr>
      <dsp:spPr>
        <a:xfrm>
          <a:off x="0" y="88952"/>
          <a:ext cx="5106571" cy="167821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ANADOLU TÜRK BİRLİĞİ parçalandı</a:t>
          </a:r>
        </a:p>
      </dsp:txBody>
      <dsp:txXfrm>
        <a:off x="0" y="88952"/>
        <a:ext cx="5106571" cy="1678218"/>
      </dsp:txXfrm>
    </dsp:sp>
    <dsp:sp modelId="{5F845EBD-009B-47F1-AE9E-E3EBB34C6A2A}">
      <dsp:nvSpPr>
        <dsp:cNvPr id="0" name=""/>
        <dsp:cNvSpPr/>
      </dsp:nvSpPr>
      <dsp:spPr>
        <a:xfrm>
          <a:off x="0" y="1853571"/>
          <a:ext cx="5106571" cy="1678218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Anadolu beylikleri bağımsızlıklarını ilan ederek 2. beylikler dönemini başlattı.</a:t>
          </a:r>
        </a:p>
      </dsp:txBody>
      <dsp:txXfrm>
        <a:off x="0" y="1853571"/>
        <a:ext cx="5106571" cy="1678218"/>
      </dsp:txXfrm>
    </dsp:sp>
    <dsp:sp modelId="{740B5080-083A-4C27-A38E-377CB246BD57}">
      <dsp:nvSpPr>
        <dsp:cNvPr id="0" name=""/>
        <dsp:cNvSpPr/>
      </dsp:nvSpPr>
      <dsp:spPr>
        <a:xfrm>
          <a:off x="0" y="3618189"/>
          <a:ext cx="5106571" cy="1678218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/>
            <a:t>Selçuklu Devleti Moğol istilası sonrasında yıkılma sürecine girdi</a:t>
          </a:r>
        </a:p>
      </dsp:txBody>
      <dsp:txXfrm>
        <a:off x="0" y="3618189"/>
        <a:ext cx="5106571" cy="1678218"/>
      </dsp:txXfrm>
    </dsp:sp>
  </dsp:spTree>
</dsp:drawing>
</file>

<file path=ppt/diagrams/drawing3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58D3D8D-FBF9-463D-BDDE-A4B674652BA8}">
      <dsp:nvSpPr>
        <dsp:cNvPr id="0" name=""/>
        <dsp:cNvSpPr/>
      </dsp:nvSpPr>
      <dsp:spPr>
        <a:xfrm>
          <a:off x="0" y="59831"/>
          <a:ext cx="11058378" cy="93541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KÖSEDAĞ SAVAŞINDAN SONRA KURULAN BEYLİKLER</a:t>
          </a:r>
        </a:p>
      </dsp:txBody>
      <dsp:txXfrm>
        <a:off x="0" y="59831"/>
        <a:ext cx="11058378" cy="935415"/>
      </dsp:txXfrm>
    </dsp:sp>
  </dsp:spTree>
</dsp:drawing>
</file>

<file path=ppt/diagrams/drawing3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9151A02-A795-4AF6-A318-CD5F36EA0093}">
      <dsp:nvSpPr>
        <dsp:cNvPr id="0" name=""/>
        <dsp:cNvSpPr/>
      </dsp:nvSpPr>
      <dsp:spPr>
        <a:xfrm>
          <a:off x="0" y="21807"/>
          <a:ext cx="5724378" cy="251081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kern="1200" dirty="0" err="1"/>
            <a:t>Kösedağ</a:t>
          </a:r>
          <a:r>
            <a:rPr lang="tr-TR" sz="2900" kern="1200" dirty="0"/>
            <a:t> savaşından sonra Moğollar Anadolu da güçlü bir siyasi yapı istememiş ve beyliklerin bağımsızlıklarını ilan etmelerine müsaade etmiştir.</a:t>
          </a:r>
        </a:p>
      </dsp:txBody>
      <dsp:txXfrm>
        <a:off x="0" y="21807"/>
        <a:ext cx="5724378" cy="2510819"/>
      </dsp:txXfrm>
    </dsp:sp>
    <dsp:sp modelId="{A9FE41EE-9698-4B77-B9AB-3E8AB08F175D}">
      <dsp:nvSpPr>
        <dsp:cNvPr id="0" name=""/>
        <dsp:cNvSpPr/>
      </dsp:nvSpPr>
      <dsp:spPr>
        <a:xfrm>
          <a:off x="0" y="2616147"/>
          <a:ext cx="5724378" cy="251081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kern="1200" dirty="0"/>
            <a:t>Beyliklerin  bağımsızlığını ilan etmesiyle </a:t>
          </a:r>
          <a:r>
            <a:rPr lang="tr-TR" sz="2900" kern="1200" dirty="0">
              <a:hlinkClick xmlns:r="http://schemas.openxmlformats.org/officeDocument/2006/relationships" r:id="" action="ppaction://hlinksldjump"/>
            </a:rPr>
            <a:t>ANADOLU TÜRK </a:t>
          </a:r>
          <a:r>
            <a:rPr lang="tr-TR" sz="2900" kern="1200" dirty="0" err="1">
              <a:hlinkClick xmlns:r="http://schemas.openxmlformats.org/officeDocument/2006/relationships" r:id="" action="ppaction://hlinksldjump"/>
            </a:rPr>
            <a:t>BİRLİĞi</a:t>
          </a:r>
          <a:r>
            <a:rPr lang="tr-TR" sz="2900" kern="1200" dirty="0">
              <a:hlinkClick xmlns:r="http://schemas.openxmlformats.org/officeDocument/2006/relationships" r:id="" action="ppaction://hlinksldjump"/>
            </a:rPr>
            <a:t> </a:t>
          </a:r>
          <a:r>
            <a:rPr lang="tr-TR" sz="2900" kern="1200" dirty="0"/>
            <a:t>bozulmuş ve Anadolu da 2. beylikler dönemi başlamıştır</a:t>
          </a:r>
        </a:p>
      </dsp:txBody>
      <dsp:txXfrm>
        <a:off x="0" y="2616147"/>
        <a:ext cx="5724378" cy="2510819"/>
      </dsp:txXfrm>
    </dsp:sp>
  </dsp:spTree>
</dsp:drawing>
</file>

<file path=ppt/diagrams/drawing3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764B271-80C9-44B6-B131-DCACA36331F8}">
      <dsp:nvSpPr>
        <dsp:cNvPr id="0" name=""/>
        <dsp:cNvSpPr/>
      </dsp:nvSpPr>
      <dsp:spPr>
        <a:xfrm>
          <a:off x="0" y="128810"/>
          <a:ext cx="5836919" cy="3977999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l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kern="1200" dirty="0"/>
            <a:t>ANADOLU TÜRK BİRLİĞİ: Malazgirt Savaşı sonrasında  Anadolu'ya yerleşen Türk milletinin Tek bir devlet olarak birleşmesi ve güçlü bir yapı oluşturmasını hedefleyen siyasi oluşumdur.</a:t>
          </a:r>
        </a:p>
      </dsp:txBody>
      <dsp:txXfrm>
        <a:off x="0" y="128810"/>
        <a:ext cx="5836919" cy="397799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60D9A0-88B4-4E74-BB0E-FF2347845D5E}">
      <dsp:nvSpPr>
        <dsp:cNvPr id="0" name=""/>
        <dsp:cNvSpPr/>
      </dsp:nvSpPr>
      <dsp:spPr>
        <a:xfrm>
          <a:off x="0" y="78149"/>
          <a:ext cx="6223379" cy="95340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İklim değişiklikleri sonrası yaşanan kuraklıklar</a:t>
          </a:r>
        </a:p>
      </dsp:txBody>
      <dsp:txXfrm>
        <a:off x="0" y="78149"/>
        <a:ext cx="6223379" cy="953403"/>
      </dsp:txXfrm>
    </dsp:sp>
    <dsp:sp modelId="{4DC95AE5-B2C0-4A6C-9DA2-27A24C0F8E96}">
      <dsp:nvSpPr>
        <dsp:cNvPr id="0" name=""/>
        <dsp:cNvSpPr/>
      </dsp:nvSpPr>
      <dsp:spPr>
        <a:xfrm>
          <a:off x="0" y="1100672"/>
          <a:ext cx="6223379" cy="953403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Kuraklık  sonucu toprak veriminin düşmesi ve insanların gıda sıkıntısı çekmesi</a:t>
          </a:r>
        </a:p>
      </dsp:txBody>
      <dsp:txXfrm>
        <a:off x="0" y="1100672"/>
        <a:ext cx="6223379" cy="953403"/>
      </dsp:txXfrm>
    </dsp:sp>
    <dsp:sp modelId="{33D53862-16A3-4B83-954B-06E125E59C22}">
      <dsp:nvSpPr>
        <dsp:cNvPr id="0" name=""/>
        <dsp:cNvSpPr/>
      </dsp:nvSpPr>
      <dsp:spPr>
        <a:xfrm>
          <a:off x="0" y="2123196"/>
          <a:ext cx="6223379" cy="953403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Topluluklar arasında siyasi çekişmelerin yaşanması</a:t>
          </a:r>
        </a:p>
      </dsp:txBody>
      <dsp:txXfrm>
        <a:off x="0" y="2123196"/>
        <a:ext cx="6223379" cy="953403"/>
      </dsp:txXfrm>
    </dsp:sp>
    <dsp:sp modelId="{F545A10B-60C6-46BB-82EE-7C2C914CA5C0}">
      <dsp:nvSpPr>
        <dsp:cNvPr id="0" name=""/>
        <dsp:cNvSpPr/>
      </dsp:nvSpPr>
      <dsp:spPr>
        <a:xfrm>
          <a:off x="0" y="3145720"/>
          <a:ext cx="6223379" cy="953403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Salgın hastalıkların yaşanması</a:t>
          </a:r>
        </a:p>
      </dsp:txBody>
      <dsp:txXfrm>
        <a:off x="0" y="3145720"/>
        <a:ext cx="6223379" cy="953403"/>
      </dsp:txXfrm>
    </dsp:sp>
    <dsp:sp modelId="{7D38A6A3-C34F-49D1-8535-D608B45F2DCE}">
      <dsp:nvSpPr>
        <dsp:cNvPr id="0" name=""/>
        <dsp:cNvSpPr/>
      </dsp:nvSpPr>
      <dsp:spPr>
        <a:xfrm>
          <a:off x="0" y="4168244"/>
          <a:ext cx="6223379" cy="953403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Yeni yerler fethederek cihan hakimi olma isteği</a:t>
          </a:r>
        </a:p>
      </dsp:txBody>
      <dsp:txXfrm>
        <a:off x="0" y="4168244"/>
        <a:ext cx="6223379" cy="953403"/>
      </dsp:txXfrm>
    </dsp:sp>
  </dsp:spTree>
</dsp:drawing>
</file>

<file path=ppt/diagrams/drawing4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B265B9-3410-4875-8D1B-1DDF855958B6}">
      <dsp:nvSpPr>
        <dsp:cNvPr id="0" name=""/>
        <dsp:cNvSpPr/>
      </dsp:nvSpPr>
      <dsp:spPr>
        <a:xfrm>
          <a:off x="0" y="0"/>
          <a:ext cx="9276471" cy="1007370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200" kern="1200" dirty="0"/>
            <a:t>2. BEYLİKLER DÖNEMİ</a:t>
          </a:r>
        </a:p>
      </dsp:txBody>
      <dsp:txXfrm>
        <a:off x="0" y="0"/>
        <a:ext cx="9276471" cy="1007370"/>
      </dsp:txXfrm>
    </dsp:sp>
  </dsp:spTree>
</dsp:drawing>
</file>

<file path=ppt/diagrams/drawing4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4B4F1EA-2E0B-4923-BC65-D52A35E2AA6F}">
      <dsp:nvSpPr>
        <dsp:cNvPr id="0" name=""/>
        <dsp:cNvSpPr/>
      </dsp:nvSpPr>
      <dsp:spPr>
        <a:xfrm>
          <a:off x="0" y="95000"/>
          <a:ext cx="11226018" cy="9354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1243 KÖSEDAĞ SAVAŞI SONRASI KURULAN BEYLİKLER</a:t>
          </a:r>
        </a:p>
      </dsp:txBody>
      <dsp:txXfrm>
        <a:off x="0" y="95000"/>
        <a:ext cx="11226018" cy="935415"/>
      </dsp:txXfrm>
    </dsp:sp>
  </dsp:spTree>
</dsp:drawing>
</file>

<file path=ppt/diagrams/drawing4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C413B11-8474-458F-8B3B-CC22627646AD}">
      <dsp:nvSpPr>
        <dsp:cNvPr id="0" name=""/>
        <dsp:cNvSpPr/>
      </dsp:nvSpPr>
      <dsp:spPr>
        <a:xfrm>
          <a:off x="0" y="24141"/>
          <a:ext cx="5303520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OSMANOĞULLARI</a:t>
          </a:r>
        </a:p>
      </dsp:txBody>
      <dsp:txXfrm>
        <a:off x="0" y="24141"/>
        <a:ext cx="5303520" cy="671580"/>
      </dsp:txXfrm>
    </dsp:sp>
    <dsp:sp modelId="{E80B5661-852F-4221-8700-53AFD7BDA3E9}">
      <dsp:nvSpPr>
        <dsp:cNvPr id="0" name=""/>
        <dsp:cNvSpPr/>
      </dsp:nvSpPr>
      <dsp:spPr>
        <a:xfrm>
          <a:off x="0" y="776361"/>
          <a:ext cx="5303520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CANDAROĞULLARI</a:t>
          </a:r>
        </a:p>
      </dsp:txBody>
      <dsp:txXfrm>
        <a:off x="0" y="776361"/>
        <a:ext cx="5303520" cy="671580"/>
      </dsp:txXfrm>
    </dsp:sp>
    <dsp:sp modelId="{0233968A-FEED-4A84-9049-40F2FDEF67DD}">
      <dsp:nvSpPr>
        <dsp:cNvPr id="0" name=""/>
        <dsp:cNvSpPr/>
      </dsp:nvSpPr>
      <dsp:spPr>
        <a:xfrm>
          <a:off x="0" y="1528581"/>
          <a:ext cx="5303520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KARESİOĞULLARI</a:t>
          </a:r>
        </a:p>
      </dsp:txBody>
      <dsp:txXfrm>
        <a:off x="0" y="1528581"/>
        <a:ext cx="5303520" cy="671580"/>
      </dsp:txXfrm>
    </dsp:sp>
    <dsp:sp modelId="{7DEAF1E6-25B1-4067-9ACA-F58A5C85FD70}">
      <dsp:nvSpPr>
        <dsp:cNvPr id="0" name=""/>
        <dsp:cNvSpPr/>
      </dsp:nvSpPr>
      <dsp:spPr>
        <a:xfrm>
          <a:off x="0" y="2280801"/>
          <a:ext cx="5303520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GERMİYANOĞULLARI</a:t>
          </a:r>
        </a:p>
      </dsp:txBody>
      <dsp:txXfrm>
        <a:off x="0" y="2280801"/>
        <a:ext cx="5303520" cy="671580"/>
      </dsp:txXfrm>
    </dsp:sp>
    <dsp:sp modelId="{55A4FD67-CC8B-49A7-929F-710D432DBA27}">
      <dsp:nvSpPr>
        <dsp:cNvPr id="0" name=""/>
        <dsp:cNvSpPr/>
      </dsp:nvSpPr>
      <dsp:spPr>
        <a:xfrm>
          <a:off x="0" y="3033021"/>
          <a:ext cx="5303520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TEKEOĞULLARI</a:t>
          </a:r>
        </a:p>
      </dsp:txBody>
      <dsp:txXfrm>
        <a:off x="0" y="3033021"/>
        <a:ext cx="5303520" cy="671580"/>
      </dsp:txXfrm>
    </dsp:sp>
    <dsp:sp modelId="{DDE00116-7BC0-4883-9755-5EA0D0DF2781}">
      <dsp:nvSpPr>
        <dsp:cNvPr id="0" name=""/>
        <dsp:cNvSpPr/>
      </dsp:nvSpPr>
      <dsp:spPr>
        <a:xfrm>
          <a:off x="0" y="3785241"/>
          <a:ext cx="5303520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MENTEŞEOĞULLARI</a:t>
          </a:r>
        </a:p>
      </dsp:txBody>
      <dsp:txXfrm>
        <a:off x="0" y="3785241"/>
        <a:ext cx="5303520" cy="671580"/>
      </dsp:txXfrm>
    </dsp:sp>
    <dsp:sp modelId="{DE0E4D98-E154-4E7C-905F-EEBC6D0EA155}">
      <dsp:nvSpPr>
        <dsp:cNvPr id="0" name=""/>
        <dsp:cNvSpPr/>
      </dsp:nvSpPr>
      <dsp:spPr>
        <a:xfrm>
          <a:off x="0" y="4537461"/>
          <a:ext cx="5303520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EŞREFOĞULLARI</a:t>
          </a:r>
        </a:p>
      </dsp:txBody>
      <dsp:txXfrm>
        <a:off x="0" y="4537461"/>
        <a:ext cx="5303520" cy="671580"/>
      </dsp:txXfrm>
    </dsp:sp>
  </dsp:spTree>
</dsp:drawing>
</file>

<file path=ppt/diagrams/drawing4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BBA248-9949-4940-B3E3-F224FA7F0A6F}">
      <dsp:nvSpPr>
        <dsp:cNvPr id="0" name=""/>
        <dsp:cNvSpPr/>
      </dsp:nvSpPr>
      <dsp:spPr>
        <a:xfrm>
          <a:off x="0" y="24141"/>
          <a:ext cx="5584873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RAMAZANOĞULLARI</a:t>
          </a:r>
        </a:p>
      </dsp:txBody>
      <dsp:txXfrm>
        <a:off x="0" y="24141"/>
        <a:ext cx="5584873" cy="671580"/>
      </dsp:txXfrm>
    </dsp:sp>
    <dsp:sp modelId="{68B838D5-8237-4FCD-8EDE-6CD429E486F3}">
      <dsp:nvSpPr>
        <dsp:cNvPr id="0" name=""/>
        <dsp:cNvSpPr/>
      </dsp:nvSpPr>
      <dsp:spPr>
        <a:xfrm>
          <a:off x="0" y="776361"/>
          <a:ext cx="5584873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DULKADİROĞULLARI</a:t>
          </a:r>
        </a:p>
      </dsp:txBody>
      <dsp:txXfrm>
        <a:off x="0" y="776361"/>
        <a:ext cx="5584873" cy="671580"/>
      </dsp:txXfrm>
    </dsp:sp>
    <dsp:sp modelId="{A2134727-16E0-449E-813F-A8B83214A6F3}">
      <dsp:nvSpPr>
        <dsp:cNvPr id="0" name=""/>
        <dsp:cNvSpPr/>
      </dsp:nvSpPr>
      <dsp:spPr>
        <a:xfrm>
          <a:off x="0" y="1528581"/>
          <a:ext cx="5584873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HAMİTOĞULLARI</a:t>
          </a:r>
        </a:p>
      </dsp:txBody>
      <dsp:txXfrm>
        <a:off x="0" y="1528581"/>
        <a:ext cx="5584873" cy="671580"/>
      </dsp:txXfrm>
    </dsp:sp>
    <dsp:sp modelId="{64135D02-F804-44F7-B10F-DB4080836E71}">
      <dsp:nvSpPr>
        <dsp:cNvPr id="0" name=""/>
        <dsp:cNvSpPr/>
      </dsp:nvSpPr>
      <dsp:spPr>
        <a:xfrm>
          <a:off x="0" y="2280801"/>
          <a:ext cx="5584873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AYDINOĞULLARI</a:t>
          </a:r>
        </a:p>
      </dsp:txBody>
      <dsp:txXfrm>
        <a:off x="0" y="2280801"/>
        <a:ext cx="5584873" cy="671580"/>
      </dsp:txXfrm>
    </dsp:sp>
    <dsp:sp modelId="{8205A6A4-5B6E-47B7-B95F-FEA8C7B1820C}">
      <dsp:nvSpPr>
        <dsp:cNvPr id="0" name=""/>
        <dsp:cNvSpPr/>
      </dsp:nvSpPr>
      <dsp:spPr>
        <a:xfrm>
          <a:off x="0" y="3033021"/>
          <a:ext cx="5584873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KARAMANOĞULLARI</a:t>
          </a:r>
        </a:p>
      </dsp:txBody>
      <dsp:txXfrm>
        <a:off x="0" y="3033021"/>
        <a:ext cx="5584873" cy="671580"/>
      </dsp:txXfrm>
    </dsp:sp>
    <dsp:sp modelId="{037AEBB5-E7AF-468C-B094-16F09A9F85C7}">
      <dsp:nvSpPr>
        <dsp:cNvPr id="0" name=""/>
        <dsp:cNvSpPr/>
      </dsp:nvSpPr>
      <dsp:spPr>
        <a:xfrm>
          <a:off x="0" y="3785241"/>
          <a:ext cx="5584873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SARUHANOĞULLARI</a:t>
          </a:r>
        </a:p>
      </dsp:txBody>
      <dsp:txXfrm>
        <a:off x="0" y="3785241"/>
        <a:ext cx="5584873" cy="671580"/>
      </dsp:txXfrm>
    </dsp:sp>
    <dsp:sp modelId="{AD3215AB-4B06-4E68-8EDB-7F138FDB049C}">
      <dsp:nvSpPr>
        <dsp:cNvPr id="0" name=""/>
        <dsp:cNvSpPr/>
      </dsp:nvSpPr>
      <dsp:spPr>
        <a:xfrm>
          <a:off x="0" y="4537461"/>
          <a:ext cx="5584873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ERETNA DEVLETİ</a:t>
          </a:r>
        </a:p>
      </dsp:txBody>
      <dsp:txXfrm>
        <a:off x="0" y="4537461"/>
        <a:ext cx="5584873" cy="671580"/>
      </dsp:txXfrm>
    </dsp:sp>
  </dsp:spTree>
</dsp:drawing>
</file>

<file path=ppt/diagrams/drawing4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620B78-3D8F-4DF6-9ACD-5919D31B04A9}">
      <dsp:nvSpPr>
        <dsp:cNvPr id="0" name=""/>
        <dsp:cNvSpPr/>
      </dsp:nvSpPr>
      <dsp:spPr>
        <a:xfrm>
          <a:off x="0" y="209967"/>
          <a:ext cx="5570806" cy="719549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OSMANLI DEVLETİNİN KURULUŞU</a:t>
          </a:r>
        </a:p>
      </dsp:txBody>
      <dsp:txXfrm>
        <a:off x="0" y="209967"/>
        <a:ext cx="5570806" cy="719549"/>
      </dsp:txXfrm>
    </dsp:sp>
  </dsp:spTree>
</dsp:drawing>
</file>

<file path=ppt/diagrams/drawing4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B5B8C90-DF74-465D-B880-90F68BFB435F}">
      <dsp:nvSpPr>
        <dsp:cNvPr id="0" name=""/>
        <dsp:cNvSpPr/>
      </dsp:nvSpPr>
      <dsp:spPr>
        <a:xfrm>
          <a:off x="0" y="112792"/>
          <a:ext cx="5542669" cy="1228997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Osmanlı Kayıların Bozok kolundandır</a:t>
          </a:r>
        </a:p>
      </dsp:txBody>
      <dsp:txXfrm>
        <a:off x="0" y="112792"/>
        <a:ext cx="5542669" cy="1228997"/>
      </dsp:txXfrm>
    </dsp:sp>
    <dsp:sp modelId="{F617181F-22B0-4AA0-926D-E981901061A0}">
      <dsp:nvSpPr>
        <dsp:cNvPr id="0" name=""/>
        <dsp:cNvSpPr/>
      </dsp:nvSpPr>
      <dsp:spPr>
        <a:xfrm>
          <a:off x="0" y="1405149"/>
          <a:ext cx="5542669" cy="1228997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Osmanlılar Bizans sınırındaki Söğüt ve Domaniç te kurulmuşlardır</a:t>
          </a:r>
        </a:p>
      </dsp:txBody>
      <dsp:txXfrm>
        <a:off x="0" y="1405149"/>
        <a:ext cx="5542669" cy="1228997"/>
      </dsp:txXfrm>
    </dsp:sp>
    <dsp:sp modelId="{6F1C38AA-0825-44A2-A5D5-60B6058EC9EB}">
      <dsp:nvSpPr>
        <dsp:cNvPr id="0" name=""/>
        <dsp:cNvSpPr/>
      </dsp:nvSpPr>
      <dsp:spPr>
        <a:xfrm>
          <a:off x="0" y="2697507"/>
          <a:ext cx="5542669" cy="1228997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 dirty="0"/>
            <a:t>Selçuklu zamanında </a:t>
          </a:r>
          <a:r>
            <a:rPr lang="tr-TR" sz="2200" u="sng" kern="1200" dirty="0"/>
            <a:t>uç beyliği</a:t>
          </a:r>
          <a:r>
            <a:rPr lang="tr-TR" sz="2200" kern="1200" dirty="0"/>
            <a:t> görevinde bulunmuşlar ve Bizans'a karşı </a:t>
          </a:r>
          <a:r>
            <a:rPr lang="tr-TR" sz="2200" u="sng" kern="1200" dirty="0"/>
            <a:t>Gaza ve </a:t>
          </a:r>
          <a:r>
            <a:rPr lang="tr-TR" sz="2200" u="sng" kern="1200" dirty="0" err="1"/>
            <a:t>Cihad</a:t>
          </a:r>
          <a:r>
            <a:rPr lang="tr-TR" sz="2200" u="sng" kern="1200" dirty="0"/>
            <a:t> </a:t>
          </a:r>
          <a:r>
            <a:rPr lang="tr-TR" sz="2200" kern="1200" dirty="0"/>
            <a:t>yapmışlardır.</a:t>
          </a:r>
        </a:p>
      </dsp:txBody>
      <dsp:txXfrm>
        <a:off x="0" y="2697507"/>
        <a:ext cx="5542669" cy="1228997"/>
      </dsp:txXfrm>
    </dsp:sp>
    <dsp:sp modelId="{9C491BF4-567F-489B-8D25-2543C17445BE}">
      <dsp:nvSpPr>
        <dsp:cNvPr id="0" name=""/>
        <dsp:cNvSpPr/>
      </dsp:nvSpPr>
      <dsp:spPr>
        <a:xfrm>
          <a:off x="0" y="3989864"/>
          <a:ext cx="5542669" cy="1228997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200" kern="1200"/>
            <a:t>Küçük bir beylik olan Osmanlı  kısa sürede büyümüş ve bir devlet haline gelmiştir.</a:t>
          </a:r>
        </a:p>
      </dsp:txBody>
      <dsp:txXfrm>
        <a:off x="0" y="3989864"/>
        <a:ext cx="5542669" cy="1228997"/>
      </dsp:txXfrm>
    </dsp:sp>
  </dsp:spTree>
</dsp:drawing>
</file>

<file path=ppt/diagrams/drawing4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B669D5D-C49B-4F45-BA56-DB90896C78D3}">
      <dsp:nvSpPr>
        <dsp:cNvPr id="0" name=""/>
        <dsp:cNvSpPr/>
      </dsp:nvSpPr>
      <dsp:spPr>
        <a:xfrm>
          <a:off x="0" y="27178"/>
          <a:ext cx="4071425" cy="127120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300" kern="1200" dirty="0"/>
            <a:t>Önemli not :</a:t>
          </a:r>
        </a:p>
      </dsp:txBody>
      <dsp:txXfrm>
        <a:off x="0" y="27178"/>
        <a:ext cx="4071425" cy="1271205"/>
      </dsp:txXfrm>
    </dsp:sp>
  </dsp:spTree>
</dsp:drawing>
</file>

<file path=ppt/diagrams/drawing4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0857AB0-CFDA-41CB-92E1-DA32211FD723}">
      <dsp:nvSpPr>
        <dsp:cNvPr id="0" name=""/>
        <dsp:cNvSpPr/>
      </dsp:nvSpPr>
      <dsp:spPr>
        <a:xfrm>
          <a:off x="0" y="282609"/>
          <a:ext cx="5181600" cy="185562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Uç beyliği: Anadolu Selçuklularında sınırları korumak ve seferlerde orduya yardım etmek amacıyla ülke sınırlarında görevli beyliklerdir.</a:t>
          </a:r>
        </a:p>
      </dsp:txBody>
      <dsp:txXfrm>
        <a:off x="0" y="282609"/>
        <a:ext cx="5181600" cy="1855620"/>
      </dsp:txXfrm>
    </dsp:sp>
    <dsp:sp modelId="{D156AF82-F724-43EA-8165-AEB712FD6A1B}">
      <dsp:nvSpPr>
        <dsp:cNvPr id="0" name=""/>
        <dsp:cNvSpPr/>
      </dsp:nvSpPr>
      <dsp:spPr>
        <a:xfrm>
          <a:off x="0" y="2213109"/>
          <a:ext cx="5181600" cy="185562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Cihat ve gaza  : İslamiyet'e fayda sağlamak  amacıyla savaşlar yaparak mücadele vermeye denir</a:t>
          </a:r>
        </a:p>
      </dsp:txBody>
      <dsp:txXfrm>
        <a:off x="0" y="2213109"/>
        <a:ext cx="5181600" cy="1855620"/>
      </dsp:txXfrm>
    </dsp:sp>
  </dsp:spTree>
</dsp:drawing>
</file>

<file path=ppt/diagrams/drawing4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76BDF8-A057-467F-913A-481C2929DC6B}">
      <dsp:nvSpPr>
        <dsp:cNvPr id="0" name=""/>
        <dsp:cNvSpPr/>
      </dsp:nvSpPr>
      <dsp:spPr>
        <a:xfrm>
          <a:off x="0" y="25929"/>
          <a:ext cx="11002108" cy="103135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300" kern="1200" dirty="0"/>
            <a:t>OSMANLININ KISA SÜREDE BÜYÜME SEBEPLERİ</a:t>
          </a:r>
        </a:p>
      </dsp:txBody>
      <dsp:txXfrm>
        <a:off x="0" y="25929"/>
        <a:ext cx="11002108" cy="1031354"/>
      </dsp:txXfrm>
    </dsp:sp>
  </dsp:spTree>
</dsp:drawing>
</file>

<file path=ppt/diagrams/drawing4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3AA636-8FB1-4152-A5EB-6D7B75018D35}">
      <dsp:nvSpPr>
        <dsp:cNvPr id="0" name=""/>
        <dsp:cNvSpPr/>
      </dsp:nvSpPr>
      <dsp:spPr>
        <a:xfrm>
          <a:off x="0" y="24937"/>
          <a:ext cx="5472333" cy="99312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u="sng" kern="1200"/>
            <a:t>Ahi teşkilatı</a:t>
          </a:r>
          <a:r>
            <a:rPr lang="tr-TR" sz="2500" kern="1200"/>
            <a:t>nın desteğinin alınması</a:t>
          </a:r>
        </a:p>
      </dsp:txBody>
      <dsp:txXfrm>
        <a:off x="0" y="24937"/>
        <a:ext cx="5472333" cy="993128"/>
      </dsp:txXfrm>
    </dsp:sp>
    <dsp:sp modelId="{C03B8E3A-4943-4129-90AB-01E101C98D5C}">
      <dsp:nvSpPr>
        <dsp:cNvPr id="0" name=""/>
        <dsp:cNvSpPr/>
      </dsp:nvSpPr>
      <dsp:spPr>
        <a:xfrm>
          <a:off x="0" y="1090066"/>
          <a:ext cx="5472333" cy="993128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/>
            <a:t>Kendisinden güçlü beyliklerle uğraşmak yerine zayıflayan Bizans’a saldırması</a:t>
          </a:r>
        </a:p>
      </dsp:txBody>
      <dsp:txXfrm>
        <a:off x="0" y="1090066"/>
        <a:ext cx="5472333" cy="993128"/>
      </dsp:txXfrm>
    </dsp:sp>
    <dsp:sp modelId="{F372B5FF-F312-489B-A7A1-3064127CC492}">
      <dsp:nvSpPr>
        <dsp:cNvPr id="0" name=""/>
        <dsp:cNvSpPr/>
      </dsp:nvSpPr>
      <dsp:spPr>
        <a:xfrm>
          <a:off x="0" y="2155195"/>
          <a:ext cx="5472333" cy="993128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u="sng" kern="1200" dirty="0"/>
            <a:t>Hoşgörülü</a:t>
          </a:r>
          <a:r>
            <a:rPr lang="tr-TR" sz="2500" kern="1200" dirty="0"/>
            <a:t> ve adaletli yönetim anlayışı olması.</a:t>
          </a:r>
        </a:p>
      </dsp:txBody>
      <dsp:txXfrm>
        <a:off x="0" y="2155195"/>
        <a:ext cx="5472333" cy="993128"/>
      </dsp:txXfrm>
    </dsp:sp>
    <dsp:sp modelId="{96A32EA7-E6E9-493C-BAF6-68F3D25837E7}">
      <dsp:nvSpPr>
        <dsp:cNvPr id="0" name=""/>
        <dsp:cNvSpPr/>
      </dsp:nvSpPr>
      <dsp:spPr>
        <a:xfrm>
          <a:off x="0" y="3220323"/>
          <a:ext cx="5472333" cy="993128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Kurulduğu coğrafyada ki Bizans'ın zayıflığı</a:t>
          </a:r>
        </a:p>
      </dsp:txBody>
      <dsp:txXfrm>
        <a:off x="0" y="3220323"/>
        <a:ext cx="5472333" cy="993128"/>
      </dsp:txXfrm>
    </dsp:sp>
    <dsp:sp modelId="{B26AE053-26D5-4605-871A-62DC0A1AD6F1}">
      <dsp:nvSpPr>
        <dsp:cNvPr id="0" name=""/>
        <dsp:cNvSpPr/>
      </dsp:nvSpPr>
      <dsp:spPr>
        <a:xfrm>
          <a:off x="0" y="4285452"/>
          <a:ext cx="5472333" cy="993128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Bizanslı yöneticilerin kötü yönetim göstermeleri.</a:t>
          </a:r>
        </a:p>
      </dsp:txBody>
      <dsp:txXfrm>
        <a:off x="0" y="4285452"/>
        <a:ext cx="5472333" cy="99312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7173E2-83AE-449B-9781-A227E52C087D}">
      <dsp:nvSpPr>
        <dsp:cNvPr id="0" name=""/>
        <dsp:cNvSpPr/>
      </dsp:nvSpPr>
      <dsp:spPr>
        <a:xfrm>
          <a:off x="0" y="0"/>
          <a:ext cx="5583072" cy="1047477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000" kern="1200" dirty="0"/>
            <a:t>ANADOLUYA TÜRK GÖÇLERİ</a:t>
          </a:r>
        </a:p>
      </dsp:txBody>
      <dsp:txXfrm>
        <a:off x="0" y="0"/>
        <a:ext cx="5583072" cy="1047477"/>
      </dsp:txXfrm>
    </dsp:sp>
  </dsp:spTree>
</dsp:drawing>
</file>

<file path=ppt/diagrams/drawing5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DE80E03-11A6-467A-B538-B288A6394EFD}">
      <dsp:nvSpPr>
        <dsp:cNvPr id="0" name=""/>
        <dsp:cNvSpPr/>
      </dsp:nvSpPr>
      <dsp:spPr>
        <a:xfrm>
          <a:off x="0" y="3648"/>
          <a:ext cx="4632963" cy="132191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/>
            <a:t>ÖNEMLİ NOT:</a:t>
          </a:r>
        </a:p>
      </dsp:txBody>
      <dsp:txXfrm>
        <a:off x="0" y="3648"/>
        <a:ext cx="4632963" cy="1321914"/>
      </dsp:txXfrm>
    </dsp:sp>
  </dsp:spTree>
</dsp:drawing>
</file>

<file path=ppt/diagrams/drawing5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7457B51-71BF-4EE0-80E0-AC904858DE96}">
      <dsp:nvSpPr>
        <dsp:cNvPr id="0" name=""/>
        <dsp:cNvSpPr/>
      </dsp:nvSpPr>
      <dsp:spPr>
        <a:xfrm>
          <a:off x="0" y="392966"/>
          <a:ext cx="6189784" cy="200059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AHİ TEŞKİLATI: Selçuklu ve Osmanlılarda  esnaf ve sanatkarların bağlı olduğu, toplumda manevi açıdan etkili o dönemin esnaf ve sanatkarlar odası</a:t>
          </a:r>
        </a:p>
      </dsp:txBody>
      <dsp:txXfrm>
        <a:off x="0" y="392966"/>
        <a:ext cx="6189784" cy="2000590"/>
      </dsp:txXfrm>
    </dsp:sp>
    <dsp:sp modelId="{CF8C82A9-BF97-455D-808A-9133978F2F3D}">
      <dsp:nvSpPr>
        <dsp:cNvPr id="0" name=""/>
        <dsp:cNvSpPr/>
      </dsp:nvSpPr>
      <dsp:spPr>
        <a:xfrm>
          <a:off x="0" y="2459796"/>
          <a:ext cx="6189784" cy="200059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HOŞGÖRÜ POLİTİKASI:Osmanlı Devleti fethettiği yerlerde ki insanların yaşam tarzlarına ve dini inançlarına asla karışmaz ve hatta insanların bu konuda rahat yaşaması için imkan sağlardı. Bu anlayışa  HOŞGÖRÜ POLİTİKASI denir</a:t>
          </a:r>
        </a:p>
      </dsp:txBody>
      <dsp:txXfrm>
        <a:off x="0" y="2459796"/>
        <a:ext cx="6189784" cy="2000590"/>
      </dsp:txXfrm>
    </dsp:sp>
  </dsp:spTree>
</dsp:drawing>
</file>

<file path=ppt/diagrams/drawing5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46EFBC7-D89C-402F-BF08-C5AEFA00E81E}">
      <dsp:nvSpPr>
        <dsp:cNvPr id="0" name=""/>
        <dsp:cNvSpPr/>
      </dsp:nvSpPr>
      <dsp:spPr>
        <a:xfrm>
          <a:off x="0" y="165337"/>
          <a:ext cx="10988040" cy="93541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OSMANLI KURULUŞ DÖNEMİ BİZANS İLE MÜCADELE</a:t>
          </a:r>
        </a:p>
      </dsp:txBody>
      <dsp:txXfrm>
        <a:off x="0" y="165337"/>
        <a:ext cx="10988040" cy="935415"/>
      </dsp:txXfrm>
    </dsp:sp>
  </dsp:spTree>
</dsp:drawing>
</file>

<file path=ppt/diagrams/drawing5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AF5FBE4-05D0-4E8E-A03C-E20593144366}">
      <dsp:nvSpPr>
        <dsp:cNvPr id="0" name=""/>
        <dsp:cNvSpPr/>
      </dsp:nvSpPr>
      <dsp:spPr>
        <a:xfrm>
          <a:off x="0" y="198235"/>
          <a:ext cx="5654040" cy="153971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/>
            <a:t>Osmanlı Devleti coğrafi konumu sebebiyle avantajlı bir bölgede kurulmuştur.</a:t>
          </a:r>
        </a:p>
      </dsp:txBody>
      <dsp:txXfrm>
        <a:off x="0" y="198235"/>
        <a:ext cx="5654040" cy="1539719"/>
      </dsp:txXfrm>
    </dsp:sp>
    <dsp:sp modelId="{9208E154-A8CF-4A3A-987D-9FF344D9B32D}">
      <dsp:nvSpPr>
        <dsp:cNvPr id="0" name=""/>
        <dsp:cNvSpPr/>
      </dsp:nvSpPr>
      <dsp:spPr>
        <a:xfrm>
          <a:off x="0" y="1818595"/>
          <a:ext cx="5654040" cy="1539719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Bizans sınırında kurulan Osmanlı Devleti devlet politikası olarak sürekli Bizans ile mücadele etmiştir.</a:t>
          </a:r>
        </a:p>
      </dsp:txBody>
      <dsp:txXfrm>
        <a:off x="0" y="1818595"/>
        <a:ext cx="5654040" cy="1539719"/>
      </dsp:txXfrm>
    </dsp:sp>
    <dsp:sp modelId="{697B6D94-F234-4315-80A8-1CD8BBF566E5}">
      <dsp:nvSpPr>
        <dsp:cNvPr id="0" name=""/>
        <dsp:cNvSpPr/>
      </dsp:nvSpPr>
      <dsp:spPr>
        <a:xfrm>
          <a:off x="0" y="3438955"/>
          <a:ext cx="5654040" cy="153971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Bizans'ın zayıflamaya başlaması ve iç karışıklıklar yaşıyor olması bunda önemli bir sebeptir.</a:t>
          </a:r>
        </a:p>
      </dsp:txBody>
      <dsp:txXfrm>
        <a:off x="0" y="3438955"/>
        <a:ext cx="5654040" cy="1539719"/>
      </dsp:txXfrm>
    </dsp:sp>
  </dsp:spTree>
</dsp:drawing>
</file>

<file path=ppt/diagrams/drawing5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3092C08-2216-42FC-9D15-A77A950BA2D5}">
      <dsp:nvSpPr>
        <dsp:cNvPr id="0" name=""/>
        <dsp:cNvSpPr/>
      </dsp:nvSpPr>
      <dsp:spPr>
        <a:xfrm>
          <a:off x="0" y="61098"/>
          <a:ext cx="11169748" cy="1031354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300" kern="1200"/>
            <a:t>KURULUŞ DÖNEMİ OSMANLI-BİZANS SAVAŞLARI</a:t>
          </a:r>
        </a:p>
      </dsp:txBody>
      <dsp:txXfrm>
        <a:off x="0" y="61098"/>
        <a:ext cx="11169748" cy="1031354"/>
      </dsp:txXfrm>
    </dsp:sp>
  </dsp:spTree>
</dsp:drawing>
</file>

<file path=ppt/diagrams/drawing5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94A31E-5C1B-4386-93CE-EFC7390EEBDE}">
      <dsp:nvSpPr>
        <dsp:cNvPr id="0" name=""/>
        <dsp:cNvSpPr/>
      </dsp:nvSpPr>
      <dsp:spPr>
        <a:xfrm>
          <a:off x="0" y="74360"/>
          <a:ext cx="5781821" cy="169094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1302 KOYUNHİSAR SAVAŞI: Bizans ile Osmanlı arasında ki ilk savaştır. Osmanlı kazanmıştır</a:t>
          </a:r>
        </a:p>
      </dsp:txBody>
      <dsp:txXfrm>
        <a:off x="0" y="74360"/>
        <a:ext cx="5781821" cy="1690942"/>
      </dsp:txXfrm>
    </dsp:sp>
    <dsp:sp modelId="{ECCB953C-9992-4034-AB4E-664ED9ED009A}">
      <dsp:nvSpPr>
        <dsp:cNvPr id="0" name=""/>
        <dsp:cNvSpPr/>
      </dsp:nvSpPr>
      <dsp:spPr>
        <a:xfrm>
          <a:off x="0" y="1834423"/>
          <a:ext cx="5781821" cy="1690942"/>
        </a:xfrm>
        <a:prstGeom prst="roundRect">
          <a:avLst/>
        </a:prstGeom>
        <a:solidFill>
          <a:schemeClr val="accent5">
            <a:hueOff val="-3676673"/>
            <a:satOff val="-5114"/>
            <a:lumOff val="-196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1326 Bursa’nın Fethi : Bursa alınarak başkent yapılmıştır</a:t>
          </a:r>
        </a:p>
      </dsp:txBody>
      <dsp:txXfrm>
        <a:off x="0" y="1834423"/>
        <a:ext cx="5781821" cy="1690942"/>
      </dsp:txXfrm>
    </dsp:sp>
    <dsp:sp modelId="{50842DC1-A753-416A-B9B6-210C7001863A}">
      <dsp:nvSpPr>
        <dsp:cNvPr id="0" name=""/>
        <dsp:cNvSpPr/>
      </dsp:nvSpPr>
      <dsp:spPr>
        <a:xfrm>
          <a:off x="0" y="3594485"/>
          <a:ext cx="5781821" cy="1690942"/>
        </a:xfrm>
        <a:prstGeom prst="roundRect">
          <a:avLst/>
        </a:prstGeom>
        <a:solidFill>
          <a:schemeClr val="accent5">
            <a:hueOff val="-7353345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1353 Çimpe Kalesi’nin alınması: Çimpe Kalesi alınarak Osmanlı ilk defa Rumeliye geçme fırsatı yakalamıştır ve Rumeli fetihleri başlamıştır</a:t>
          </a:r>
        </a:p>
      </dsp:txBody>
      <dsp:txXfrm>
        <a:off x="0" y="3594485"/>
        <a:ext cx="5781821" cy="1690942"/>
      </dsp:txXfrm>
    </dsp:sp>
  </dsp:spTree>
</dsp:drawing>
</file>

<file path=ppt/diagrams/drawing5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980570-BBE2-4910-BF26-C7B6C9B95ABB}">
      <dsp:nvSpPr>
        <dsp:cNvPr id="0" name=""/>
        <dsp:cNvSpPr/>
      </dsp:nvSpPr>
      <dsp:spPr>
        <a:xfrm>
          <a:off x="0" y="0"/>
          <a:ext cx="10515600" cy="1319175"/>
        </a:xfrm>
        <a:prstGeom prst="roundRect">
          <a:avLst/>
        </a:prstGeom>
        <a:solidFill>
          <a:schemeClr val="tx1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/>
            <a:t>OSMANLI BALKAN FETİHLERİ</a:t>
          </a:r>
        </a:p>
      </dsp:txBody>
      <dsp:txXfrm>
        <a:off x="0" y="0"/>
        <a:ext cx="10515600" cy="1319175"/>
      </dsp:txXfrm>
    </dsp:sp>
  </dsp:spTree>
</dsp:drawing>
</file>

<file path=ppt/diagrams/drawing5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A89F3F-7CC1-4525-A2E7-8EB482335DF3}">
      <dsp:nvSpPr>
        <dsp:cNvPr id="0" name=""/>
        <dsp:cNvSpPr/>
      </dsp:nvSpPr>
      <dsp:spPr>
        <a:xfrm>
          <a:off x="0" y="41262"/>
          <a:ext cx="10515600" cy="112729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700" kern="1200" dirty="0"/>
            <a:t>OSMANLI DEVLETİNİN BALKAN FETİHLERİ</a:t>
          </a:r>
        </a:p>
      </dsp:txBody>
      <dsp:txXfrm>
        <a:off x="0" y="41262"/>
        <a:ext cx="10515600" cy="1127295"/>
      </dsp:txXfrm>
    </dsp:sp>
  </dsp:spTree>
</dsp:drawing>
</file>

<file path=ppt/diagrams/drawing5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5821221-1DEE-41A7-A396-2F5A3994F1E8}">
      <dsp:nvSpPr>
        <dsp:cNvPr id="0" name=""/>
        <dsp:cNvSpPr/>
      </dsp:nvSpPr>
      <dsp:spPr>
        <a:xfrm>
          <a:off x="0" y="565"/>
          <a:ext cx="4811150" cy="132958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1363 Edirne’nin Fethi: Edirne alınmış ve Balkan fetihlerinde daha etkili olmak amacıyla başkent yapılmıştır.</a:t>
          </a:r>
        </a:p>
      </dsp:txBody>
      <dsp:txXfrm>
        <a:off x="0" y="565"/>
        <a:ext cx="4811150" cy="1329582"/>
      </dsp:txXfrm>
    </dsp:sp>
    <dsp:sp modelId="{6F577966-5000-4724-A2D7-E66313389D76}">
      <dsp:nvSpPr>
        <dsp:cNvPr id="0" name=""/>
        <dsp:cNvSpPr/>
      </dsp:nvSpPr>
      <dsp:spPr>
        <a:xfrm>
          <a:off x="0" y="1343591"/>
          <a:ext cx="4811150" cy="1329582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1364 </a:t>
          </a:r>
          <a:r>
            <a:rPr lang="tr-TR" sz="2400" kern="1200" dirty="0" err="1"/>
            <a:t>Sırpsındığı</a:t>
          </a:r>
          <a:r>
            <a:rPr lang="tr-TR" sz="2400" kern="1200" dirty="0"/>
            <a:t> savaşı: Sırplar öncülüğündeki Haçlılarla yapılmıştır ve Osmanlı kazanmıştır</a:t>
          </a:r>
        </a:p>
      </dsp:txBody>
      <dsp:txXfrm>
        <a:off x="0" y="1343591"/>
        <a:ext cx="4811150" cy="1329582"/>
      </dsp:txXfrm>
    </dsp:sp>
    <dsp:sp modelId="{EF39539E-6017-433D-9998-173A569ECE42}">
      <dsp:nvSpPr>
        <dsp:cNvPr id="0" name=""/>
        <dsp:cNvSpPr/>
      </dsp:nvSpPr>
      <dsp:spPr>
        <a:xfrm>
          <a:off x="0" y="2686617"/>
          <a:ext cx="4811150" cy="1329582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1371 </a:t>
          </a:r>
          <a:r>
            <a:rPr lang="tr-TR" sz="2400" kern="1200" dirty="0" err="1"/>
            <a:t>Çirmen</a:t>
          </a:r>
          <a:r>
            <a:rPr lang="tr-TR" sz="2400" kern="1200" dirty="0"/>
            <a:t> Zaferi: Sırplar yenilgiye uğratılmıştır</a:t>
          </a:r>
        </a:p>
      </dsp:txBody>
      <dsp:txXfrm>
        <a:off x="0" y="2686617"/>
        <a:ext cx="4811150" cy="1329582"/>
      </dsp:txXfrm>
    </dsp:sp>
    <dsp:sp modelId="{5FDBB07F-7664-4639-B661-4FD5F16568D5}">
      <dsp:nvSpPr>
        <dsp:cNvPr id="0" name=""/>
        <dsp:cNvSpPr/>
      </dsp:nvSpPr>
      <dsp:spPr>
        <a:xfrm>
          <a:off x="0" y="4029643"/>
          <a:ext cx="4811150" cy="1329582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I. Kosova Savaşı: Bu savaşta Haçlı birlikleri yenilgiye uğratılmış ve Osmanlının Balkanlarda yerleşmesi için önemli bir adım atılmıştır(I. Murat şehit düşmüştür)</a:t>
          </a:r>
        </a:p>
      </dsp:txBody>
      <dsp:txXfrm>
        <a:off x="0" y="4029643"/>
        <a:ext cx="4811150" cy="1329582"/>
      </dsp:txXfrm>
    </dsp:sp>
  </dsp:spTree>
</dsp:drawing>
</file>

<file path=ppt/diagrams/drawing5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15A9AEC-4A9C-4E3E-8D29-1A17BB71F951}">
      <dsp:nvSpPr>
        <dsp:cNvPr id="0" name=""/>
        <dsp:cNvSpPr/>
      </dsp:nvSpPr>
      <dsp:spPr>
        <a:xfrm>
          <a:off x="0" y="3193"/>
          <a:ext cx="10515600" cy="13191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/>
            <a:t>NİĞBOLU SAVAŞI 1396</a:t>
          </a:r>
        </a:p>
      </dsp:txBody>
      <dsp:txXfrm>
        <a:off x="0" y="3193"/>
        <a:ext cx="10515600" cy="1319175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719C53-3734-4E3B-9C74-A4D6426700AA}">
      <dsp:nvSpPr>
        <dsp:cNvPr id="0" name=""/>
        <dsp:cNvSpPr/>
      </dsp:nvSpPr>
      <dsp:spPr>
        <a:xfrm>
          <a:off x="0" y="460122"/>
          <a:ext cx="5295332" cy="207791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Büyük Selçuklu Devleti toprakları Türk boylarına yetmeyince  ve yaşanan diğer sıkıntılarla beraber Türkler  Bizans'ın elindeki Anadolu topraklarına seferler düzenlemeye başladılar</a:t>
          </a:r>
        </a:p>
      </dsp:txBody>
      <dsp:txXfrm>
        <a:off x="0" y="460122"/>
        <a:ext cx="5295332" cy="2077919"/>
      </dsp:txXfrm>
    </dsp:sp>
    <dsp:sp modelId="{DF4EBF51-2C2A-476F-8C4C-39A1971ADA8B}">
      <dsp:nvSpPr>
        <dsp:cNvPr id="0" name=""/>
        <dsp:cNvSpPr/>
      </dsp:nvSpPr>
      <dsp:spPr>
        <a:xfrm>
          <a:off x="0" y="2607162"/>
          <a:ext cx="5295332" cy="207791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Başlangıçta yapılan seferler yalnızca Anadolu'yu tanımak ve Türk yaşantısına uygun olup olmadığını görmek için yapılmıştır</a:t>
          </a:r>
        </a:p>
      </dsp:txBody>
      <dsp:txXfrm>
        <a:off x="0" y="2607162"/>
        <a:ext cx="5295332" cy="2077919"/>
      </dsp:txXfrm>
    </dsp:sp>
  </dsp:spTree>
</dsp:drawing>
</file>

<file path=ppt/diagrams/drawing6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DC3B30-EBA1-419B-B60F-99A5AC8D0584}">
      <dsp:nvSpPr>
        <dsp:cNvPr id="0" name=""/>
        <dsp:cNvSpPr/>
      </dsp:nvSpPr>
      <dsp:spPr>
        <a:xfrm>
          <a:off x="0" y="62921"/>
          <a:ext cx="5921326" cy="233766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 dirty="0"/>
            <a:t>İstanbul’u kuşatan Osmanlı ordularının kuşatmayı kaldırması amacıyla Haçlılar Osmanlıya ait Niğbolu kalesini kuşatmışlar ancak Osmanlı bu savaşta Haçlıları yenilgiye uğratmıştır.</a:t>
          </a:r>
        </a:p>
      </dsp:txBody>
      <dsp:txXfrm>
        <a:off x="0" y="62921"/>
        <a:ext cx="5921326" cy="2337660"/>
      </dsp:txXfrm>
    </dsp:sp>
    <dsp:sp modelId="{7F38138B-730E-4316-96C8-795BFA4DF2AD}">
      <dsp:nvSpPr>
        <dsp:cNvPr id="0" name=""/>
        <dsp:cNvSpPr/>
      </dsp:nvSpPr>
      <dsp:spPr>
        <a:xfrm>
          <a:off x="0" y="2478342"/>
          <a:ext cx="5921326" cy="233766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/>
            <a:t>Niğbolu Savaşı  İstanbulun fethini geciktirmiş. Bizans İmparatorluğunun yıkılması gecikmiştir</a:t>
          </a:r>
        </a:p>
      </dsp:txBody>
      <dsp:txXfrm>
        <a:off x="0" y="2478342"/>
        <a:ext cx="5921326" cy="2337660"/>
      </dsp:txXfrm>
    </dsp:sp>
  </dsp:spTree>
</dsp:drawing>
</file>

<file path=ppt/diagrams/drawing6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1AF76EA-F87F-4D47-8759-48AE1C0BB3CA}">
      <dsp:nvSpPr>
        <dsp:cNvPr id="0" name=""/>
        <dsp:cNvSpPr/>
      </dsp:nvSpPr>
      <dsp:spPr>
        <a:xfrm>
          <a:off x="0" y="27388"/>
          <a:ext cx="5794717" cy="171288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Edirne – Segedin Anlaşması: Savaş yapmamak üzere yapılan anlaşmadır. Ancak 2. Mehmet(Fatih) tahta geçince haçlılar anlaşmayı bozmuşlardır</a:t>
          </a:r>
        </a:p>
      </dsp:txBody>
      <dsp:txXfrm>
        <a:off x="0" y="27388"/>
        <a:ext cx="5794717" cy="1712880"/>
      </dsp:txXfrm>
    </dsp:sp>
    <dsp:sp modelId="{6B341EB2-6FD0-4C33-8D75-05170C219072}">
      <dsp:nvSpPr>
        <dsp:cNvPr id="0" name=""/>
        <dsp:cNvSpPr/>
      </dsp:nvSpPr>
      <dsp:spPr>
        <a:xfrm>
          <a:off x="0" y="1809388"/>
          <a:ext cx="5794717" cy="171288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1444 Varna Savaşı: Osmanlıyı Balkanlardan atmak isteyen haçlılarla yapılan bu savaşı Osmanlı kazanmıştır.</a:t>
          </a:r>
        </a:p>
      </dsp:txBody>
      <dsp:txXfrm>
        <a:off x="0" y="1809388"/>
        <a:ext cx="5794717" cy="1712880"/>
      </dsp:txXfrm>
    </dsp:sp>
    <dsp:sp modelId="{735B9C94-32AF-47A6-A4F5-0A053989B478}">
      <dsp:nvSpPr>
        <dsp:cNvPr id="0" name=""/>
        <dsp:cNvSpPr/>
      </dsp:nvSpPr>
      <dsp:spPr>
        <a:xfrm>
          <a:off x="0" y="3591388"/>
          <a:ext cx="5794717" cy="171288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II. Kosova Savaşı(1448) : Balkanlardan Osmanlıyı atmak isteyen  Haçlılarla yapılan bu savaşı Osmanlı kazanmıştır. Türklerin Balkanlardan atılamayacağı kesinleşmiştir.</a:t>
          </a:r>
        </a:p>
      </dsp:txBody>
      <dsp:txXfrm>
        <a:off x="0" y="3591388"/>
        <a:ext cx="5794717" cy="1712880"/>
      </dsp:txXfrm>
    </dsp:sp>
  </dsp:spTree>
</dsp:drawing>
</file>

<file path=ppt/diagrams/drawing6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AA89F3F-7CC1-4525-A2E7-8EB482335DF3}">
      <dsp:nvSpPr>
        <dsp:cNvPr id="0" name=""/>
        <dsp:cNvSpPr/>
      </dsp:nvSpPr>
      <dsp:spPr>
        <a:xfrm>
          <a:off x="0" y="82525"/>
          <a:ext cx="10515600" cy="112729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700" kern="1200" dirty="0"/>
            <a:t>OSMANLI DEVLETİNİN BALKAN FETİHLERİ</a:t>
          </a:r>
        </a:p>
      </dsp:txBody>
      <dsp:txXfrm>
        <a:off x="0" y="82525"/>
        <a:ext cx="10515600" cy="1127295"/>
      </dsp:txXfrm>
    </dsp:sp>
  </dsp:spTree>
</dsp:drawing>
</file>

<file path=ppt/diagrams/drawing6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10F05A2-84FD-4716-AA53-FA833ADF38BE}">
      <dsp:nvSpPr>
        <dsp:cNvPr id="0" name=""/>
        <dsp:cNvSpPr/>
      </dsp:nvSpPr>
      <dsp:spPr>
        <a:xfrm>
          <a:off x="0" y="54064"/>
          <a:ext cx="7315200" cy="103135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300" kern="1200" dirty="0"/>
            <a:t>BALKANLARDA İSKAN SİYASETİ</a:t>
          </a:r>
        </a:p>
      </dsp:txBody>
      <dsp:txXfrm>
        <a:off x="0" y="54064"/>
        <a:ext cx="7315200" cy="1031354"/>
      </dsp:txXfrm>
    </dsp:sp>
  </dsp:spTree>
</dsp:drawing>
</file>

<file path=ppt/diagrams/drawing6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7E00F96-9D61-4500-8F0F-3E485ACE229D}">
      <dsp:nvSpPr>
        <dsp:cNvPr id="0" name=""/>
        <dsp:cNvSpPr/>
      </dsp:nvSpPr>
      <dsp:spPr>
        <a:xfrm>
          <a:off x="0" y="67328"/>
          <a:ext cx="5725551" cy="1690942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Fethedilen yerlerin daha hızlı Türkleşmesi ve yapılan fetihlerin kalıcı olması için yapılan nüfus yerleştirmesidir.</a:t>
          </a:r>
        </a:p>
      </dsp:txBody>
      <dsp:txXfrm>
        <a:off x="0" y="67328"/>
        <a:ext cx="5725551" cy="1690942"/>
      </dsp:txXfrm>
    </dsp:sp>
    <dsp:sp modelId="{2817F956-7B3E-4428-913B-868669406382}">
      <dsp:nvSpPr>
        <dsp:cNvPr id="0" name=""/>
        <dsp:cNvSpPr/>
      </dsp:nvSpPr>
      <dsp:spPr>
        <a:xfrm>
          <a:off x="0" y="1827390"/>
          <a:ext cx="5725551" cy="1690942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Bu yöntemde Anadolu’da göçebe olarak yaşayan Türkmenler fethedilen yerlere yerleştirilir ve yapılacak diğer fetihler için orduya destek sağlamak hedeflenirdi</a:t>
          </a:r>
        </a:p>
      </dsp:txBody>
      <dsp:txXfrm>
        <a:off x="0" y="1827390"/>
        <a:ext cx="5725551" cy="1690942"/>
      </dsp:txXfrm>
    </dsp:sp>
    <dsp:sp modelId="{EF1D8C3A-7309-4F0B-A7CD-FD72FF37FD87}">
      <dsp:nvSpPr>
        <dsp:cNvPr id="0" name=""/>
        <dsp:cNvSpPr/>
      </dsp:nvSpPr>
      <dsp:spPr>
        <a:xfrm>
          <a:off x="0" y="3587453"/>
          <a:ext cx="5725551" cy="1690942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Göç ile fethedilen yerlere yerleştirilen insanlara verimli ve geniş araziler ve tarım yapabilmeleri için her türlü destek verilirdi</a:t>
          </a:r>
        </a:p>
      </dsp:txBody>
      <dsp:txXfrm>
        <a:off x="0" y="3587453"/>
        <a:ext cx="5725551" cy="1690942"/>
      </dsp:txXfrm>
    </dsp:sp>
  </dsp:spTree>
</dsp:drawing>
</file>

<file path=ppt/diagrams/drawing6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2CEB338-6916-49AA-BFAD-17EC30555C84}">
      <dsp:nvSpPr>
        <dsp:cNvPr id="0" name=""/>
        <dsp:cNvSpPr/>
      </dsp:nvSpPr>
      <dsp:spPr>
        <a:xfrm>
          <a:off x="0" y="1135"/>
          <a:ext cx="5697415" cy="1151279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800" kern="1200" dirty="0"/>
            <a:t>OSMANLI ORDUSU</a:t>
          </a:r>
        </a:p>
      </dsp:txBody>
      <dsp:txXfrm>
        <a:off x="0" y="1135"/>
        <a:ext cx="5697415" cy="1151279"/>
      </dsp:txXfrm>
    </dsp:sp>
  </dsp:spTree>
</dsp:drawing>
</file>

<file path=ppt/diagrams/drawing6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59C35F7-F10F-4307-90D6-C4C05858A055}">
      <dsp:nvSpPr>
        <dsp:cNvPr id="0" name=""/>
        <dsp:cNvSpPr/>
      </dsp:nvSpPr>
      <dsp:spPr>
        <a:xfrm>
          <a:off x="0" y="93263"/>
          <a:ext cx="5697416" cy="170059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İmparatorluğun büyümesine bağlı olarak orduda sistemler değişmeye başlamıştır.</a:t>
          </a:r>
        </a:p>
      </dsp:txBody>
      <dsp:txXfrm>
        <a:off x="0" y="93263"/>
        <a:ext cx="5697416" cy="1700595"/>
      </dsp:txXfrm>
    </dsp:sp>
    <dsp:sp modelId="{1B34C353-65F2-4D9C-95A0-1A73BD50001D}">
      <dsp:nvSpPr>
        <dsp:cNvPr id="0" name=""/>
        <dsp:cNvSpPr/>
      </dsp:nvSpPr>
      <dsp:spPr>
        <a:xfrm>
          <a:off x="0" y="1862978"/>
          <a:ext cx="5697416" cy="1700595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Osman Bey zamanında eli silah tutan herkes askerken Orhan Bey döneminde YAYA(piyade) ve Müsellem(atlı asker) denen birlikler kurulmuştur.</a:t>
          </a:r>
        </a:p>
      </dsp:txBody>
      <dsp:txXfrm>
        <a:off x="0" y="1862978"/>
        <a:ext cx="5697416" cy="1700595"/>
      </dsp:txXfrm>
    </dsp:sp>
    <dsp:sp modelId="{9F391CB4-E522-4FE9-A619-761BF9551C1B}">
      <dsp:nvSpPr>
        <dsp:cNvPr id="0" name=""/>
        <dsp:cNvSpPr/>
      </dsp:nvSpPr>
      <dsp:spPr>
        <a:xfrm>
          <a:off x="0" y="3632693"/>
          <a:ext cx="5697416" cy="1700595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/>
            <a:t>Orhan Bey döneminde güney Marmara kıyılarına ulaşılarak ilk donanma kuruldu ve Deniz ordusu da oluşturulmuş oldu.</a:t>
          </a:r>
        </a:p>
      </dsp:txBody>
      <dsp:txXfrm>
        <a:off x="0" y="3632693"/>
        <a:ext cx="5697416" cy="1700595"/>
      </dsp:txXfrm>
    </dsp:sp>
  </dsp:spTree>
</dsp:drawing>
</file>

<file path=ppt/diagrams/drawing6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361B3DA-8E10-47C5-A39C-22C10D01FE98}">
      <dsp:nvSpPr>
        <dsp:cNvPr id="0" name=""/>
        <dsp:cNvSpPr/>
      </dsp:nvSpPr>
      <dsp:spPr>
        <a:xfrm>
          <a:off x="0" y="135111"/>
          <a:ext cx="10515600" cy="105534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kern="1200" dirty="0"/>
            <a:t>KAPIKULU ASKERLERİ VE DEVŞİRME SİSTEMİ</a:t>
          </a:r>
        </a:p>
      </dsp:txBody>
      <dsp:txXfrm>
        <a:off x="0" y="135111"/>
        <a:ext cx="10515600" cy="1055340"/>
      </dsp:txXfrm>
    </dsp:sp>
  </dsp:spTree>
</dsp:drawing>
</file>

<file path=ppt/diagrams/drawing6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58264C-51B2-49CD-931C-A86F3600F861}">
      <dsp:nvSpPr>
        <dsp:cNvPr id="0" name=""/>
        <dsp:cNvSpPr/>
      </dsp:nvSpPr>
      <dsp:spPr>
        <a:xfrm>
          <a:off x="0" y="305660"/>
          <a:ext cx="4951828" cy="142974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Padişahı korumakla görevli ve yeniçerilerden oluşan özel kuvvetlerdir.</a:t>
          </a:r>
        </a:p>
      </dsp:txBody>
      <dsp:txXfrm>
        <a:off x="0" y="305660"/>
        <a:ext cx="4951828" cy="1429740"/>
      </dsp:txXfrm>
    </dsp:sp>
    <dsp:sp modelId="{E6A3AA40-6F6A-420C-86A8-40D5BFA3FC2E}">
      <dsp:nvSpPr>
        <dsp:cNvPr id="0" name=""/>
        <dsp:cNvSpPr/>
      </dsp:nvSpPr>
      <dsp:spPr>
        <a:xfrm>
          <a:off x="0" y="1810280"/>
          <a:ext cx="4951828" cy="1429740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/>
            <a:t>Yeniçeriler 3 ayda bir maaş (ULUFE) alırlar ve askerlik dışında meslekleri yoktur</a:t>
          </a:r>
        </a:p>
      </dsp:txBody>
      <dsp:txXfrm>
        <a:off x="0" y="1810280"/>
        <a:ext cx="4951828" cy="1429740"/>
      </dsp:txXfrm>
    </dsp:sp>
    <dsp:sp modelId="{C7FF1E01-3EBD-4AB1-BF7E-EF03FDA0C971}">
      <dsp:nvSpPr>
        <dsp:cNvPr id="0" name=""/>
        <dsp:cNvSpPr/>
      </dsp:nvSpPr>
      <dsp:spPr>
        <a:xfrm>
          <a:off x="0" y="3314900"/>
          <a:ext cx="4951828" cy="142974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600" kern="1200" dirty="0"/>
            <a:t>Yeniçeri ocağına asker olabilmenin temel şartı DEVŞİRME SİSTEMİ yoluyla orduya katılmış olmaktır.</a:t>
          </a:r>
        </a:p>
      </dsp:txBody>
      <dsp:txXfrm>
        <a:off x="0" y="3314900"/>
        <a:ext cx="4951828" cy="1429740"/>
      </dsp:txXfrm>
    </dsp:sp>
  </dsp:spTree>
</dsp:drawing>
</file>

<file path=ppt/diagrams/drawing6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DCA2595-3F9A-4613-AC59-E9E15A2700A2}">
      <dsp:nvSpPr>
        <dsp:cNvPr id="0" name=""/>
        <dsp:cNvSpPr/>
      </dsp:nvSpPr>
      <dsp:spPr>
        <a:xfrm>
          <a:off x="0" y="6386"/>
          <a:ext cx="5974017" cy="131917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500" kern="1200" dirty="0"/>
            <a:t>DEVŞİRME SİSTEMİ</a:t>
          </a:r>
        </a:p>
      </dsp:txBody>
      <dsp:txXfrm>
        <a:off x="0" y="6386"/>
        <a:ext cx="5974017" cy="1319175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04A9B61-9C1D-411A-A379-58AD64DAFB39}">
      <dsp:nvSpPr>
        <dsp:cNvPr id="0" name=""/>
        <dsp:cNvSpPr/>
      </dsp:nvSpPr>
      <dsp:spPr>
        <a:xfrm>
          <a:off x="0" y="91850"/>
          <a:ext cx="10766946" cy="93541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900" kern="1200" dirty="0"/>
            <a:t>TÜRKLERİN ANADOLU'YU YURT EDİNME SEBEPLERİ</a:t>
          </a:r>
        </a:p>
      </dsp:txBody>
      <dsp:txXfrm>
        <a:off x="0" y="91850"/>
        <a:ext cx="10766946" cy="935415"/>
      </dsp:txXfrm>
    </dsp:sp>
  </dsp:spTree>
</dsp:drawing>
</file>

<file path=ppt/diagrams/drawing7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04364B7-3434-46D0-B42D-17EEB0261223}">
      <dsp:nvSpPr>
        <dsp:cNvPr id="0" name=""/>
        <dsp:cNvSpPr/>
      </dsp:nvSpPr>
      <dsp:spPr>
        <a:xfrm>
          <a:off x="0" y="165097"/>
          <a:ext cx="5625904" cy="231989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/>
            <a:t>1. Murat zamanında orduda asker ve devlette idareci ihtiyacı artınca  oluşturulan bir düzendir.</a:t>
          </a:r>
        </a:p>
      </dsp:txBody>
      <dsp:txXfrm>
        <a:off x="0" y="165097"/>
        <a:ext cx="5625904" cy="2319890"/>
      </dsp:txXfrm>
    </dsp:sp>
    <dsp:sp modelId="{477EB6F9-5B15-44AD-8E9A-29AB65C8121E}">
      <dsp:nvSpPr>
        <dsp:cNvPr id="0" name=""/>
        <dsp:cNvSpPr/>
      </dsp:nvSpPr>
      <dsp:spPr>
        <a:xfrm>
          <a:off x="0" y="2562748"/>
          <a:ext cx="5625904" cy="2319890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l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700" kern="1200"/>
            <a:t>Balkan fetihlerinde Hristiyan ailelerin çocukları  alınarak Anadolu'da ki Türk ailelerin yanında  Müslüman-Türk kültürüne göre yetiştirilir ve devletin çeşitli kademelerinde görev alırdı.</a:t>
          </a:r>
        </a:p>
      </dsp:txBody>
      <dsp:txXfrm>
        <a:off x="0" y="2562748"/>
        <a:ext cx="5625904" cy="2319890"/>
      </dsp:txXfrm>
    </dsp:sp>
  </dsp:spTree>
</dsp:drawing>
</file>

<file path=ppt/diagrams/drawing7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5A39115-C9F5-4214-ADE0-DB0416E2DA84}">
      <dsp:nvSpPr>
        <dsp:cNvPr id="0" name=""/>
        <dsp:cNvSpPr/>
      </dsp:nvSpPr>
      <dsp:spPr>
        <a:xfrm>
          <a:off x="0" y="0"/>
          <a:ext cx="6808763" cy="124722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200" kern="1200" dirty="0"/>
            <a:t>ANKARA SAVAŞI 1402</a:t>
          </a:r>
        </a:p>
      </dsp:txBody>
      <dsp:txXfrm>
        <a:off x="0" y="0"/>
        <a:ext cx="6808763" cy="1247220"/>
      </dsp:txXfrm>
    </dsp:sp>
  </dsp:spTree>
</dsp:drawing>
</file>

<file path=ppt/diagrams/drawing7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B136C42-87F4-4247-9624-6F439CCE5BD8}">
      <dsp:nvSpPr>
        <dsp:cNvPr id="0" name=""/>
        <dsp:cNvSpPr/>
      </dsp:nvSpPr>
      <dsp:spPr>
        <a:xfrm>
          <a:off x="0" y="27371"/>
          <a:ext cx="5752514" cy="117475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Timur Devleti ile Osmanlı Devleti arasında 1402 de yapılan bir savaştır.</a:t>
          </a:r>
        </a:p>
      </dsp:txBody>
      <dsp:txXfrm>
        <a:off x="0" y="27371"/>
        <a:ext cx="5752514" cy="1174753"/>
      </dsp:txXfrm>
    </dsp:sp>
    <dsp:sp modelId="{3C963E50-5013-4ED0-8766-D2D3E36B0638}">
      <dsp:nvSpPr>
        <dsp:cNvPr id="0" name=""/>
        <dsp:cNvSpPr/>
      </dsp:nvSpPr>
      <dsp:spPr>
        <a:xfrm>
          <a:off x="0" y="1262604"/>
          <a:ext cx="5752514" cy="1174753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Savaşı Timur devleti kazanmış ve Osmanlı padişahı Yıldırım Bayezid esir alınmıştır. </a:t>
          </a:r>
        </a:p>
      </dsp:txBody>
      <dsp:txXfrm>
        <a:off x="0" y="1262604"/>
        <a:ext cx="5752514" cy="1174753"/>
      </dsp:txXfrm>
    </dsp:sp>
    <dsp:sp modelId="{52E62EF9-C84C-4D57-99F6-E3DA8EF4B6A7}">
      <dsp:nvSpPr>
        <dsp:cNvPr id="0" name=""/>
        <dsp:cNvSpPr/>
      </dsp:nvSpPr>
      <dsp:spPr>
        <a:xfrm>
          <a:off x="0" y="2497837"/>
          <a:ext cx="5752514" cy="1174753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Bu savaştan sonra Anadolu Türk birliği tekrar parçalanmıştır.</a:t>
          </a:r>
        </a:p>
      </dsp:txBody>
      <dsp:txXfrm>
        <a:off x="0" y="2497837"/>
        <a:ext cx="5752514" cy="1174753"/>
      </dsp:txXfrm>
    </dsp:sp>
    <dsp:sp modelId="{55B3A966-5BC8-4393-B457-8BFA734A1549}">
      <dsp:nvSpPr>
        <dsp:cNvPr id="0" name=""/>
        <dsp:cNvSpPr/>
      </dsp:nvSpPr>
      <dsp:spPr>
        <a:xfrm>
          <a:off x="0" y="3733071"/>
          <a:ext cx="5752514" cy="1174753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1402-1413 yılları arasında Bayezid’in oğulları arasında taht kavgaları yaşanmış ve bu kavgalarda Çelebi Mehmed galip çıkarak padişah olmuştur</a:t>
          </a:r>
        </a:p>
      </dsp:txBody>
      <dsp:txXfrm>
        <a:off x="0" y="3733071"/>
        <a:ext cx="5752514" cy="1174753"/>
      </dsp:txXfrm>
    </dsp:sp>
  </dsp:spTree>
</dsp:drawing>
</file>

<file path=ppt/diagrams/drawing7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CCB26C3-8EFA-401E-8FE1-741D06948C5F}">
      <dsp:nvSpPr>
        <dsp:cNvPr id="0" name=""/>
        <dsp:cNvSpPr/>
      </dsp:nvSpPr>
      <dsp:spPr>
        <a:xfrm>
          <a:off x="0" y="0"/>
          <a:ext cx="7427741" cy="127120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300" kern="1200" dirty="0"/>
            <a:t>OSMANLI ORDUSU</a:t>
          </a:r>
        </a:p>
      </dsp:txBody>
      <dsp:txXfrm>
        <a:off x="0" y="0"/>
        <a:ext cx="7427741" cy="1271205"/>
      </dsp:txXfrm>
    </dsp:sp>
  </dsp:spTree>
</dsp:drawing>
</file>

<file path=ppt/diagrams/drawing7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B802C01-D82D-4975-948A-9C1CC7142730}">
      <dsp:nvSpPr>
        <dsp:cNvPr id="0" name=""/>
        <dsp:cNvSpPr/>
      </dsp:nvSpPr>
      <dsp:spPr>
        <a:xfrm>
          <a:off x="0" y="7332"/>
          <a:ext cx="8000999" cy="132176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/>
            <a:t>İSTANBUL’UN FETHİ(1453)</a:t>
          </a:r>
        </a:p>
      </dsp:txBody>
      <dsp:txXfrm>
        <a:off x="0" y="7332"/>
        <a:ext cx="8000999" cy="1321765"/>
      </dsp:txXfrm>
    </dsp:sp>
  </dsp:spTree>
</dsp:drawing>
</file>

<file path=ppt/diagrams/drawing7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5E10F1-8D62-4A9D-9601-D8C2D961D456}">
      <dsp:nvSpPr>
        <dsp:cNvPr id="0" name=""/>
        <dsp:cNvSpPr/>
      </dsp:nvSpPr>
      <dsp:spPr>
        <a:xfrm>
          <a:off x="0" y="178813"/>
          <a:ext cx="5416061" cy="91367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FETİHİN SEBEPLERİ</a:t>
          </a:r>
        </a:p>
      </dsp:txBody>
      <dsp:txXfrm>
        <a:off x="0" y="178813"/>
        <a:ext cx="5416061" cy="913678"/>
      </dsp:txXfrm>
    </dsp:sp>
    <dsp:sp modelId="{AFB82CD6-FFA0-4CC3-8FE4-2D10BF066FAE}">
      <dsp:nvSpPr>
        <dsp:cNvPr id="0" name=""/>
        <dsp:cNvSpPr/>
      </dsp:nvSpPr>
      <dsp:spPr>
        <a:xfrm>
          <a:off x="0" y="1158731"/>
          <a:ext cx="5416061" cy="913678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Peygamberimizin hadisi</a:t>
          </a:r>
        </a:p>
      </dsp:txBody>
      <dsp:txXfrm>
        <a:off x="0" y="1158731"/>
        <a:ext cx="5416061" cy="913678"/>
      </dsp:txXfrm>
    </dsp:sp>
    <dsp:sp modelId="{7ADA41D0-6B5C-4A05-9340-F8FF40E76CDB}">
      <dsp:nvSpPr>
        <dsp:cNvPr id="0" name=""/>
        <dsp:cNvSpPr/>
      </dsp:nvSpPr>
      <dsp:spPr>
        <a:xfrm>
          <a:off x="0" y="2138650"/>
          <a:ext cx="5416061" cy="913678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Osmanlı Devletinin boğazların ve ticaret yollarının kontrolünü ele geçirmek istemesi</a:t>
          </a:r>
        </a:p>
      </dsp:txBody>
      <dsp:txXfrm>
        <a:off x="0" y="2138650"/>
        <a:ext cx="5416061" cy="913678"/>
      </dsp:txXfrm>
    </dsp:sp>
    <dsp:sp modelId="{C7B17ED4-912E-4873-AA8A-3C08AF0186AB}">
      <dsp:nvSpPr>
        <dsp:cNvPr id="0" name=""/>
        <dsp:cNvSpPr/>
      </dsp:nvSpPr>
      <dsp:spPr>
        <a:xfrm>
          <a:off x="0" y="3118568"/>
          <a:ext cx="5416061" cy="913678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Balkan fetihleri esnasından Bizans'ın Anadolu topraklarına saldırması</a:t>
          </a:r>
        </a:p>
      </dsp:txBody>
      <dsp:txXfrm>
        <a:off x="0" y="3118568"/>
        <a:ext cx="5416061" cy="913678"/>
      </dsp:txXfrm>
    </dsp:sp>
    <dsp:sp modelId="{65EE011B-A9C4-418B-8662-331E3E9726E3}">
      <dsp:nvSpPr>
        <dsp:cNvPr id="0" name=""/>
        <dsp:cNvSpPr/>
      </dsp:nvSpPr>
      <dsp:spPr>
        <a:xfrm>
          <a:off x="0" y="4098487"/>
          <a:ext cx="5416061" cy="913678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Bizans'ın Anadolu Beyliklerini ve Avrupa Devletlerini Osmanlıya karşı kışkırtmaları</a:t>
          </a:r>
        </a:p>
      </dsp:txBody>
      <dsp:txXfrm>
        <a:off x="0" y="4098487"/>
        <a:ext cx="5416061" cy="913678"/>
      </dsp:txXfrm>
    </dsp:sp>
  </dsp:spTree>
</dsp:drawing>
</file>

<file path=ppt/diagrams/drawing7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1F2AABF-4D21-43F5-B00E-6DCF8B1C4DD8}">
      <dsp:nvSpPr>
        <dsp:cNvPr id="0" name=""/>
        <dsp:cNvSpPr/>
      </dsp:nvSpPr>
      <dsp:spPr>
        <a:xfrm>
          <a:off x="0" y="7710"/>
          <a:ext cx="10515600" cy="98338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lvl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100" kern="1200" dirty="0"/>
            <a:t>FETİH İÇİN YAPILAN HAZIRLIKLAR</a:t>
          </a:r>
        </a:p>
      </dsp:txBody>
      <dsp:txXfrm>
        <a:off x="0" y="7710"/>
        <a:ext cx="10515600" cy="983384"/>
      </dsp:txXfrm>
    </dsp:sp>
  </dsp:spTree>
</dsp:drawing>
</file>

<file path=ppt/diagrams/drawing7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F85B728-CDFC-4B95-94DE-EBCE64294294}">
      <dsp:nvSpPr>
        <dsp:cNvPr id="0" name=""/>
        <dsp:cNvSpPr/>
      </dsp:nvSpPr>
      <dsp:spPr>
        <a:xfrm>
          <a:off x="0" y="222155"/>
          <a:ext cx="5472334" cy="715052"/>
        </a:xfrm>
        <a:prstGeom prst="roundRect">
          <a:avLst/>
        </a:prstGeom>
        <a:solidFill>
          <a:schemeClr val="tx2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/>
            <a:t>OSMANLININ HAZIRLIKLARI</a:t>
          </a:r>
        </a:p>
      </dsp:txBody>
      <dsp:txXfrm>
        <a:off x="0" y="222155"/>
        <a:ext cx="5472334" cy="715052"/>
      </dsp:txXfrm>
    </dsp:sp>
    <dsp:sp modelId="{7C86E125-7576-4EA1-967A-5A81B2C7B665}">
      <dsp:nvSpPr>
        <dsp:cNvPr id="0" name=""/>
        <dsp:cNvSpPr/>
      </dsp:nvSpPr>
      <dsp:spPr>
        <a:xfrm>
          <a:off x="0" y="989047"/>
          <a:ext cx="5472334" cy="715052"/>
        </a:xfrm>
        <a:prstGeom prst="roundRect">
          <a:avLst/>
        </a:prstGeom>
        <a:gradFill rotWithShape="0">
          <a:gsLst>
            <a:gs pos="0">
              <a:schemeClr val="accent5">
                <a:hueOff val="-1225558"/>
                <a:satOff val="-1705"/>
                <a:lumOff val="-6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225558"/>
                <a:satOff val="-1705"/>
                <a:lumOff val="-6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225558"/>
                <a:satOff val="-1705"/>
                <a:lumOff val="-6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/>
            <a:t>Balkanlardan yardım gelmemesi için Balkan devletleriyle anlaşma yapıldı</a:t>
          </a:r>
        </a:p>
      </dsp:txBody>
      <dsp:txXfrm>
        <a:off x="0" y="989047"/>
        <a:ext cx="5472334" cy="715052"/>
      </dsp:txXfrm>
    </dsp:sp>
    <dsp:sp modelId="{E3E74B0F-8912-41A1-B7B1-9727DFA63558}">
      <dsp:nvSpPr>
        <dsp:cNvPr id="0" name=""/>
        <dsp:cNvSpPr/>
      </dsp:nvSpPr>
      <dsp:spPr>
        <a:xfrm>
          <a:off x="0" y="1755940"/>
          <a:ext cx="5472334" cy="715052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dirty="0"/>
            <a:t>Ege denizinde yardım gelmesini engellemek için 400 gemiden oluşan bir donanma oluşturuldu</a:t>
          </a:r>
        </a:p>
      </dsp:txBody>
      <dsp:txXfrm>
        <a:off x="0" y="1755940"/>
        <a:ext cx="5472334" cy="715052"/>
      </dsp:txXfrm>
    </dsp:sp>
    <dsp:sp modelId="{4F35A28B-9CE8-445C-8BAB-68230178BA3C}">
      <dsp:nvSpPr>
        <dsp:cNvPr id="0" name=""/>
        <dsp:cNvSpPr/>
      </dsp:nvSpPr>
      <dsp:spPr>
        <a:xfrm>
          <a:off x="0" y="2522833"/>
          <a:ext cx="5472334" cy="715052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/>
            <a:t>Rumeli Hisarı yapılarak Trabzon Rum imparatorluğundan yardım gelmesi engellenmek istendi.</a:t>
          </a:r>
        </a:p>
      </dsp:txBody>
      <dsp:txXfrm>
        <a:off x="0" y="2522833"/>
        <a:ext cx="5472334" cy="715052"/>
      </dsp:txXfrm>
    </dsp:sp>
    <dsp:sp modelId="{105A5F00-8A71-4938-B2F6-0D00925AE0B3}">
      <dsp:nvSpPr>
        <dsp:cNvPr id="0" name=""/>
        <dsp:cNvSpPr/>
      </dsp:nvSpPr>
      <dsp:spPr>
        <a:xfrm>
          <a:off x="0" y="3289726"/>
          <a:ext cx="5472334" cy="715052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/>
            <a:t>Şahi topu denen surları yıkabilecek savaş topları döküldü</a:t>
          </a:r>
        </a:p>
      </dsp:txBody>
      <dsp:txXfrm>
        <a:off x="0" y="3289726"/>
        <a:ext cx="5472334" cy="715052"/>
      </dsp:txXfrm>
    </dsp:sp>
    <dsp:sp modelId="{70980D8A-78F4-458A-BEED-AA7A5476B088}">
      <dsp:nvSpPr>
        <dsp:cNvPr id="0" name=""/>
        <dsp:cNvSpPr/>
      </dsp:nvSpPr>
      <dsp:spPr>
        <a:xfrm>
          <a:off x="0" y="4056619"/>
          <a:ext cx="5472334" cy="715052"/>
        </a:xfrm>
        <a:prstGeom prst="roundRect">
          <a:avLst/>
        </a:prstGeom>
        <a:gradFill rotWithShape="0">
          <a:gsLst>
            <a:gs pos="0">
              <a:schemeClr val="accent5">
                <a:hueOff val="-6127787"/>
                <a:satOff val="-8523"/>
                <a:lumOff val="-326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6127787"/>
                <a:satOff val="-8523"/>
                <a:lumOff val="-326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6127787"/>
                <a:satOff val="-8523"/>
                <a:lumOff val="-326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/>
            <a:t>Tekerlekli kuleler yapılarak surlara tırnmanma sağlanmaya çalışıldı</a:t>
          </a:r>
        </a:p>
      </dsp:txBody>
      <dsp:txXfrm>
        <a:off x="0" y="4056619"/>
        <a:ext cx="5472334" cy="715052"/>
      </dsp:txXfrm>
    </dsp:sp>
    <dsp:sp modelId="{C8DC4779-BF59-48EB-9C53-EED29F1CC2D8}">
      <dsp:nvSpPr>
        <dsp:cNvPr id="0" name=""/>
        <dsp:cNvSpPr/>
      </dsp:nvSpPr>
      <dsp:spPr>
        <a:xfrm>
          <a:off x="0" y="4823512"/>
          <a:ext cx="5472334" cy="715052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/>
            <a:t>Silivri ve vize kaleleri alınarak yardım gelmesi engellendi</a:t>
          </a:r>
        </a:p>
      </dsp:txBody>
      <dsp:txXfrm>
        <a:off x="0" y="4823512"/>
        <a:ext cx="5472334" cy="715052"/>
      </dsp:txXfrm>
    </dsp:sp>
  </dsp:spTree>
</dsp:drawing>
</file>

<file path=ppt/diagrams/drawing7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7246EDC-5650-460C-8E74-4DC1ED6B6D59}">
      <dsp:nvSpPr>
        <dsp:cNvPr id="0" name=""/>
        <dsp:cNvSpPr/>
      </dsp:nvSpPr>
      <dsp:spPr>
        <a:xfrm>
          <a:off x="0" y="0"/>
          <a:ext cx="4740812" cy="834228"/>
        </a:xfrm>
        <a:prstGeom prst="roundRect">
          <a:avLst/>
        </a:prstGeom>
        <a:solidFill>
          <a:schemeClr val="tx2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BİZANSIN HAZIRLIKLARI</a:t>
          </a:r>
        </a:p>
      </dsp:txBody>
      <dsp:txXfrm>
        <a:off x="0" y="0"/>
        <a:ext cx="4740812" cy="834228"/>
      </dsp:txXfrm>
    </dsp:sp>
    <dsp:sp modelId="{ACA981ED-56B7-42EA-B959-0850B32E2181}">
      <dsp:nvSpPr>
        <dsp:cNvPr id="0" name=""/>
        <dsp:cNvSpPr/>
      </dsp:nvSpPr>
      <dsp:spPr>
        <a:xfrm>
          <a:off x="0" y="1199260"/>
          <a:ext cx="4740812" cy="834228"/>
        </a:xfrm>
        <a:prstGeom prst="roundRect">
          <a:avLst/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Kaleler ve surlar güçlendirildi</a:t>
          </a:r>
        </a:p>
      </dsp:txBody>
      <dsp:txXfrm>
        <a:off x="0" y="1199260"/>
        <a:ext cx="4740812" cy="834228"/>
      </dsp:txXfrm>
    </dsp:sp>
    <dsp:sp modelId="{9D7722BE-D847-4732-9D84-52D8E0EBB03F}">
      <dsp:nvSpPr>
        <dsp:cNvPr id="0" name=""/>
        <dsp:cNvSpPr/>
      </dsp:nvSpPr>
      <dsp:spPr>
        <a:xfrm>
          <a:off x="0" y="2093968"/>
          <a:ext cx="4740812" cy="834228"/>
        </a:xfrm>
        <a:prstGeom prst="roundRect">
          <a:avLst/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Avrupa ve papalıktan yardım istendi</a:t>
          </a:r>
        </a:p>
      </dsp:txBody>
      <dsp:txXfrm>
        <a:off x="0" y="2093968"/>
        <a:ext cx="4740812" cy="834228"/>
      </dsp:txXfrm>
    </dsp:sp>
    <dsp:sp modelId="{1707CDF1-90CD-4446-8948-C762BDC5CF11}">
      <dsp:nvSpPr>
        <dsp:cNvPr id="0" name=""/>
        <dsp:cNvSpPr/>
      </dsp:nvSpPr>
      <dsp:spPr>
        <a:xfrm>
          <a:off x="0" y="2988677"/>
          <a:ext cx="4740812" cy="834228"/>
        </a:xfrm>
        <a:prstGeom prst="roundRect">
          <a:avLst/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 err="1"/>
            <a:t>Haliçe</a:t>
          </a:r>
          <a:r>
            <a:rPr lang="tr-TR" sz="2100" kern="1200" dirty="0"/>
            <a:t> zincir çekilerek  Osmanlı donanmasının </a:t>
          </a:r>
          <a:r>
            <a:rPr lang="tr-TR" sz="2100" kern="1200" dirty="0" err="1"/>
            <a:t>Haliçe</a:t>
          </a:r>
          <a:r>
            <a:rPr lang="tr-TR" sz="2100" kern="1200" dirty="0"/>
            <a:t> girmesi engellendi</a:t>
          </a:r>
        </a:p>
      </dsp:txBody>
      <dsp:txXfrm>
        <a:off x="0" y="2988677"/>
        <a:ext cx="4740812" cy="834228"/>
      </dsp:txXfrm>
    </dsp:sp>
    <dsp:sp modelId="{ACA0F1E7-57F6-41F0-8344-50DD7DFD63BE}">
      <dsp:nvSpPr>
        <dsp:cNvPr id="0" name=""/>
        <dsp:cNvSpPr/>
      </dsp:nvSpPr>
      <dsp:spPr>
        <a:xfrm>
          <a:off x="0" y="3883385"/>
          <a:ext cx="4740812" cy="834228"/>
        </a:xfrm>
        <a:prstGeom prst="roundRect">
          <a:avLst/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 dirty="0"/>
            <a:t>Suda yanabilen Grejuva ateşi geliştirilerek Osmanlı donanması yakılmak istendi</a:t>
          </a:r>
        </a:p>
      </dsp:txBody>
      <dsp:txXfrm>
        <a:off x="0" y="3883385"/>
        <a:ext cx="4740812" cy="834228"/>
      </dsp:txXfrm>
    </dsp:sp>
  </dsp:spTree>
</dsp:drawing>
</file>

<file path=ppt/diagrams/drawing7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C1837A-C89D-4C42-B1A9-ACD0DF5BA9BD}">
      <dsp:nvSpPr>
        <dsp:cNvPr id="0" name=""/>
        <dsp:cNvSpPr/>
      </dsp:nvSpPr>
      <dsp:spPr>
        <a:xfrm>
          <a:off x="0" y="105155"/>
          <a:ext cx="10515600" cy="1353767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3360" tIns="213360" rIns="213360" bIns="213360" numCol="1" spcCol="1270" anchor="ctr" anchorCtr="0">
          <a:noAutofit/>
        </a:bodyPr>
        <a:lstStyle/>
        <a:p>
          <a:pPr lvl="0" algn="l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600" kern="1200" dirty="0"/>
            <a:t>FATİH SULTAN MEHMED DÖNEMİ</a:t>
          </a:r>
        </a:p>
      </dsp:txBody>
      <dsp:txXfrm>
        <a:off x="0" y="105155"/>
        <a:ext cx="10515600" cy="1353767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D9D56C3-6C51-4D1E-9C8D-5A0F8F468EC9}">
      <dsp:nvSpPr>
        <dsp:cNvPr id="0" name=""/>
        <dsp:cNvSpPr/>
      </dsp:nvSpPr>
      <dsp:spPr>
        <a:xfrm>
          <a:off x="0" y="5895"/>
          <a:ext cx="5181600" cy="13985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Anadolu topraklarının verimli oluşu ve bolca su kaynaklarının varlığı</a:t>
          </a:r>
        </a:p>
      </dsp:txBody>
      <dsp:txXfrm>
        <a:off x="0" y="5895"/>
        <a:ext cx="5181600" cy="1398515"/>
      </dsp:txXfrm>
    </dsp:sp>
    <dsp:sp modelId="{C0A29291-071D-46C6-ACC1-BF63B127DAA7}">
      <dsp:nvSpPr>
        <dsp:cNvPr id="0" name=""/>
        <dsp:cNvSpPr/>
      </dsp:nvSpPr>
      <dsp:spPr>
        <a:xfrm>
          <a:off x="0" y="1476411"/>
          <a:ext cx="5181600" cy="1398515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İkliminin Türk yaşantısına uygun oluşu</a:t>
          </a:r>
        </a:p>
      </dsp:txBody>
      <dsp:txXfrm>
        <a:off x="0" y="1476411"/>
        <a:ext cx="5181600" cy="1398515"/>
      </dsp:txXfrm>
    </dsp:sp>
    <dsp:sp modelId="{4957F64F-EF7F-4CF0-AA38-BFF07394708B}">
      <dsp:nvSpPr>
        <dsp:cNvPr id="0" name=""/>
        <dsp:cNvSpPr/>
      </dsp:nvSpPr>
      <dsp:spPr>
        <a:xfrm>
          <a:off x="0" y="2946926"/>
          <a:ext cx="5181600" cy="1398515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/>
            <a:t>Anadolu’da Bizansın iç karışıklıklar yaşaması ve Türklere karşı koyacak güçte olmayışı</a:t>
          </a:r>
        </a:p>
      </dsp:txBody>
      <dsp:txXfrm>
        <a:off x="0" y="2946926"/>
        <a:ext cx="5181600" cy="1398515"/>
      </dsp:txXfrm>
    </dsp:sp>
  </dsp:spTree>
</dsp:drawing>
</file>

<file path=ppt/diagrams/drawing8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91E341-0DA0-45C4-BD95-F9AD485B35EE}">
      <dsp:nvSpPr>
        <dsp:cNvPr id="0" name=""/>
        <dsp:cNvSpPr/>
      </dsp:nvSpPr>
      <dsp:spPr>
        <a:xfrm>
          <a:off x="0" y="11052"/>
          <a:ext cx="7090117" cy="1103310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/>
            <a:t>İSTANBUL SURLARI</a:t>
          </a:r>
        </a:p>
      </dsp:txBody>
      <dsp:txXfrm>
        <a:off x="0" y="11052"/>
        <a:ext cx="7090117" cy="1103310"/>
      </dsp:txXfrm>
    </dsp:sp>
  </dsp:spTree>
</dsp:drawing>
</file>

<file path=ppt/diagrams/drawing8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80293C5-1688-4D53-B6FE-245D0DB80173}">
      <dsp:nvSpPr>
        <dsp:cNvPr id="0" name=""/>
        <dsp:cNvSpPr/>
      </dsp:nvSpPr>
      <dsp:spPr>
        <a:xfrm>
          <a:off x="0" y="4143"/>
          <a:ext cx="5486400" cy="141511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4790" tIns="224790" rIns="224790" bIns="224790" numCol="1" spcCol="1270" anchor="ctr" anchorCtr="0">
          <a:noAutofit/>
        </a:bodyPr>
        <a:lstStyle/>
        <a:p>
          <a:pPr lvl="0" algn="ctr" defTabSz="2622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5900" kern="1200" dirty="0"/>
            <a:t>FETİH</a:t>
          </a:r>
        </a:p>
      </dsp:txBody>
      <dsp:txXfrm>
        <a:off x="0" y="4143"/>
        <a:ext cx="5486400" cy="1415114"/>
      </dsp:txXfrm>
    </dsp:sp>
  </dsp:spTree>
</dsp:drawing>
</file>

<file path=ppt/diagrams/drawing8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4347702-9D6A-420A-BA49-8B620B68DEA1}">
      <dsp:nvSpPr>
        <dsp:cNvPr id="0" name=""/>
        <dsp:cNvSpPr/>
      </dsp:nvSpPr>
      <dsp:spPr>
        <a:xfrm>
          <a:off x="0" y="41325"/>
          <a:ext cx="5303520" cy="463319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500" kern="1200" dirty="0"/>
            <a:t>29 MAYIS 1453 Tarihinde tüm mücadelelerin sonucu olarak  İstanbul fethedilmiştir.</a:t>
          </a:r>
        </a:p>
      </dsp:txBody>
      <dsp:txXfrm>
        <a:off x="0" y="41325"/>
        <a:ext cx="5303520" cy="4633199"/>
      </dsp:txXfrm>
    </dsp:sp>
  </dsp:spTree>
</dsp:drawing>
</file>

<file path=ppt/diagrams/drawing8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7A93FCB-6E98-4C4B-B495-0FD0F4DA2684}">
      <dsp:nvSpPr>
        <dsp:cNvPr id="0" name=""/>
        <dsp:cNvSpPr/>
      </dsp:nvSpPr>
      <dsp:spPr>
        <a:xfrm>
          <a:off x="0" y="8977"/>
          <a:ext cx="10669172" cy="1079325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500" kern="1200" dirty="0"/>
            <a:t>İSTANBUL’UN FETHİ SONUÇLARI</a:t>
          </a:r>
        </a:p>
      </dsp:txBody>
      <dsp:txXfrm>
        <a:off x="0" y="8977"/>
        <a:ext cx="10669172" cy="1079325"/>
      </dsp:txXfrm>
    </dsp:sp>
  </dsp:spTree>
</dsp:drawing>
</file>

<file path=ppt/diagrams/drawing8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39DAA9-85C7-412C-AFAE-1832ECE3FF15}">
      <dsp:nvSpPr>
        <dsp:cNvPr id="0" name=""/>
        <dsp:cNvSpPr/>
      </dsp:nvSpPr>
      <dsp:spPr>
        <a:xfrm>
          <a:off x="0" y="99866"/>
          <a:ext cx="5486400" cy="834228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Fethedilen İstanbul başkent yapıldı</a:t>
          </a:r>
        </a:p>
      </dsp:txBody>
      <dsp:txXfrm>
        <a:off x="0" y="99866"/>
        <a:ext cx="5486400" cy="834228"/>
      </dsp:txXfrm>
    </dsp:sp>
    <dsp:sp modelId="{8BBC3588-84B0-4A87-B386-83B2ECC5E249}">
      <dsp:nvSpPr>
        <dsp:cNvPr id="0" name=""/>
        <dsp:cNvSpPr/>
      </dsp:nvSpPr>
      <dsp:spPr>
        <a:xfrm>
          <a:off x="0" y="994574"/>
          <a:ext cx="5486400" cy="834228"/>
        </a:xfrm>
        <a:prstGeom prst="roundRect">
          <a:avLst/>
        </a:prstGeom>
        <a:gradFill rotWithShape="0">
          <a:gsLst>
            <a:gs pos="0">
              <a:schemeClr val="accent5">
                <a:hueOff val="-1470669"/>
                <a:satOff val="-2046"/>
                <a:lumOff val="-78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470669"/>
                <a:satOff val="-2046"/>
                <a:lumOff val="-78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470669"/>
                <a:satOff val="-2046"/>
                <a:lumOff val="-78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2. Mehmed Fatih ünvanı aldı</a:t>
          </a:r>
        </a:p>
      </dsp:txBody>
      <dsp:txXfrm>
        <a:off x="0" y="994574"/>
        <a:ext cx="5486400" cy="834228"/>
      </dsp:txXfrm>
    </dsp:sp>
    <dsp:sp modelId="{138FC09E-8F98-47F8-8F7D-7BBDF7AA1270}">
      <dsp:nvSpPr>
        <dsp:cNvPr id="0" name=""/>
        <dsp:cNvSpPr/>
      </dsp:nvSpPr>
      <dsp:spPr>
        <a:xfrm>
          <a:off x="0" y="1889282"/>
          <a:ext cx="5486400" cy="834228"/>
        </a:xfrm>
        <a:prstGeom prst="roundRect">
          <a:avLst/>
        </a:prstGeom>
        <a:gradFill rotWithShape="0">
          <a:gsLst>
            <a:gs pos="0">
              <a:schemeClr val="accent5">
                <a:hueOff val="-2941338"/>
                <a:satOff val="-4091"/>
                <a:lumOff val="-156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941338"/>
                <a:satOff val="-4091"/>
                <a:lumOff val="-156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941338"/>
                <a:satOff val="-4091"/>
                <a:lumOff val="-156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Bizans İmparatorluğu yıkıldı</a:t>
          </a:r>
        </a:p>
      </dsp:txBody>
      <dsp:txXfrm>
        <a:off x="0" y="1889282"/>
        <a:ext cx="5486400" cy="834228"/>
      </dsp:txXfrm>
    </dsp:sp>
    <dsp:sp modelId="{DA5A7D27-6B1D-4FAC-86B4-A0B6548578B8}">
      <dsp:nvSpPr>
        <dsp:cNvPr id="0" name=""/>
        <dsp:cNvSpPr/>
      </dsp:nvSpPr>
      <dsp:spPr>
        <a:xfrm>
          <a:off x="0" y="2783991"/>
          <a:ext cx="5486400" cy="834228"/>
        </a:xfrm>
        <a:prstGeom prst="roundRect">
          <a:avLst/>
        </a:prstGeom>
        <a:gradFill rotWithShape="0">
          <a:gsLst>
            <a:gs pos="0">
              <a:schemeClr val="accent5">
                <a:hueOff val="-4412007"/>
                <a:satOff val="-6137"/>
                <a:lumOff val="-235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412007"/>
                <a:satOff val="-6137"/>
                <a:lumOff val="-235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412007"/>
                <a:satOff val="-6137"/>
                <a:lumOff val="-235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Orta Çağ kapanıp Yeni çağ başladı</a:t>
          </a:r>
        </a:p>
      </dsp:txBody>
      <dsp:txXfrm>
        <a:off x="0" y="2783991"/>
        <a:ext cx="5486400" cy="834228"/>
      </dsp:txXfrm>
    </dsp:sp>
    <dsp:sp modelId="{4E036F49-04A7-4813-9301-6B511D96EAC8}">
      <dsp:nvSpPr>
        <dsp:cNvPr id="0" name=""/>
        <dsp:cNvSpPr/>
      </dsp:nvSpPr>
      <dsp:spPr>
        <a:xfrm>
          <a:off x="0" y="3678699"/>
          <a:ext cx="5486400" cy="834228"/>
        </a:xfrm>
        <a:prstGeom prst="roundRect">
          <a:avLst/>
        </a:prstGeom>
        <a:gradFill rotWithShape="0">
          <a:gsLst>
            <a:gs pos="0">
              <a:schemeClr val="accent5">
                <a:hueOff val="-5882677"/>
                <a:satOff val="-8182"/>
                <a:lumOff val="-313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882677"/>
                <a:satOff val="-8182"/>
                <a:lumOff val="-313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882677"/>
                <a:satOff val="-8182"/>
                <a:lumOff val="-313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Osmanlı yükselme dönemine girdi</a:t>
          </a:r>
        </a:p>
      </dsp:txBody>
      <dsp:txXfrm>
        <a:off x="0" y="3678699"/>
        <a:ext cx="5486400" cy="834228"/>
      </dsp:txXfrm>
    </dsp:sp>
    <dsp:sp modelId="{84A988AF-08A1-441E-89E5-2535A5AF8398}">
      <dsp:nvSpPr>
        <dsp:cNvPr id="0" name=""/>
        <dsp:cNvSpPr/>
      </dsp:nvSpPr>
      <dsp:spPr>
        <a:xfrm>
          <a:off x="0" y="4573407"/>
          <a:ext cx="5486400" cy="834228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100" kern="1200"/>
            <a:t>İpek yolu,boğazlar üzerindeki ticaret Osmanlı denetimine girdi</a:t>
          </a:r>
        </a:p>
      </dsp:txBody>
      <dsp:txXfrm>
        <a:off x="0" y="4573407"/>
        <a:ext cx="5486400" cy="834228"/>
      </dsp:txXfrm>
    </dsp:sp>
  </dsp:spTree>
</dsp:drawing>
</file>

<file path=ppt/diagrams/drawing8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DBFD58C-E966-46DB-B347-6913702D18BF}">
      <dsp:nvSpPr>
        <dsp:cNvPr id="0" name=""/>
        <dsp:cNvSpPr/>
      </dsp:nvSpPr>
      <dsp:spPr>
        <a:xfrm>
          <a:off x="0" y="4369"/>
          <a:ext cx="10515600" cy="86346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/>
            <a:t>İSTANBULU’UN FETHİNİN DÜNYAYA ETKİLERİ</a:t>
          </a:r>
        </a:p>
      </dsp:txBody>
      <dsp:txXfrm>
        <a:off x="0" y="4369"/>
        <a:ext cx="10515600" cy="863460"/>
      </dsp:txXfrm>
    </dsp:sp>
  </dsp:spTree>
</dsp:drawing>
</file>

<file path=ppt/diagrams/drawing8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67774A-FEB9-4949-9CA3-67F13ABAED02}">
      <dsp:nvSpPr>
        <dsp:cNvPr id="0" name=""/>
        <dsp:cNvSpPr/>
      </dsp:nvSpPr>
      <dsp:spPr>
        <a:xfrm>
          <a:off x="0" y="21334"/>
          <a:ext cx="5809957" cy="128663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Tarihin en büyük imparatorluklarından Doğu Roma (Bizans) yıkıldı.</a:t>
          </a:r>
        </a:p>
      </dsp:txBody>
      <dsp:txXfrm>
        <a:off x="0" y="21334"/>
        <a:ext cx="5809957" cy="1286634"/>
      </dsp:txXfrm>
    </dsp:sp>
    <dsp:sp modelId="{79E7CA96-1360-4136-944D-A7AD6E6C7D66}">
      <dsp:nvSpPr>
        <dsp:cNvPr id="0" name=""/>
        <dsp:cNvSpPr/>
      </dsp:nvSpPr>
      <dsp:spPr>
        <a:xfrm>
          <a:off x="0" y="1374208"/>
          <a:ext cx="5809957" cy="1286634"/>
        </a:xfrm>
        <a:prstGeom prst="roundRect">
          <a:avLst/>
        </a:prstGeom>
        <a:gradFill rotWithShape="0">
          <a:gsLst>
            <a:gs pos="0">
              <a:schemeClr val="accent5">
                <a:hueOff val="-2451115"/>
                <a:satOff val="-3409"/>
                <a:lumOff val="-130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2451115"/>
                <a:satOff val="-3409"/>
                <a:lumOff val="-130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2451115"/>
                <a:satOff val="-3409"/>
                <a:lumOff val="-130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Ticaret yollarının Osmanlının eline geçmesi Avrupalıları yeni yollar armaya mecbur etti ve coğrafi keşifler gerçekleşti.</a:t>
          </a:r>
        </a:p>
      </dsp:txBody>
      <dsp:txXfrm>
        <a:off x="0" y="1374208"/>
        <a:ext cx="5809957" cy="1286634"/>
      </dsp:txXfrm>
    </dsp:sp>
    <dsp:sp modelId="{C3336067-7186-43AB-BBEA-2D0D59872482}">
      <dsp:nvSpPr>
        <dsp:cNvPr id="0" name=""/>
        <dsp:cNvSpPr/>
      </dsp:nvSpPr>
      <dsp:spPr>
        <a:xfrm>
          <a:off x="0" y="2727083"/>
          <a:ext cx="5809957" cy="1286634"/>
        </a:xfrm>
        <a:prstGeom prst="roundRect">
          <a:avLst/>
        </a:prstGeom>
        <a:gradFill rotWithShape="0">
          <a:gsLst>
            <a:gs pos="0">
              <a:schemeClr val="accent5">
                <a:hueOff val="-4902231"/>
                <a:satOff val="-6819"/>
                <a:lumOff val="-261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4902231"/>
                <a:satOff val="-6819"/>
                <a:lumOff val="-261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4902231"/>
                <a:satOff val="-6819"/>
                <a:lumOff val="-261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Şahi topu güçlü surların yıkılacağı fikrini oluşturdu ve bu Avrupa'da Feodalitenin yıkılmasına yol açtı.</a:t>
          </a:r>
        </a:p>
      </dsp:txBody>
      <dsp:txXfrm>
        <a:off x="0" y="2727083"/>
        <a:ext cx="5809957" cy="1286634"/>
      </dsp:txXfrm>
    </dsp:sp>
    <dsp:sp modelId="{DC91AC2D-A7BD-463E-9968-2F55E3E14493}">
      <dsp:nvSpPr>
        <dsp:cNvPr id="0" name=""/>
        <dsp:cNvSpPr/>
      </dsp:nvSpPr>
      <dsp:spPr>
        <a:xfrm>
          <a:off x="0" y="4079957"/>
          <a:ext cx="5809957" cy="1286634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İstanbul'dan İtalya'ya göçen Bizans alimleri İtalya'da Rönesans ve Reforma sebep olacak çalışmalar yaptılar</a:t>
          </a:r>
        </a:p>
      </dsp:txBody>
      <dsp:txXfrm>
        <a:off x="0" y="4079957"/>
        <a:ext cx="5809957" cy="1286634"/>
      </dsp:txXfrm>
    </dsp:sp>
  </dsp:spTree>
</dsp:drawing>
</file>

<file path=ppt/diagrams/drawing8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E451F4F-180E-42F7-9C24-ADA08BDECA23}">
      <dsp:nvSpPr>
        <dsp:cNvPr id="0" name=""/>
        <dsp:cNvSpPr/>
      </dsp:nvSpPr>
      <dsp:spPr>
        <a:xfrm>
          <a:off x="0" y="8518"/>
          <a:ext cx="10515600" cy="91143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800" kern="1200" dirty="0"/>
            <a:t>DENİZLERDE OSMANLI DEVLETİ</a:t>
          </a:r>
        </a:p>
      </dsp:txBody>
      <dsp:txXfrm>
        <a:off x="0" y="8518"/>
        <a:ext cx="10515600" cy="911430"/>
      </dsp:txXfrm>
    </dsp:sp>
  </dsp:spTree>
</dsp:drawing>
</file>

<file path=ppt/diagrams/drawing8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98B6FF-3609-45BA-8A70-713B18517DBB}">
      <dsp:nvSpPr>
        <dsp:cNvPr id="0" name=""/>
        <dsp:cNvSpPr/>
      </dsp:nvSpPr>
      <dsp:spPr>
        <a:xfrm>
          <a:off x="0" y="6353"/>
          <a:ext cx="4853352" cy="761268"/>
        </a:xfrm>
        <a:prstGeom prst="roundRect">
          <a:avLst/>
        </a:prstGeom>
        <a:solidFill>
          <a:schemeClr val="tx1"/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KARADENİZDE TÜRK DENİZCİLİĞİ</a:t>
          </a:r>
        </a:p>
      </dsp:txBody>
      <dsp:txXfrm>
        <a:off x="0" y="6353"/>
        <a:ext cx="4853352" cy="761268"/>
      </dsp:txXfrm>
    </dsp:sp>
    <dsp:sp modelId="{5D6CB92C-BECC-4885-868D-55AC50C734C1}">
      <dsp:nvSpPr>
        <dsp:cNvPr id="0" name=""/>
        <dsp:cNvSpPr/>
      </dsp:nvSpPr>
      <dsp:spPr>
        <a:xfrm>
          <a:off x="0" y="868421"/>
          <a:ext cx="4853352" cy="1097588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1459 da Cenevizlilerden Amasra alınmıştır</a:t>
          </a:r>
        </a:p>
      </dsp:txBody>
      <dsp:txXfrm>
        <a:off x="0" y="868421"/>
        <a:ext cx="4853352" cy="1097588"/>
      </dsp:txXfrm>
    </dsp:sp>
    <dsp:sp modelId="{0C022A83-6A4C-443B-89DE-0ED889DB268C}">
      <dsp:nvSpPr>
        <dsp:cNvPr id="0" name=""/>
        <dsp:cNvSpPr/>
      </dsp:nvSpPr>
      <dsp:spPr>
        <a:xfrm>
          <a:off x="0" y="2066809"/>
          <a:ext cx="4853352" cy="905781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1460 yılında Candaroğullarından Sinop alınmıştır.</a:t>
          </a:r>
        </a:p>
      </dsp:txBody>
      <dsp:txXfrm>
        <a:off x="0" y="2066809"/>
        <a:ext cx="4853352" cy="905781"/>
      </dsp:txXfrm>
    </dsp:sp>
    <dsp:sp modelId="{6296762E-7B6B-4065-A56C-3621EE4B34DE}">
      <dsp:nvSpPr>
        <dsp:cNvPr id="0" name=""/>
        <dsp:cNvSpPr/>
      </dsp:nvSpPr>
      <dsp:spPr>
        <a:xfrm>
          <a:off x="0" y="3073390"/>
          <a:ext cx="4853352" cy="974922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1461 de Trabzon Rum İmparatorluğu alınmıştır.</a:t>
          </a:r>
        </a:p>
      </dsp:txBody>
      <dsp:txXfrm>
        <a:off x="0" y="3073390"/>
        <a:ext cx="4853352" cy="974922"/>
      </dsp:txXfrm>
    </dsp:sp>
    <dsp:sp modelId="{1CF6480C-4A56-48D7-AA91-7C695EA84CF2}">
      <dsp:nvSpPr>
        <dsp:cNvPr id="0" name=""/>
        <dsp:cNvSpPr/>
      </dsp:nvSpPr>
      <dsp:spPr>
        <a:xfrm>
          <a:off x="0" y="4149113"/>
          <a:ext cx="4853352" cy="1422372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1475 yılında Kırım alınarak Karadeniz'in tamamında Türk hakimiyeti sağlanmış ve Kırımın alınmasıyla Karadeniz Türk Gölü haline gelmiştir</a:t>
          </a:r>
        </a:p>
      </dsp:txBody>
      <dsp:txXfrm>
        <a:off x="0" y="4149113"/>
        <a:ext cx="4853352" cy="1422372"/>
      </dsp:txXfrm>
    </dsp:sp>
  </dsp:spTree>
</dsp:drawing>
</file>

<file path=ppt/diagrams/drawing8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A0AF78-8EFB-4A3F-A792-5EBE29DA803D}">
      <dsp:nvSpPr>
        <dsp:cNvPr id="0" name=""/>
        <dsp:cNvSpPr/>
      </dsp:nvSpPr>
      <dsp:spPr>
        <a:xfrm>
          <a:off x="0" y="212850"/>
          <a:ext cx="5866228" cy="6715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/>
            <a:t>EGE VE AKDENİZ’DE TÜRK DENİZCİLİĞİ</a:t>
          </a:r>
        </a:p>
      </dsp:txBody>
      <dsp:txXfrm>
        <a:off x="0" y="212850"/>
        <a:ext cx="5866228" cy="671580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555E2F1-967B-4503-A46B-2C9912EF7E57}">
      <dsp:nvSpPr>
        <dsp:cNvPr id="0" name=""/>
        <dsp:cNvSpPr/>
      </dsp:nvSpPr>
      <dsp:spPr>
        <a:xfrm>
          <a:off x="0" y="70440"/>
          <a:ext cx="5305177" cy="86346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/>
            <a:t>MALAZGİRT SAVAŞI(1071)</a:t>
          </a:r>
        </a:p>
      </dsp:txBody>
      <dsp:txXfrm>
        <a:off x="0" y="70440"/>
        <a:ext cx="5305177" cy="863460"/>
      </dsp:txXfrm>
    </dsp:sp>
  </dsp:spTree>
</dsp:drawing>
</file>

<file path=ppt/diagrams/drawing9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379F3C-BFBF-45C1-A099-294361122702}">
      <dsp:nvSpPr>
        <dsp:cNvPr id="0" name=""/>
        <dsp:cNvSpPr/>
      </dsp:nvSpPr>
      <dsp:spPr>
        <a:xfrm>
          <a:off x="0" y="74831"/>
          <a:ext cx="5317586" cy="112444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Fatih zamanında  Venedik ve Ceneviz'den </a:t>
          </a:r>
          <a:r>
            <a:rPr lang="tr-TR" sz="2300" kern="1200" dirty="0" err="1"/>
            <a:t>Limni,Midilli</a:t>
          </a:r>
          <a:r>
            <a:rPr lang="tr-TR" sz="2300" kern="1200" dirty="0"/>
            <a:t> ve Gökçeada alındı</a:t>
          </a:r>
        </a:p>
      </dsp:txBody>
      <dsp:txXfrm>
        <a:off x="0" y="74831"/>
        <a:ext cx="5317586" cy="1124445"/>
      </dsp:txXfrm>
    </dsp:sp>
    <dsp:sp modelId="{51FD82A1-5F99-413B-9704-A847D84F82F9}">
      <dsp:nvSpPr>
        <dsp:cNvPr id="0" name=""/>
        <dsp:cNvSpPr/>
      </dsp:nvSpPr>
      <dsp:spPr>
        <a:xfrm>
          <a:off x="0" y="1282797"/>
          <a:ext cx="5317586" cy="997730"/>
        </a:xfrm>
        <a:prstGeom prst="roundRect">
          <a:avLst/>
        </a:prstGeom>
        <a:gradFill rotWithShape="0">
          <a:gsLst>
            <a:gs pos="0">
              <a:schemeClr val="accent5">
                <a:hueOff val="-1838336"/>
                <a:satOff val="-2557"/>
                <a:lumOff val="-98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1838336"/>
                <a:satOff val="-2557"/>
                <a:lumOff val="-98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1838336"/>
                <a:satOff val="-2557"/>
                <a:lumOff val="-98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Kanuni Zamanında Rodos adası alındı(1522)</a:t>
          </a:r>
        </a:p>
      </dsp:txBody>
      <dsp:txXfrm>
        <a:off x="0" y="1282797"/>
        <a:ext cx="5317586" cy="997730"/>
      </dsp:txXfrm>
    </dsp:sp>
    <dsp:sp modelId="{4191D818-5C58-4595-AE5B-CCA5A0D04AA4}">
      <dsp:nvSpPr>
        <dsp:cNvPr id="0" name=""/>
        <dsp:cNvSpPr/>
      </dsp:nvSpPr>
      <dsp:spPr>
        <a:xfrm>
          <a:off x="0" y="2364047"/>
          <a:ext cx="5317586" cy="1052046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/>
            <a:t>Haçlılarla </a:t>
          </a:r>
          <a:r>
            <a:rPr lang="tr-TR" sz="2300" kern="1200" dirty="0" err="1"/>
            <a:t>Preveze</a:t>
          </a:r>
          <a:r>
            <a:rPr lang="tr-TR" sz="2300" kern="1200" dirty="0"/>
            <a:t> Deniz Savaşı(1538)</a:t>
          </a:r>
        </a:p>
      </dsp:txBody>
      <dsp:txXfrm>
        <a:off x="0" y="2364047"/>
        <a:ext cx="5317586" cy="1052046"/>
      </dsp:txXfrm>
    </dsp:sp>
    <dsp:sp modelId="{3BE5CD2C-0AB5-4CA1-B325-FA758DDFF045}">
      <dsp:nvSpPr>
        <dsp:cNvPr id="0" name=""/>
        <dsp:cNvSpPr/>
      </dsp:nvSpPr>
      <dsp:spPr>
        <a:xfrm>
          <a:off x="0" y="3499613"/>
          <a:ext cx="5317586" cy="786112"/>
        </a:xfrm>
        <a:prstGeom prst="roundRect">
          <a:avLst/>
        </a:prstGeom>
        <a:gradFill rotWithShape="0">
          <a:gsLst>
            <a:gs pos="0">
              <a:schemeClr val="accent5">
                <a:hueOff val="-5515009"/>
                <a:satOff val="-7671"/>
                <a:lumOff val="-294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5515009"/>
                <a:satOff val="-7671"/>
                <a:lumOff val="-294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5515009"/>
                <a:satOff val="-7671"/>
                <a:lumOff val="-294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Kıbrısın Fethi(1571)</a:t>
          </a:r>
        </a:p>
      </dsp:txBody>
      <dsp:txXfrm>
        <a:off x="0" y="3499613"/>
        <a:ext cx="5317586" cy="786112"/>
      </dsp:txXfrm>
    </dsp:sp>
    <dsp:sp modelId="{54F49DED-B4FA-4254-8787-9DC66E84A500}">
      <dsp:nvSpPr>
        <dsp:cNvPr id="0" name=""/>
        <dsp:cNvSpPr/>
      </dsp:nvSpPr>
      <dsp:spPr>
        <a:xfrm>
          <a:off x="0" y="4369246"/>
          <a:ext cx="5317586" cy="915714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Girit Adasının alınması(1669)</a:t>
          </a:r>
        </a:p>
      </dsp:txBody>
      <dsp:txXfrm>
        <a:off x="0" y="4369246"/>
        <a:ext cx="5317586" cy="915714"/>
      </dsp:txXfrm>
    </dsp:sp>
  </dsp:spTree>
</dsp:drawing>
</file>

<file path=ppt/diagrams/drawing9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6E7060-95A3-41B7-9CAB-D66D5482E7E9}">
      <dsp:nvSpPr>
        <dsp:cNvPr id="0" name=""/>
        <dsp:cNvSpPr/>
      </dsp:nvSpPr>
      <dsp:spPr>
        <a:xfrm>
          <a:off x="0" y="3528"/>
          <a:ext cx="10515600" cy="117526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lvl="0" algn="l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900" kern="1200"/>
            <a:t>RODOS ADASININ ALINMASI(1522)</a:t>
          </a:r>
        </a:p>
      </dsp:txBody>
      <dsp:txXfrm>
        <a:off x="0" y="3528"/>
        <a:ext cx="10515600" cy="1175264"/>
      </dsp:txXfrm>
    </dsp:sp>
  </dsp:spTree>
</dsp:drawing>
</file>

<file path=ppt/diagrams/drawing9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16D928-3953-4EDE-8EA7-86DD222CCE69}">
      <dsp:nvSpPr>
        <dsp:cNvPr id="0" name=""/>
        <dsp:cNvSpPr/>
      </dsp:nvSpPr>
      <dsp:spPr>
        <a:xfrm>
          <a:off x="0" y="35407"/>
          <a:ext cx="4979963" cy="1629736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Mısır’ın alınmasından sonra İstanbul Mısır arasında ticaret artmıştır.</a:t>
          </a:r>
        </a:p>
      </dsp:txBody>
      <dsp:txXfrm>
        <a:off x="0" y="35407"/>
        <a:ext cx="4979963" cy="1629736"/>
      </dsp:txXfrm>
    </dsp:sp>
    <dsp:sp modelId="{498D30EC-FA18-478C-BEF7-FAF61ED3FFD3}">
      <dsp:nvSpPr>
        <dsp:cNvPr id="0" name=""/>
        <dsp:cNvSpPr/>
      </dsp:nvSpPr>
      <dsp:spPr>
        <a:xfrm>
          <a:off x="0" y="1731384"/>
          <a:ext cx="4979963" cy="1629736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Ancak Rodos'ta bulunan  Hristiyan şövalyeler buradan geçen Müslüman tüccarlara saldırarak ticari faaliyetleri engelliyordu.</a:t>
          </a:r>
        </a:p>
      </dsp:txBody>
      <dsp:txXfrm>
        <a:off x="0" y="1731384"/>
        <a:ext cx="4979963" cy="1629736"/>
      </dsp:txXfrm>
    </dsp:sp>
    <dsp:sp modelId="{A29968B5-C88D-462E-9A34-325D55B2469A}">
      <dsp:nvSpPr>
        <dsp:cNvPr id="0" name=""/>
        <dsp:cNvSpPr/>
      </dsp:nvSpPr>
      <dsp:spPr>
        <a:xfrm>
          <a:off x="0" y="3427360"/>
          <a:ext cx="4979963" cy="1629736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1522 de Rodos adası alınarak Mısır-İstanbul arasındaki ticari faaliyetler güvenlik altına alınmıştır</a:t>
          </a:r>
        </a:p>
      </dsp:txBody>
      <dsp:txXfrm>
        <a:off x="0" y="3427360"/>
        <a:ext cx="4979963" cy="1629736"/>
      </dsp:txXfrm>
    </dsp:sp>
  </dsp:spTree>
</dsp:drawing>
</file>

<file path=ppt/diagrams/drawing9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2F3CA39-0C12-4FF8-A8C5-7867614AADDB}">
      <dsp:nvSpPr>
        <dsp:cNvPr id="0" name=""/>
        <dsp:cNvSpPr/>
      </dsp:nvSpPr>
      <dsp:spPr>
        <a:xfrm>
          <a:off x="0" y="11661"/>
          <a:ext cx="9011653" cy="105534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400" kern="1200" dirty="0"/>
            <a:t>PREVEZE DENİZ SAVAŞI(1538)</a:t>
          </a:r>
        </a:p>
      </dsp:txBody>
      <dsp:txXfrm>
        <a:off x="0" y="11661"/>
        <a:ext cx="9011653" cy="1055340"/>
      </dsp:txXfrm>
    </dsp:sp>
  </dsp:spTree>
</dsp:drawing>
</file>

<file path=ppt/diagrams/drawing9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2E9F50-59AC-47BB-936E-5B102854FEF9}">
      <dsp:nvSpPr>
        <dsp:cNvPr id="0" name=""/>
        <dsp:cNvSpPr/>
      </dsp:nvSpPr>
      <dsp:spPr>
        <a:xfrm>
          <a:off x="0" y="70315"/>
          <a:ext cx="4831881" cy="164150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Osmanlı Donanması ile Haçlı donanması arasında yapılan bu deniz savaşı ile her iki tarafta Akdeniz'e hakim olmak istemiştir.</a:t>
          </a:r>
        </a:p>
      </dsp:txBody>
      <dsp:txXfrm>
        <a:off x="0" y="70315"/>
        <a:ext cx="4831881" cy="1641509"/>
      </dsp:txXfrm>
    </dsp:sp>
    <dsp:sp modelId="{F962683F-DCCF-448E-AECB-FB0E0082AF10}">
      <dsp:nvSpPr>
        <dsp:cNvPr id="0" name=""/>
        <dsp:cNvSpPr/>
      </dsp:nvSpPr>
      <dsp:spPr>
        <a:xfrm>
          <a:off x="0" y="1778065"/>
          <a:ext cx="4831881" cy="1641509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err="1"/>
            <a:t>Preveze</a:t>
          </a:r>
          <a:r>
            <a:rPr lang="tr-TR" sz="2300" kern="1200" dirty="0"/>
            <a:t> Deniz Savaşını Barbaros Hayreddin Paşa önderliğindeki Osmanlı Donanmaları kazanmıştır.</a:t>
          </a:r>
        </a:p>
      </dsp:txBody>
      <dsp:txXfrm>
        <a:off x="0" y="1778065"/>
        <a:ext cx="4831881" cy="1641509"/>
      </dsp:txXfrm>
    </dsp:sp>
    <dsp:sp modelId="{F660129F-1590-490E-A81F-C840FE0DAB93}">
      <dsp:nvSpPr>
        <dsp:cNvPr id="0" name=""/>
        <dsp:cNvSpPr/>
      </dsp:nvSpPr>
      <dsp:spPr>
        <a:xfrm>
          <a:off x="0" y="3485815"/>
          <a:ext cx="4831881" cy="1641509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/>
            <a:t>Preveze Deniz Savaşının kazanılmasıyla Akdeniz Türk gölü haline gelmiştir</a:t>
          </a:r>
        </a:p>
      </dsp:txBody>
      <dsp:txXfrm>
        <a:off x="0" y="3485815"/>
        <a:ext cx="4831881" cy="1641509"/>
      </dsp:txXfrm>
    </dsp:sp>
  </dsp:spTree>
</dsp:drawing>
</file>

<file path=ppt/diagrams/drawing9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1A7E687-C568-4824-83BD-FB4917B4B48D}">
      <dsp:nvSpPr>
        <dsp:cNvPr id="0" name=""/>
        <dsp:cNvSpPr/>
      </dsp:nvSpPr>
      <dsp:spPr>
        <a:xfrm>
          <a:off x="0" y="163608"/>
          <a:ext cx="4895555" cy="95940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000" kern="1200" dirty="0"/>
            <a:t>KIBRISIN FETHİ(1571)</a:t>
          </a:r>
        </a:p>
      </dsp:txBody>
      <dsp:txXfrm>
        <a:off x="0" y="163608"/>
        <a:ext cx="4895555" cy="959400"/>
      </dsp:txXfrm>
    </dsp:sp>
  </dsp:spTree>
</dsp:drawing>
</file>

<file path=ppt/diagrams/drawing9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C54D898-5052-41EF-BBD4-211310D43514}">
      <dsp:nvSpPr>
        <dsp:cNvPr id="0" name=""/>
        <dsp:cNvSpPr/>
      </dsp:nvSpPr>
      <dsp:spPr>
        <a:xfrm>
          <a:off x="0" y="49793"/>
          <a:ext cx="3826412" cy="1632515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kern="1200" dirty="0"/>
            <a:t>Kıbrıs Doğu Akdeniz ticaretinin kontrolünü sağlayan önemli bir konumdaydı.</a:t>
          </a:r>
        </a:p>
      </dsp:txBody>
      <dsp:txXfrm>
        <a:off x="0" y="49793"/>
        <a:ext cx="3826412" cy="1632515"/>
      </dsp:txXfrm>
    </dsp:sp>
    <dsp:sp modelId="{6EC4D9B1-E260-40B6-9ECB-FDC3975FC12C}">
      <dsp:nvSpPr>
        <dsp:cNvPr id="0" name=""/>
        <dsp:cNvSpPr/>
      </dsp:nvSpPr>
      <dsp:spPr>
        <a:xfrm>
          <a:off x="0" y="1737028"/>
          <a:ext cx="3826412" cy="1632515"/>
        </a:xfrm>
        <a:prstGeom prst="roundRect">
          <a:avLst/>
        </a:prstGeom>
        <a:gradFill rotWithShape="0">
          <a:gsLst>
            <a:gs pos="0">
              <a:schemeClr val="accent5">
                <a:hueOff val="-3676673"/>
                <a:satOff val="-5114"/>
                <a:lumOff val="-196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3676673"/>
                <a:satOff val="-5114"/>
                <a:lumOff val="-196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3676673"/>
                <a:satOff val="-5114"/>
                <a:lumOff val="-196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/>
            <a:t>Burada bulunan Venedikliler hem Osmanlıya ödemeleri gereken vergiyi ödemeyip hem de Osmanlı ticaret gemilerine saldırınca Kıbrıs fethedildi.</a:t>
          </a:r>
        </a:p>
      </dsp:txBody>
      <dsp:txXfrm>
        <a:off x="0" y="1737028"/>
        <a:ext cx="3826412" cy="1632515"/>
      </dsp:txXfrm>
    </dsp:sp>
    <dsp:sp modelId="{CC213BBB-5C71-471C-89F5-D8BB6A2FBE37}">
      <dsp:nvSpPr>
        <dsp:cNvPr id="0" name=""/>
        <dsp:cNvSpPr/>
      </dsp:nvSpPr>
      <dsp:spPr>
        <a:xfrm>
          <a:off x="0" y="3424264"/>
          <a:ext cx="3826412" cy="1632515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400" kern="1200" dirty="0"/>
            <a:t>Kıbrıs'ın Fethi ile Doğu Akdeniz ticaret yolu güvenlik altına alınmıştır</a:t>
          </a:r>
        </a:p>
      </dsp:txBody>
      <dsp:txXfrm>
        <a:off x="0" y="3424264"/>
        <a:ext cx="3826412" cy="1632515"/>
      </dsp:txXfrm>
    </dsp:sp>
  </dsp:spTree>
</dsp:drawing>
</file>

<file path=ppt/diagrams/drawing9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E6387E-C7EF-4D78-8AC6-C6F9C957CFF7}">
      <dsp:nvSpPr>
        <dsp:cNvPr id="0" name=""/>
        <dsp:cNvSpPr/>
      </dsp:nvSpPr>
      <dsp:spPr>
        <a:xfrm>
          <a:off x="0" y="8037"/>
          <a:ext cx="9115865" cy="110331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lvl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600" kern="1200" dirty="0"/>
            <a:t>GİRİT ADASININ ALINMASI(1669)</a:t>
          </a:r>
        </a:p>
      </dsp:txBody>
      <dsp:txXfrm>
        <a:off x="0" y="8037"/>
        <a:ext cx="9115865" cy="1103310"/>
      </dsp:txXfrm>
    </dsp:sp>
  </dsp:spTree>
</dsp:drawing>
</file>

<file path=ppt/diagrams/drawing9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504ABB3-C6BF-4EB8-9FF6-8B62426981BC}">
      <dsp:nvSpPr>
        <dsp:cNvPr id="0" name=""/>
        <dsp:cNvSpPr/>
      </dsp:nvSpPr>
      <dsp:spPr>
        <a:xfrm>
          <a:off x="0" y="3111"/>
          <a:ext cx="4389120" cy="2522483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kern="1200" dirty="0"/>
            <a:t>24 Yıllık kuşatmanın ardından alınarak Venediklilerin Akdeniz  hakimiyeti bitmiştir.</a:t>
          </a:r>
        </a:p>
      </dsp:txBody>
      <dsp:txXfrm>
        <a:off x="0" y="3111"/>
        <a:ext cx="4389120" cy="2522483"/>
      </dsp:txXfrm>
    </dsp:sp>
    <dsp:sp modelId="{87019081-763C-4006-BB13-61853F787716}">
      <dsp:nvSpPr>
        <dsp:cNvPr id="0" name=""/>
        <dsp:cNvSpPr/>
      </dsp:nvSpPr>
      <dsp:spPr>
        <a:xfrm>
          <a:off x="0" y="2609114"/>
          <a:ext cx="4389120" cy="2522483"/>
        </a:xfrm>
        <a:prstGeom prst="roundRect">
          <a:avLst/>
        </a:prstGeom>
        <a:gradFill rotWithShape="0">
          <a:gsLst>
            <a:gs pos="0">
              <a:schemeClr val="accent5">
                <a:hueOff val="-7353345"/>
                <a:satOff val="-10228"/>
                <a:lumOff val="-3922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-7353345"/>
                <a:satOff val="-10228"/>
                <a:lumOff val="-3922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-7353345"/>
                <a:satOff val="-10228"/>
                <a:lumOff val="-3922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900" kern="1200"/>
            <a:t>Kuşatma ve fethin 24 yıl sürmesi Osmanlı Devletinin gücünün azalmaya başladığını gösterir</a:t>
          </a:r>
        </a:p>
      </dsp:txBody>
      <dsp:txXfrm>
        <a:off x="0" y="2609114"/>
        <a:ext cx="4389120" cy="2522483"/>
      </dsp:txXfrm>
    </dsp:sp>
  </dsp:spTree>
</dsp:drawing>
</file>

<file path=ppt/diagrams/drawing9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190A8A-6C6C-43D7-BAB5-D758FBD93F2A}">
      <dsp:nvSpPr>
        <dsp:cNvPr id="0" name=""/>
        <dsp:cNvSpPr/>
      </dsp:nvSpPr>
      <dsp:spPr>
        <a:xfrm>
          <a:off x="0" y="0"/>
          <a:ext cx="5671572" cy="1493739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l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4200" kern="1200" dirty="0"/>
            <a:t>İNEBAHTI DENİZ SAVAŞI</a:t>
          </a:r>
        </a:p>
      </dsp:txBody>
      <dsp:txXfrm>
        <a:off x="0" y="0"/>
        <a:ext cx="5671572" cy="14937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03.03.2017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82555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03.03.2017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4718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03.03.2017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58121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03.03.2017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14552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03.03.2017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70977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03.03.2017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78960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03.03.2017</a:t>
            </a:fld>
            <a:endParaRPr lang="tr-TR"/>
          </a:p>
        </p:txBody>
      </p:sp>
      <p:sp>
        <p:nvSpPr>
          <p:cNvPr id="8" name="Alt 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0670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03.03.2017</a:t>
            </a:fld>
            <a:endParaRPr lang="tr-TR"/>
          </a:p>
        </p:txBody>
      </p:sp>
      <p:sp>
        <p:nvSpPr>
          <p:cNvPr id="4" name="Alt 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954709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03.03.2017</a:t>
            </a:fld>
            <a:endParaRPr lang="tr-TR"/>
          </a:p>
        </p:txBody>
      </p:sp>
      <p:sp>
        <p:nvSpPr>
          <p:cNvPr id="3" name="Alt 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18083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03.03.2017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10501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tıklayın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A03487-21CA-4412-BFD7-214CCDF6DFFE}" type="datetimeFigureOut">
              <a:rPr lang="tr-TR" smtClean="0"/>
              <a:pPr/>
              <a:t>03.03.2017</a:t>
            </a:fld>
            <a:endParaRPr lang="tr-TR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18178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tıklayın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A03487-21CA-4412-BFD7-214CCDF6DFFE}" type="datetimeFigureOut">
              <a:rPr lang="tr-TR" smtClean="0"/>
              <a:pPr/>
              <a:t>03.03.2017</a:t>
            </a:fld>
            <a:endParaRPr lang="tr-TR"/>
          </a:p>
        </p:txBody>
      </p:sp>
      <p:sp>
        <p:nvSpPr>
          <p:cNvPr id="5" name="Alt 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48EDA7-83E5-4C72-ABC6-2FEB20CD7A9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02663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8.xml"/><Relationship Id="rId13" Type="http://schemas.openxmlformats.org/officeDocument/2006/relationships/image" Target="../media/image14.jpeg"/><Relationship Id="rId3" Type="http://schemas.openxmlformats.org/officeDocument/2006/relationships/diagramLayout" Target="../diagrams/layout17.xml"/><Relationship Id="rId7" Type="http://schemas.openxmlformats.org/officeDocument/2006/relationships/diagramData" Target="../diagrams/data18.xml"/><Relationship Id="rId12" Type="http://schemas.openxmlformats.org/officeDocument/2006/relationships/image" Target="../media/image13.jpeg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7.xml"/><Relationship Id="rId11" Type="http://schemas.microsoft.com/office/2007/relationships/diagramDrawing" Target="../diagrams/drawing18.xml"/><Relationship Id="rId5" Type="http://schemas.openxmlformats.org/officeDocument/2006/relationships/diagramColors" Target="../diagrams/colors17.xml"/><Relationship Id="rId15" Type="http://schemas.openxmlformats.org/officeDocument/2006/relationships/image" Target="../media/image16.png"/><Relationship Id="rId10" Type="http://schemas.openxmlformats.org/officeDocument/2006/relationships/diagramColors" Target="../diagrams/colors18.xml"/><Relationship Id="rId4" Type="http://schemas.openxmlformats.org/officeDocument/2006/relationships/diagramQuickStyle" Target="../diagrams/quickStyle17.xml"/><Relationship Id="rId9" Type="http://schemas.openxmlformats.org/officeDocument/2006/relationships/diagramQuickStyle" Target="../diagrams/quickStyle18.xml"/><Relationship Id="rId1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0.xml"/><Relationship Id="rId13" Type="http://schemas.openxmlformats.org/officeDocument/2006/relationships/image" Target="../media/image18.jpeg"/><Relationship Id="rId3" Type="http://schemas.openxmlformats.org/officeDocument/2006/relationships/diagramLayout" Target="../diagrams/layout19.xml"/><Relationship Id="rId7" Type="http://schemas.openxmlformats.org/officeDocument/2006/relationships/diagramData" Target="../diagrams/data20.xml"/><Relationship Id="rId12" Type="http://schemas.openxmlformats.org/officeDocument/2006/relationships/image" Target="../media/image17.jpeg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9.xml"/><Relationship Id="rId11" Type="http://schemas.microsoft.com/office/2007/relationships/diagramDrawing" Target="../diagrams/drawing20.xml"/><Relationship Id="rId5" Type="http://schemas.openxmlformats.org/officeDocument/2006/relationships/diagramColors" Target="../diagrams/colors19.xml"/><Relationship Id="rId10" Type="http://schemas.openxmlformats.org/officeDocument/2006/relationships/diagramColors" Target="../diagrams/colors20.xml"/><Relationship Id="rId4" Type="http://schemas.openxmlformats.org/officeDocument/2006/relationships/diagramQuickStyle" Target="../diagrams/quickStyle19.xml"/><Relationship Id="rId9" Type="http://schemas.openxmlformats.org/officeDocument/2006/relationships/diagramQuickStyle" Target="../diagrams/quickStyle20.xml"/><Relationship Id="rId1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2.xml"/><Relationship Id="rId13" Type="http://schemas.openxmlformats.org/officeDocument/2006/relationships/image" Target="../media/image21.jpeg"/><Relationship Id="rId3" Type="http://schemas.openxmlformats.org/officeDocument/2006/relationships/diagramLayout" Target="../diagrams/layout21.xml"/><Relationship Id="rId7" Type="http://schemas.openxmlformats.org/officeDocument/2006/relationships/diagramData" Target="../diagrams/data22.xml"/><Relationship Id="rId12" Type="http://schemas.openxmlformats.org/officeDocument/2006/relationships/image" Target="../media/image20.jpeg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1.xml"/><Relationship Id="rId11" Type="http://schemas.microsoft.com/office/2007/relationships/diagramDrawing" Target="../diagrams/drawing22.xml"/><Relationship Id="rId5" Type="http://schemas.openxmlformats.org/officeDocument/2006/relationships/diagramColors" Target="../diagrams/colors21.xml"/><Relationship Id="rId10" Type="http://schemas.openxmlformats.org/officeDocument/2006/relationships/diagramColors" Target="../diagrams/colors22.xml"/><Relationship Id="rId4" Type="http://schemas.openxmlformats.org/officeDocument/2006/relationships/diagramQuickStyle" Target="../diagrams/quickStyle21.xml"/><Relationship Id="rId9" Type="http://schemas.openxmlformats.org/officeDocument/2006/relationships/diagramQuickStyle" Target="../diagrams/quickStyle2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4.xml"/><Relationship Id="rId3" Type="http://schemas.openxmlformats.org/officeDocument/2006/relationships/diagramLayout" Target="../diagrams/layout23.xml"/><Relationship Id="rId7" Type="http://schemas.openxmlformats.org/officeDocument/2006/relationships/diagramData" Target="../diagrams/data24.xml"/><Relationship Id="rId12" Type="http://schemas.openxmlformats.org/officeDocument/2006/relationships/image" Target="../media/image22.jpeg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3.xml"/><Relationship Id="rId11" Type="http://schemas.microsoft.com/office/2007/relationships/diagramDrawing" Target="../diagrams/drawing24.xml"/><Relationship Id="rId5" Type="http://schemas.openxmlformats.org/officeDocument/2006/relationships/diagramColors" Target="../diagrams/colors23.xml"/><Relationship Id="rId10" Type="http://schemas.openxmlformats.org/officeDocument/2006/relationships/diagramColors" Target="../diagrams/colors24.xml"/><Relationship Id="rId4" Type="http://schemas.openxmlformats.org/officeDocument/2006/relationships/diagramQuickStyle" Target="../diagrams/quickStyle23.xml"/><Relationship Id="rId9" Type="http://schemas.openxmlformats.org/officeDocument/2006/relationships/diagramQuickStyle" Target="../diagrams/quickStyle2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6.xml"/><Relationship Id="rId13" Type="http://schemas.microsoft.com/office/2007/relationships/hdphoto" Target="../media/hdphoto1.wdp"/><Relationship Id="rId3" Type="http://schemas.openxmlformats.org/officeDocument/2006/relationships/diagramLayout" Target="../diagrams/layout25.xml"/><Relationship Id="rId7" Type="http://schemas.openxmlformats.org/officeDocument/2006/relationships/diagramData" Target="../diagrams/data26.xml"/><Relationship Id="rId12" Type="http://schemas.openxmlformats.org/officeDocument/2006/relationships/image" Target="../media/image23.pn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5.xml"/><Relationship Id="rId11" Type="http://schemas.microsoft.com/office/2007/relationships/diagramDrawing" Target="../diagrams/drawing26.xml"/><Relationship Id="rId5" Type="http://schemas.openxmlformats.org/officeDocument/2006/relationships/diagramColors" Target="../diagrams/colors25.xml"/><Relationship Id="rId10" Type="http://schemas.openxmlformats.org/officeDocument/2006/relationships/diagramColors" Target="../diagrams/colors26.xml"/><Relationship Id="rId4" Type="http://schemas.openxmlformats.org/officeDocument/2006/relationships/diagramQuickStyle" Target="../diagrams/quickStyle25.xml"/><Relationship Id="rId9" Type="http://schemas.openxmlformats.org/officeDocument/2006/relationships/diagramQuickStyle" Target="../diagrams/quickStyle2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8.xml"/><Relationship Id="rId3" Type="http://schemas.openxmlformats.org/officeDocument/2006/relationships/diagramLayout" Target="../diagrams/layout27.xml"/><Relationship Id="rId7" Type="http://schemas.openxmlformats.org/officeDocument/2006/relationships/diagramData" Target="../diagrams/data28.xml"/><Relationship Id="rId12" Type="http://schemas.openxmlformats.org/officeDocument/2006/relationships/image" Target="../media/image24.jpeg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7.xml"/><Relationship Id="rId11" Type="http://schemas.microsoft.com/office/2007/relationships/diagramDrawing" Target="../diagrams/drawing28.xml"/><Relationship Id="rId5" Type="http://schemas.openxmlformats.org/officeDocument/2006/relationships/diagramColors" Target="../diagrams/colors27.xml"/><Relationship Id="rId10" Type="http://schemas.openxmlformats.org/officeDocument/2006/relationships/diagramColors" Target="../diagrams/colors28.xml"/><Relationship Id="rId4" Type="http://schemas.openxmlformats.org/officeDocument/2006/relationships/diagramQuickStyle" Target="../diagrams/quickStyle27.xml"/><Relationship Id="rId9" Type="http://schemas.openxmlformats.org/officeDocument/2006/relationships/diagramQuickStyle" Target="../diagrams/quickStyle2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0.xml"/><Relationship Id="rId3" Type="http://schemas.openxmlformats.org/officeDocument/2006/relationships/diagramLayout" Target="../diagrams/layout29.xml"/><Relationship Id="rId7" Type="http://schemas.openxmlformats.org/officeDocument/2006/relationships/diagramData" Target="../diagrams/data30.xml"/><Relationship Id="rId12" Type="http://schemas.openxmlformats.org/officeDocument/2006/relationships/image" Target="../media/image25.jpeg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9.xml"/><Relationship Id="rId11" Type="http://schemas.microsoft.com/office/2007/relationships/diagramDrawing" Target="../diagrams/drawing30.xml"/><Relationship Id="rId5" Type="http://schemas.openxmlformats.org/officeDocument/2006/relationships/diagramColors" Target="../diagrams/colors29.xml"/><Relationship Id="rId10" Type="http://schemas.openxmlformats.org/officeDocument/2006/relationships/diagramColors" Target="../diagrams/colors30.xml"/><Relationship Id="rId4" Type="http://schemas.openxmlformats.org/officeDocument/2006/relationships/diagramQuickStyle" Target="../diagrams/quickStyle29.xml"/><Relationship Id="rId9" Type="http://schemas.openxmlformats.org/officeDocument/2006/relationships/diagramQuickStyle" Target="../diagrams/quickStyle3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2.xml"/><Relationship Id="rId3" Type="http://schemas.openxmlformats.org/officeDocument/2006/relationships/diagramLayout" Target="../diagrams/layout31.xml"/><Relationship Id="rId7" Type="http://schemas.openxmlformats.org/officeDocument/2006/relationships/diagramData" Target="../diagrams/data32.xml"/><Relationship Id="rId12" Type="http://schemas.openxmlformats.org/officeDocument/2006/relationships/image" Target="../media/image26.jpeg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1.xml"/><Relationship Id="rId11" Type="http://schemas.microsoft.com/office/2007/relationships/diagramDrawing" Target="../diagrams/drawing32.xml"/><Relationship Id="rId5" Type="http://schemas.openxmlformats.org/officeDocument/2006/relationships/diagramColors" Target="../diagrams/colors31.xml"/><Relationship Id="rId10" Type="http://schemas.openxmlformats.org/officeDocument/2006/relationships/diagramColors" Target="../diagrams/colors32.xml"/><Relationship Id="rId4" Type="http://schemas.openxmlformats.org/officeDocument/2006/relationships/diagramQuickStyle" Target="../diagrams/quickStyle31.xml"/><Relationship Id="rId9" Type="http://schemas.openxmlformats.org/officeDocument/2006/relationships/diagramQuickStyle" Target="../diagrams/quickStyle3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4.xml"/><Relationship Id="rId3" Type="http://schemas.openxmlformats.org/officeDocument/2006/relationships/diagramLayout" Target="../diagrams/layout33.xml"/><Relationship Id="rId7" Type="http://schemas.openxmlformats.org/officeDocument/2006/relationships/diagramData" Target="../diagrams/data34.xml"/><Relationship Id="rId12" Type="http://schemas.openxmlformats.org/officeDocument/2006/relationships/image" Target="../media/image27.png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3.xml"/><Relationship Id="rId11" Type="http://schemas.microsoft.com/office/2007/relationships/diagramDrawing" Target="../diagrams/drawing34.xml"/><Relationship Id="rId5" Type="http://schemas.openxmlformats.org/officeDocument/2006/relationships/diagramColors" Target="../diagrams/colors33.xml"/><Relationship Id="rId10" Type="http://schemas.openxmlformats.org/officeDocument/2006/relationships/diagramColors" Target="../diagrams/colors34.xml"/><Relationship Id="rId4" Type="http://schemas.openxmlformats.org/officeDocument/2006/relationships/diagramQuickStyle" Target="../diagrams/quickStyle33.xml"/><Relationship Id="rId9" Type="http://schemas.openxmlformats.org/officeDocument/2006/relationships/diagramQuickStyle" Target="../diagrams/quickStyle34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6.xml"/><Relationship Id="rId3" Type="http://schemas.openxmlformats.org/officeDocument/2006/relationships/diagramLayout" Target="../diagrams/layout35.xml"/><Relationship Id="rId7" Type="http://schemas.openxmlformats.org/officeDocument/2006/relationships/diagramData" Target="../diagrams/data36.xml"/><Relationship Id="rId12" Type="http://schemas.openxmlformats.org/officeDocument/2006/relationships/image" Target="../media/image28.jpeg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5.xml"/><Relationship Id="rId11" Type="http://schemas.microsoft.com/office/2007/relationships/diagramDrawing" Target="../diagrams/drawing36.xml"/><Relationship Id="rId5" Type="http://schemas.openxmlformats.org/officeDocument/2006/relationships/diagramColors" Target="../diagrams/colors35.xml"/><Relationship Id="rId10" Type="http://schemas.openxmlformats.org/officeDocument/2006/relationships/diagramColors" Target="../diagrams/colors36.xml"/><Relationship Id="rId4" Type="http://schemas.openxmlformats.org/officeDocument/2006/relationships/diagramQuickStyle" Target="../diagrams/quickStyle35.xml"/><Relationship Id="rId9" Type="http://schemas.openxmlformats.org/officeDocument/2006/relationships/diagramQuickStyle" Target="../diagrams/quickStyle3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2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8.xml"/><Relationship Id="rId3" Type="http://schemas.openxmlformats.org/officeDocument/2006/relationships/diagramLayout" Target="../diagrams/layout37.xml"/><Relationship Id="rId7" Type="http://schemas.openxmlformats.org/officeDocument/2006/relationships/diagramData" Target="../diagrams/data38.xml"/><Relationship Id="rId12" Type="http://schemas.openxmlformats.org/officeDocument/2006/relationships/image" Target="../media/image29.jpeg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7.xml"/><Relationship Id="rId11" Type="http://schemas.microsoft.com/office/2007/relationships/diagramDrawing" Target="../diagrams/drawing38.xml"/><Relationship Id="rId5" Type="http://schemas.openxmlformats.org/officeDocument/2006/relationships/diagramColors" Target="../diagrams/colors37.xml"/><Relationship Id="rId10" Type="http://schemas.openxmlformats.org/officeDocument/2006/relationships/diagramColors" Target="../diagrams/colors38.xml"/><Relationship Id="rId4" Type="http://schemas.openxmlformats.org/officeDocument/2006/relationships/diagramQuickStyle" Target="../diagrams/quickStyle37.xml"/><Relationship Id="rId9" Type="http://schemas.openxmlformats.org/officeDocument/2006/relationships/diagramQuickStyle" Target="../diagrams/quickStyle3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7" Type="http://schemas.openxmlformats.org/officeDocument/2006/relationships/image" Target="../media/image30.jpeg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0.xml"/><Relationship Id="rId7" Type="http://schemas.openxmlformats.org/officeDocument/2006/relationships/image" Target="../media/image31.jpeg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0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2.xml"/><Relationship Id="rId13" Type="http://schemas.openxmlformats.org/officeDocument/2006/relationships/diagramLayout" Target="../diagrams/layout43.xml"/><Relationship Id="rId3" Type="http://schemas.openxmlformats.org/officeDocument/2006/relationships/diagramLayout" Target="../diagrams/layout41.xml"/><Relationship Id="rId7" Type="http://schemas.openxmlformats.org/officeDocument/2006/relationships/diagramData" Target="../diagrams/data42.xml"/><Relationship Id="rId12" Type="http://schemas.openxmlformats.org/officeDocument/2006/relationships/diagramData" Target="../diagrams/data43.xml"/><Relationship Id="rId2" Type="http://schemas.openxmlformats.org/officeDocument/2006/relationships/diagramData" Target="../diagrams/data41.xml"/><Relationship Id="rId16" Type="http://schemas.microsoft.com/office/2007/relationships/diagramDrawing" Target="../diagrams/drawing4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1.xml"/><Relationship Id="rId11" Type="http://schemas.microsoft.com/office/2007/relationships/diagramDrawing" Target="../diagrams/drawing42.xml"/><Relationship Id="rId5" Type="http://schemas.openxmlformats.org/officeDocument/2006/relationships/diagramColors" Target="../diagrams/colors41.xml"/><Relationship Id="rId15" Type="http://schemas.openxmlformats.org/officeDocument/2006/relationships/diagramColors" Target="../diagrams/colors43.xml"/><Relationship Id="rId10" Type="http://schemas.openxmlformats.org/officeDocument/2006/relationships/diagramColors" Target="../diagrams/colors42.xml"/><Relationship Id="rId4" Type="http://schemas.openxmlformats.org/officeDocument/2006/relationships/diagramQuickStyle" Target="../diagrams/quickStyle41.xml"/><Relationship Id="rId9" Type="http://schemas.openxmlformats.org/officeDocument/2006/relationships/diagramQuickStyle" Target="../diagrams/quickStyle42.xml"/><Relationship Id="rId14" Type="http://schemas.openxmlformats.org/officeDocument/2006/relationships/diagramQuickStyle" Target="../diagrams/quickStyle4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5.xml"/><Relationship Id="rId13" Type="http://schemas.openxmlformats.org/officeDocument/2006/relationships/image" Target="../media/image33.jpeg"/><Relationship Id="rId3" Type="http://schemas.openxmlformats.org/officeDocument/2006/relationships/diagramLayout" Target="../diagrams/layout44.xml"/><Relationship Id="rId7" Type="http://schemas.openxmlformats.org/officeDocument/2006/relationships/diagramData" Target="../diagrams/data45.xml"/><Relationship Id="rId12" Type="http://schemas.openxmlformats.org/officeDocument/2006/relationships/image" Target="../media/image32.jpeg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4.xml"/><Relationship Id="rId11" Type="http://schemas.microsoft.com/office/2007/relationships/diagramDrawing" Target="../diagrams/drawing45.xml"/><Relationship Id="rId5" Type="http://schemas.openxmlformats.org/officeDocument/2006/relationships/diagramColors" Target="../diagrams/colors44.xml"/><Relationship Id="rId10" Type="http://schemas.openxmlformats.org/officeDocument/2006/relationships/diagramColors" Target="../diagrams/colors45.xml"/><Relationship Id="rId4" Type="http://schemas.openxmlformats.org/officeDocument/2006/relationships/diagramQuickStyle" Target="../diagrams/quickStyle44.xml"/><Relationship Id="rId9" Type="http://schemas.openxmlformats.org/officeDocument/2006/relationships/diagramQuickStyle" Target="../diagrams/quickStyle4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7.xml"/><Relationship Id="rId13" Type="http://schemas.microsoft.com/office/2007/relationships/hdphoto" Target="../media/hdphoto2.wdp"/><Relationship Id="rId3" Type="http://schemas.openxmlformats.org/officeDocument/2006/relationships/diagramLayout" Target="../diagrams/layout46.xml"/><Relationship Id="rId7" Type="http://schemas.openxmlformats.org/officeDocument/2006/relationships/diagramData" Target="../diagrams/data47.xml"/><Relationship Id="rId12" Type="http://schemas.openxmlformats.org/officeDocument/2006/relationships/image" Target="../media/image34.png"/><Relationship Id="rId2" Type="http://schemas.openxmlformats.org/officeDocument/2006/relationships/diagramData" Target="../diagrams/data46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6.xml"/><Relationship Id="rId11" Type="http://schemas.microsoft.com/office/2007/relationships/diagramDrawing" Target="../diagrams/drawing47.xml"/><Relationship Id="rId5" Type="http://schemas.openxmlformats.org/officeDocument/2006/relationships/diagramColors" Target="../diagrams/colors46.xml"/><Relationship Id="rId10" Type="http://schemas.openxmlformats.org/officeDocument/2006/relationships/diagramColors" Target="../diagrams/colors47.xml"/><Relationship Id="rId4" Type="http://schemas.openxmlformats.org/officeDocument/2006/relationships/diagramQuickStyle" Target="../diagrams/quickStyle46.xml"/><Relationship Id="rId9" Type="http://schemas.openxmlformats.org/officeDocument/2006/relationships/diagramQuickStyle" Target="../diagrams/quickStyle4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9.xml"/><Relationship Id="rId3" Type="http://schemas.openxmlformats.org/officeDocument/2006/relationships/diagramLayout" Target="../diagrams/layout48.xml"/><Relationship Id="rId7" Type="http://schemas.openxmlformats.org/officeDocument/2006/relationships/diagramData" Target="../diagrams/data49.xml"/><Relationship Id="rId12" Type="http://schemas.openxmlformats.org/officeDocument/2006/relationships/image" Target="../media/image35.jpeg"/><Relationship Id="rId2" Type="http://schemas.openxmlformats.org/officeDocument/2006/relationships/diagramData" Target="../diagrams/data4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48.xml"/><Relationship Id="rId11" Type="http://schemas.microsoft.com/office/2007/relationships/diagramDrawing" Target="../diagrams/drawing49.xml"/><Relationship Id="rId5" Type="http://schemas.openxmlformats.org/officeDocument/2006/relationships/diagramColors" Target="../diagrams/colors48.xml"/><Relationship Id="rId10" Type="http://schemas.openxmlformats.org/officeDocument/2006/relationships/diagramColors" Target="../diagrams/colors49.xml"/><Relationship Id="rId4" Type="http://schemas.openxmlformats.org/officeDocument/2006/relationships/diagramQuickStyle" Target="../diagrams/quickStyle48.xml"/><Relationship Id="rId9" Type="http://schemas.openxmlformats.org/officeDocument/2006/relationships/diagramQuickStyle" Target="../diagrams/quickStyle49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1.xml"/><Relationship Id="rId3" Type="http://schemas.openxmlformats.org/officeDocument/2006/relationships/diagramLayout" Target="../diagrams/layout50.xml"/><Relationship Id="rId7" Type="http://schemas.openxmlformats.org/officeDocument/2006/relationships/diagramData" Target="../diagrams/data51.xml"/><Relationship Id="rId12" Type="http://schemas.openxmlformats.org/officeDocument/2006/relationships/image" Target="../media/image36.jpeg"/><Relationship Id="rId2" Type="http://schemas.openxmlformats.org/officeDocument/2006/relationships/diagramData" Target="../diagrams/data5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0.xml"/><Relationship Id="rId11" Type="http://schemas.microsoft.com/office/2007/relationships/diagramDrawing" Target="../diagrams/drawing51.xml"/><Relationship Id="rId5" Type="http://schemas.openxmlformats.org/officeDocument/2006/relationships/diagramColors" Target="../diagrams/colors50.xml"/><Relationship Id="rId10" Type="http://schemas.openxmlformats.org/officeDocument/2006/relationships/diagramColors" Target="../diagrams/colors51.xml"/><Relationship Id="rId4" Type="http://schemas.openxmlformats.org/officeDocument/2006/relationships/diagramQuickStyle" Target="../diagrams/quickStyle50.xml"/><Relationship Id="rId9" Type="http://schemas.openxmlformats.org/officeDocument/2006/relationships/diagramQuickStyle" Target="../diagrams/quickStyle5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3.xml"/><Relationship Id="rId3" Type="http://schemas.openxmlformats.org/officeDocument/2006/relationships/diagramLayout" Target="../diagrams/layout52.xml"/><Relationship Id="rId7" Type="http://schemas.openxmlformats.org/officeDocument/2006/relationships/diagramData" Target="../diagrams/data53.xml"/><Relationship Id="rId12" Type="http://schemas.openxmlformats.org/officeDocument/2006/relationships/image" Target="../media/image37.jpeg"/><Relationship Id="rId2" Type="http://schemas.openxmlformats.org/officeDocument/2006/relationships/diagramData" Target="../diagrams/data5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2.xml"/><Relationship Id="rId11" Type="http://schemas.microsoft.com/office/2007/relationships/diagramDrawing" Target="../diagrams/drawing53.xml"/><Relationship Id="rId5" Type="http://schemas.openxmlformats.org/officeDocument/2006/relationships/diagramColors" Target="../diagrams/colors52.xml"/><Relationship Id="rId10" Type="http://schemas.openxmlformats.org/officeDocument/2006/relationships/diagramColors" Target="../diagrams/colors53.xml"/><Relationship Id="rId4" Type="http://schemas.openxmlformats.org/officeDocument/2006/relationships/diagramQuickStyle" Target="../diagrams/quickStyle52.xml"/><Relationship Id="rId9" Type="http://schemas.openxmlformats.org/officeDocument/2006/relationships/diagramQuickStyle" Target="../diagrams/quickStyle5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5.xml"/><Relationship Id="rId3" Type="http://schemas.openxmlformats.org/officeDocument/2006/relationships/diagramLayout" Target="../diagrams/layout54.xml"/><Relationship Id="rId7" Type="http://schemas.openxmlformats.org/officeDocument/2006/relationships/diagramData" Target="../diagrams/data55.xml"/><Relationship Id="rId12" Type="http://schemas.openxmlformats.org/officeDocument/2006/relationships/image" Target="../media/image38.jpeg"/><Relationship Id="rId2" Type="http://schemas.openxmlformats.org/officeDocument/2006/relationships/diagramData" Target="../diagrams/data5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4.xml"/><Relationship Id="rId11" Type="http://schemas.microsoft.com/office/2007/relationships/diagramDrawing" Target="../diagrams/drawing55.xml"/><Relationship Id="rId5" Type="http://schemas.openxmlformats.org/officeDocument/2006/relationships/diagramColors" Target="../diagrams/colors54.xml"/><Relationship Id="rId10" Type="http://schemas.openxmlformats.org/officeDocument/2006/relationships/diagramColors" Target="../diagrams/colors55.xml"/><Relationship Id="rId4" Type="http://schemas.openxmlformats.org/officeDocument/2006/relationships/diagramQuickStyle" Target="../diagrams/quickStyle54.xml"/><Relationship Id="rId9" Type="http://schemas.openxmlformats.org/officeDocument/2006/relationships/diagramQuickStyle" Target="../diagrams/quickStyle5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.xml"/><Relationship Id="rId3" Type="http://schemas.openxmlformats.org/officeDocument/2006/relationships/diagramLayout" Target="../diagrams/layout5.xml"/><Relationship Id="rId7" Type="http://schemas.openxmlformats.org/officeDocument/2006/relationships/diagramData" Target="../diagrams/data6.xml"/><Relationship Id="rId12" Type="http://schemas.openxmlformats.org/officeDocument/2006/relationships/image" Target="../media/image3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.xml"/><Relationship Id="rId11" Type="http://schemas.microsoft.com/office/2007/relationships/diagramDrawing" Target="../diagrams/drawing6.xml"/><Relationship Id="rId5" Type="http://schemas.openxmlformats.org/officeDocument/2006/relationships/diagramColors" Target="../diagrams/colors5.xml"/><Relationship Id="rId10" Type="http://schemas.openxmlformats.org/officeDocument/2006/relationships/diagramColors" Target="../diagrams/colors6.xml"/><Relationship Id="rId4" Type="http://schemas.openxmlformats.org/officeDocument/2006/relationships/diagramQuickStyle" Target="../diagrams/quickStyle5.xml"/><Relationship Id="rId9" Type="http://schemas.openxmlformats.org/officeDocument/2006/relationships/diagramQuickStyle" Target="../diagrams/quickStyl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6.xml"/><Relationship Id="rId7" Type="http://schemas.openxmlformats.org/officeDocument/2006/relationships/image" Target="../media/image39.jpeg"/><Relationship Id="rId2" Type="http://schemas.openxmlformats.org/officeDocument/2006/relationships/diagramData" Target="../diagrams/data5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6.xml"/><Relationship Id="rId5" Type="http://schemas.openxmlformats.org/officeDocument/2006/relationships/diagramColors" Target="../diagrams/colors56.xml"/><Relationship Id="rId4" Type="http://schemas.openxmlformats.org/officeDocument/2006/relationships/diagramQuickStyle" Target="../diagrams/quickStyle5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58.xml"/><Relationship Id="rId3" Type="http://schemas.openxmlformats.org/officeDocument/2006/relationships/diagramLayout" Target="../diagrams/layout57.xml"/><Relationship Id="rId7" Type="http://schemas.openxmlformats.org/officeDocument/2006/relationships/diagramData" Target="../diagrams/data58.xml"/><Relationship Id="rId12" Type="http://schemas.openxmlformats.org/officeDocument/2006/relationships/image" Target="../media/image40.jpeg"/><Relationship Id="rId2" Type="http://schemas.openxmlformats.org/officeDocument/2006/relationships/diagramData" Target="../diagrams/data5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7.xml"/><Relationship Id="rId11" Type="http://schemas.microsoft.com/office/2007/relationships/diagramDrawing" Target="../diagrams/drawing58.xml"/><Relationship Id="rId5" Type="http://schemas.openxmlformats.org/officeDocument/2006/relationships/diagramColors" Target="../diagrams/colors57.xml"/><Relationship Id="rId10" Type="http://schemas.openxmlformats.org/officeDocument/2006/relationships/diagramColors" Target="../diagrams/colors58.xml"/><Relationship Id="rId4" Type="http://schemas.openxmlformats.org/officeDocument/2006/relationships/diagramQuickStyle" Target="../diagrams/quickStyle57.xml"/><Relationship Id="rId9" Type="http://schemas.openxmlformats.org/officeDocument/2006/relationships/diagramQuickStyle" Target="../diagrams/quickStyle5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0.xml"/><Relationship Id="rId3" Type="http://schemas.openxmlformats.org/officeDocument/2006/relationships/diagramLayout" Target="../diagrams/layout59.xml"/><Relationship Id="rId7" Type="http://schemas.openxmlformats.org/officeDocument/2006/relationships/diagramData" Target="../diagrams/data60.xml"/><Relationship Id="rId12" Type="http://schemas.openxmlformats.org/officeDocument/2006/relationships/image" Target="../media/image41.jpeg"/><Relationship Id="rId2" Type="http://schemas.openxmlformats.org/officeDocument/2006/relationships/diagramData" Target="../diagrams/data5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59.xml"/><Relationship Id="rId11" Type="http://schemas.microsoft.com/office/2007/relationships/diagramDrawing" Target="../diagrams/drawing60.xml"/><Relationship Id="rId5" Type="http://schemas.openxmlformats.org/officeDocument/2006/relationships/diagramColors" Target="../diagrams/colors59.xml"/><Relationship Id="rId10" Type="http://schemas.openxmlformats.org/officeDocument/2006/relationships/diagramColors" Target="../diagrams/colors60.xml"/><Relationship Id="rId4" Type="http://schemas.openxmlformats.org/officeDocument/2006/relationships/diagramQuickStyle" Target="../diagrams/quickStyle59.xml"/><Relationship Id="rId9" Type="http://schemas.openxmlformats.org/officeDocument/2006/relationships/diagramQuickStyle" Target="../diagrams/quickStyle6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2.xml"/><Relationship Id="rId3" Type="http://schemas.openxmlformats.org/officeDocument/2006/relationships/diagramLayout" Target="../diagrams/layout61.xml"/><Relationship Id="rId7" Type="http://schemas.openxmlformats.org/officeDocument/2006/relationships/image" Target="../media/image42.jpeg"/><Relationship Id="rId12" Type="http://schemas.microsoft.com/office/2007/relationships/diagramDrawing" Target="../diagrams/drawing62.xml"/><Relationship Id="rId2" Type="http://schemas.openxmlformats.org/officeDocument/2006/relationships/diagramData" Target="../diagrams/data6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1.xml"/><Relationship Id="rId11" Type="http://schemas.openxmlformats.org/officeDocument/2006/relationships/diagramColors" Target="../diagrams/colors62.xml"/><Relationship Id="rId5" Type="http://schemas.openxmlformats.org/officeDocument/2006/relationships/diagramColors" Target="../diagrams/colors61.xml"/><Relationship Id="rId10" Type="http://schemas.openxmlformats.org/officeDocument/2006/relationships/diagramQuickStyle" Target="../diagrams/quickStyle62.xml"/><Relationship Id="rId4" Type="http://schemas.openxmlformats.org/officeDocument/2006/relationships/diagramQuickStyle" Target="../diagrams/quickStyle61.xml"/><Relationship Id="rId9" Type="http://schemas.openxmlformats.org/officeDocument/2006/relationships/diagramLayout" Target="../diagrams/layout6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4.xml"/><Relationship Id="rId3" Type="http://schemas.openxmlformats.org/officeDocument/2006/relationships/diagramLayout" Target="../diagrams/layout63.xml"/><Relationship Id="rId7" Type="http://schemas.openxmlformats.org/officeDocument/2006/relationships/diagramData" Target="../diagrams/data64.xml"/><Relationship Id="rId12" Type="http://schemas.openxmlformats.org/officeDocument/2006/relationships/image" Target="../media/image43.jpeg"/><Relationship Id="rId2" Type="http://schemas.openxmlformats.org/officeDocument/2006/relationships/diagramData" Target="../diagrams/data6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3.xml"/><Relationship Id="rId11" Type="http://schemas.microsoft.com/office/2007/relationships/diagramDrawing" Target="../diagrams/drawing64.xml"/><Relationship Id="rId5" Type="http://schemas.openxmlformats.org/officeDocument/2006/relationships/diagramColors" Target="../diagrams/colors63.xml"/><Relationship Id="rId10" Type="http://schemas.openxmlformats.org/officeDocument/2006/relationships/diagramColors" Target="../diagrams/colors64.xml"/><Relationship Id="rId4" Type="http://schemas.openxmlformats.org/officeDocument/2006/relationships/diagramQuickStyle" Target="../diagrams/quickStyle63.xml"/><Relationship Id="rId9" Type="http://schemas.openxmlformats.org/officeDocument/2006/relationships/diagramQuickStyle" Target="../diagrams/quickStyle6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6.xml"/><Relationship Id="rId3" Type="http://schemas.openxmlformats.org/officeDocument/2006/relationships/diagramLayout" Target="../diagrams/layout65.xml"/><Relationship Id="rId7" Type="http://schemas.openxmlformats.org/officeDocument/2006/relationships/diagramData" Target="../diagrams/data66.xml"/><Relationship Id="rId12" Type="http://schemas.openxmlformats.org/officeDocument/2006/relationships/image" Target="../media/image44.jpeg"/><Relationship Id="rId2" Type="http://schemas.openxmlformats.org/officeDocument/2006/relationships/diagramData" Target="../diagrams/data6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5.xml"/><Relationship Id="rId11" Type="http://schemas.microsoft.com/office/2007/relationships/diagramDrawing" Target="../diagrams/drawing66.xml"/><Relationship Id="rId5" Type="http://schemas.openxmlformats.org/officeDocument/2006/relationships/diagramColors" Target="../diagrams/colors65.xml"/><Relationship Id="rId10" Type="http://schemas.openxmlformats.org/officeDocument/2006/relationships/diagramColors" Target="../diagrams/colors66.xml"/><Relationship Id="rId4" Type="http://schemas.openxmlformats.org/officeDocument/2006/relationships/diagramQuickStyle" Target="../diagrams/quickStyle65.xml"/><Relationship Id="rId9" Type="http://schemas.openxmlformats.org/officeDocument/2006/relationships/diagramQuickStyle" Target="../diagrams/quickStyle66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68.xml"/><Relationship Id="rId3" Type="http://schemas.openxmlformats.org/officeDocument/2006/relationships/diagramLayout" Target="../diagrams/layout67.xml"/><Relationship Id="rId7" Type="http://schemas.openxmlformats.org/officeDocument/2006/relationships/diagramData" Target="../diagrams/data68.xml"/><Relationship Id="rId12" Type="http://schemas.openxmlformats.org/officeDocument/2006/relationships/image" Target="../media/image45.jpeg"/><Relationship Id="rId2" Type="http://schemas.openxmlformats.org/officeDocument/2006/relationships/diagramData" Target="../diagrams/data6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7.xml"/><Relationship Id="rId11" Type="http://schemas.microsoft.com/office/2007/relationships/diagramDrawing" Target="../diagrams/drawing68.xml"/><Relationship Id="rId5" Type="http://schemas.openxmlformats.org/officeDocument/2006/relationships/diagramColors" Target="../diagrams/colors67.xml"/><Relationship Id="rId10" Type="http://schemas.openxmlformats.org/officeDocument/2006/relationships/diagramColors" Target="../diagrams/colors68.xml"/><Relationship Id="rId4" Type="http://schemas.openxmlformats.org/officeDocument/2006/relationships/diagramQuickStyle" Target="../diagrams/quickStyle67.xml"/><Relationship Id="rId9" Type="http://schemas.openxmlformats.org/officeDocument/2006/relationships/diagramQuickStyle" Target="../diagrams/quickStyle6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0.xml"/><Relationship Id="rId3" Type="http://schemas.openxmlformats.org/officeDocument/2006/relationships/diagramLayout" Target="../diagrams/layout69.xml"/><Relationship Id="rId7" Type="http://schemas.openxmlformats.org/officeDocument/2006/relationships/diagramData" Target="../diagrams/data70.xml"/><Relationship Id="rId12" Type="http://schemas.openxmlformats.org/officeDocument/2006/relationships/image" Target="../media/image46.jpeg"/><Relationship Id="rId2" Type="http://schemas.openxmlformats.org/officeDocument/2006/relationships/diagramData" Target="../diagrams/data6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69.xml"/><Relationship Id="rId11" Type="http://schemas.microsoft.com/office/2007/relationships/diagramDrawing" Target="../diagrams/drawing70.xml"/><Relationship Id="rId5" Type="http://schemas.openxmlformats.org/officeDocument/2006/relationships/diagramColors" Target="../diagrams/colors69.xml"/><Relationship Id="rId10" Type="http://schemas.openxmlformats.org/officeDocument/2006/relationships/diagramColors" Target="../diagrams/colors70.xml"/><Relationship Id="rId4" Type="http://schemas.openxmlformats.org/officeDocument/2006/relationships/diagramQuickStyle" Target="../diagrams/quickStyle69.xml"/><Relationship Id="rId9" Type="http://schemas.openxmlformats.org/officeDocument/2006/relationships/diagramQuickStyle" Target="../diagrams/quickStyle70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2.xml"/><Relationship Id="rId3" Type="http://schemas.openxmlformats.org/officeDocument/2006/relationships/diagramLayout" Target="../diagrams/layout71.xml"/><Relationship Id="rId7" Type="http://schemas.openxmlformats.org/officeDocument/2006/relationships/diagramData" Target="../diagrams/data72.xml"/><Relationship Id="rId12" Type="http://schemas.openxmlformats.org/officeDocument/2006/relationships/image" Target="../media/image47.jpeg"/><Relationship Id="rId2" Type="http://schemas.openxmlformats.org/officeDocument/2006/relationships/diagramData" Target="../diagrams/data7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1.xml"/><Relationship Id="rId11" Type="http://schemas.microsoft.com/office/2007/relationships/diagramDrawing" Target="../diagrams/drawing72.xml"/><Relationship Id="rId5" Type="http://schemas.openxmlformats.org/officeDocument/2006/relationships/diagramColors" Target="../diagrams/colors71.xml"/><Relationship Id="rId10" Type="http://schemas.openxmlformats.org/officeDocument/2006/relationships/diagramColors" Target="../diagrams/colors72.xml"/><Relationship Id="rId4" Type="http://schemas.openxmlformats.org/officeDocument/2006/relationships/diagramQuickStyle" Target="../diagrams/quickStyle71.xml"/><Relationship Id="rId9" Type="http://schemas.openxmlformats.org/officeDocument/2006/relationships/diagramQuickStyle" Target="../diagrams/quickStyle7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3.xml"/><Relationship Id="rId7" Type="http://schemas.openxmlformats.org/officeDocument/2006/relationships/image" Target="../media/image48.jpeg"/><Relationship Id="rId2" Type="http://schemas.openxmlformats.org/officeDocument/2006/relationships/diagramData" Target="../diagrams/data7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3.xml"/><Relationship Id="rId5" Type="http://schemas.openxmlformats.org/officeDocument/2006/relationships/diagramColors" Target="../diagrams/colors73.xml"/><Relationship Id="rId4" Type="http://schemas.openxmlformats.org/officeDocument/2006/relationships/diagramQuickStyle" Target="../diagrams/quickStyle7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12" Type="http://schemas.openxmlformats.org/officeDocument/2006/relationships/image" Target="../media/image4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5.xml"/><Relationship Id="rId3" Type="http://schemas.openxmlformats.org/officeDocument/2006/relationships/diagramLayout" Target="../diagrams/layout74.xml"/><Relationship Id="rId7" Type="http://schemas.openxmlformats.org/officeDocument/2006/relationships/diagramData" Target="../diagrams/data75.xml"/><Relationship Id="rId12" Type="http://schemas.openxmlformats.org/officeDocument/2006/relationships/image" Target="../media/image49.jpeg"/><Relationship Id="rId2" Type="http://schemas.openxmlformats.org/officeDocument/2006/relationships/diagramData" Target="../diagrams/data74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4.xml"/><Relationship Id="rId11" Type="http://schemas.microsoft.com/office/2007/relationships/diagramDrawing" Target="../diagrams/drawing75.xml"/><Relationship Id="rId5" Type="http://schemas.openxmlformats.org/officeDocument/2006/relationships/diagramColors" Target="../diagrams/colors74.xml"/><Relationship Id="rId10" Type="http://schemas.openxmlformats.org/officeDocument/2006/relationships/diagramColors" Target="../diagrams/colors75.xml"/><Relationship Id="rId4" Type="http://schemas.openxmlformats.org/officeDocument/2006/relationships/diagramQuickStyle" Target="../diagrams/quickStyle74.xml"/><Relationship Id="rId9" Type="http://schemas.openxmlformats.org/officeDocument/2006/relationships/diagramQuickStyle" Target="../diagrams/quickStyle75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7.xml"/><Relationship Id="rId13" Type="http://schemas.openxmlformats.org/officeDocument/2006/relationships/diagramLayout" Target="../diagrams/layout78.xml"/><Relationship Id="rId3" Type="http://schemas.openxmlformats.org/officeDocument/2006/relationships/diagramLayout" Target="../diagrams/layout76.xml"/><Relationship Id="rId7" Type="http://schemas.openxmlformats.org/officeDocument/2006/relationships/diagramData" Target="../diagrams/data77.xml"/><Relationship Id="rId12" Type="http://schemas.openxmlformats.org/officeDocument/2006/relationships/diagramData" Target="../diagrams/data78.xml"/><Relationship Id="rId2" Type="http://schemas.openxmlformats.org/officeDocument/2006/relationships/diagramData" Target="../diagrams/data76.xml"/><Relationship Id="rId16" Type="http://schemas.microsoft.com/office/2007/relationships/diagramDrawing" Target="../diagrams/drawing78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76.xml"/><Relationship Id="rId11" Type="http://schemas.microsoft.com/office/2007/relationships/diagramDrawing" Target="../diagrams/drawing77.xml"/><Relationship Id="rId5" Type="http://schemas.openxmlformats.org/officeDocument/2006/relationships/diagramColors" Target="../diagrams/colors76.xml"/><Relationship Id="rId15" Type="http://schemas.openxmlformats.org/officeDocument/2006/relationships/diagramColors" Target="../diagrams/colors78.xml"/><Relationship Id="rId10" Type="http://schemas.openxmlformats.org/officeDocument/2006/relationships/diagramColors" Target="../diagrams/colors77.xml"/><Relationship Id="rId4" Type="http://schemas.openxmlformats.org/officeDocument/2006/relationships/diagramQuickStyle" Target="../diagrams/quickStyle76.xml"/><Relationship Id="rId9" Type="http://schemas.openxmlformats.org/officeDocument/2006/relationships/diagramQuickStyle" Target="../diagrams/quickStyle77.xml"/><Relationship Id="rId14" Type="http://schemas.openxmlformats.org/officeDocument/2006/relationships/diagramQuickStyle" Target="../diagrams/quickStyle7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9.xml"/><Relationship Id="rId7" Type="http://schemas.openxmlformats.org/officeDocument/2006/relationships/image" Target="../media/image51.jpeg"/><Relationship Id="rId2" Type="http://schemas.openxmlformats.org/officeDocument/2006/relationships/diagramData" Target="../diagrams/data7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9.xml"/><Relationship Id="rId5" Type="http://schemas.openxmlformats.org/officeDocument/2006/relationships/diagramColors" Target="../diagrams/colors79.xml"/><Relationship Id="rId4" Type="http://schemas.openxmlformats.org/officeDocument/2006/relationships/diagramQuickStyle" Target="../diagrams/quickStyle79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diagramLayout" Target="../diagrams/layout80.xml"/><Relationship Id="rId7" Type="http://schemas.openxmlformats.org/officeDocument/2006/relationships/image" Target="../media/image52.jpeg"/><Relationship Id="rId2" Type="http://schemas.openxmlformats.org/officeDocument/2006/relationships/diagramData" Target="../diagrams/data80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0.xml"/><Relationship Id="rId5" Type="http://schemas.openxmlformats.org/officeDocument/2006/relationships/diagramColors" Target="../diagrams/colors80.xml"/><Relationship Id="rId4" Type="http://schemas.openxmlformats.org/officeDocument/2006/relationships/diagramQuickStyle" Target="../diagrams/quickStyle80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2.xml"/><Relationship Id="rId3" Type="http://schemas.openxmlformats.org/officeDocument/2006/relationships/diagramLayout" Target="../diagrams/layout81.xml"/><Relationship Id="rId7" Type="http://schemas.openxmlformats.org/officeDocument/2006/relationships/diagramData" Target="../diagrams/data82.xml"/><Relationship Id="rId12" Type="http://schemas.openxmlformats.org/officeDocument/2006/relationships/image" Target="../media/image54.jpeg"/><Relationship Id="rId2" Type="http://schemas.openxmlformats.org/officeDocument/2006/relationships/diagramData" Target="../diagrams/data8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1.xml"/><Relationship Id="rId11" Type="http://schemas.microsoft.com/office/2007/relationships/diagramDrawing" Target="../diagrams/drawing82.xml"/><Relationship Id="rId5" Type="http://schemas.openxmlformats.org/officeDocument/2006/relationships/diagramColors" Target="../diagrams/colors81.xml"/><Relationship Id="rId10" Type="http://schemas.openxmlformats.org/officeDocument/2006/relationships/diagramColors" Target="../diagrams/colors82.xml"/><Relationship Id="rId4" Type="http://schemas.openxmlformats.org/officeDocument/2006/relationships/diagramQuickStyle" Target="../diagrams/quickStyle81.xml"/><Relationship Id="rId9" Type="http://schemas.openxmlformats.org/officeDocument/2006/relationships/diagramQuickStyle" Target="../diagrams/quickStyle8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4.xml"/><Relationship Id="rId3" Type="http://schemas.openxmlformats.org/officeDocument/2006/relationships/diagramLayout" Target="../diagrams/layout83.xml"/><Relationship Id="rId7" Type="http://schemas.openxmlformats.org/officeDocument/2006/relationships/diagramData" Target="../diagrams/data84.xml"/><Relationship Id="rId12" Type="http://schemas.openxmlformats.org/officeDocument/2006/relationships/image" Target="../media/image55.jpeg"/><Relationship Id="rId2" Type="http://schemas.openxmlformats.org/officeDocument/2006/relationships/diagramData" Target="../diagrams/data8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3.xml"/><Relationship Id="rId11" Type="http://schemas.microsoft.com/office/2007/relationships/diagramDrawing" Target="../diagrams/drawing84.xml"/><Relationship Id="rId5" Type="http://schemas.openxmlformats.org/officeDocument/2006/relationships/diagramColors" Target="../diagrams/colors83.xml"/><Relationship Id="rId10" Type="http://schemas.openxmlformats.org/officeDocument/2006/relationships/diagramColors" Target="../diagrams/colors84.xml"/><Relationship Id="rId4" Type="http://schemas.openxmlformats.org/officeDocument/2006/relationships/diagramQuickStyle" Target="../diagrams/quickStyle83.xml"/><Relationship Id="rId9" Type="http://schemas.openxmlformats.org/officeDocument/2006/relationships/diagramQuickStyle" Target="../diagrams/quickStyle84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6.xml"/><Relationship Id="rId3" Type="http://schemas.openxmlformats.org/officeDocument/2006/relationships/diagramLayout" Target="../diagrams/layout85.xml"/><Relationship Id="rId7" Type="http://schemas.openxmlformats.org/officeDocument/2006/relationships/diagramData" Target="../diagrams/data86.xml"/><Relationship Id="rId12" Type="http://schemas.openxmlformats.org/officeDocument/2006/relationships/image" Target="../media/image56.jpeg"/><Relationship Id="rId2" Type="http://schemas.openxmlformats.org/officeDocument/2006/relationships/diagramData" Target="../diagrams/data8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5.xml"/><Relationship Id="rId11" Type="http://schemas.microsoft.com/office/2007/relationships/diagramDrawing" Target="../diagrams/drawing86.xml"/><Relationship Id="rId5" Type="http://schemas.openxmlformats.org/officeDocument/2006/relationships/diagramColors" Target="../diagrams/colors85.xml"/><Relationship Id="rId10" Type="http://schemas.openxmlformats.org/officeDocument/2006/relationships/diagramColors" Target="../diagrams/colors86.xml"/><Relationship Id="rId4" Type="http://schemas.openxmlformats.org/officeDocument/2006/relationships/diagramQuickStyle" Target="../diagrams/quickStyle85.xml"/><Relationship Id="rId9" Type="http://schemas.openxmlformats.org/officeDocument/2006/relationships/diagramQuickStyle" Target="../diagrams/quickStyle86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8.xml"/><Relationship Id="rId3" Type="http://schemas.openxmlformats.org/officeDocument/2006/relationships/diagramLayout" Target="../diagrams/layout87.xml"/><Relationship Id="rId7" Type="http://schemas.openxmlformats.org/officeDocument/2006/relationships/diagramData" Target="../diagrams/data88.xml"/><Relationship Id="rId12" Type="http://schemas.openxmlformats.org/officeDocument/2006/relationships/image" Target="../media/image57.jpeg"/><Relationship Id="rId2" Type="http://schemas.openxmlformats.org/officeDocument/2006/relationships/diagramData" Target="../diagrams/data8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7.xml"/><Relationship Id="rId11" Type="http://schemas.microsoft.com/office/2007/relationships/diagramDrawing" Target="../diagrams/drawing88.xml"/><Relationship Id="rId5" Type="http://schemas.openxmlformats.org/officeDocument/2006/relationships/diagramColors" Target="../diagrams/colors87.xml"/><Relationship Id="rId10" Type="http://schemas.openxmlformats.org/officeDocument/2006/relationships/diagramColors" Target="../diagrams/colors88.xml"/><Relationship Id="rId4" Type="http://schemas.openxmlformats.org/officeDocument/2006/relationships/diagramQuickStyle" Target="../diagrams/quickStyle87.xml"/><Relationship Id="rId9" Type="http://schemas.openxmlformats.org/officeDocument/2006/relationships/diagramQuickStyle" Target="../diagrams/quickStyle88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0.xml"/><Relationship Id="rId3" Type="http://schemas.openxmlformats.org/officeDocument/2006/relationships/diagramLayout" Target="../diagrams/layout89.xml"/><Relationship Id="rId7" Type="http://schemas.openxmlformats.org/officeDocument/2006/relationships/diagramData" Target="../diagrams/data90.xml"/><Relationship Id="rId12" Type="http://schemas.openxmlformats.org/officeDocument/2006/relationships/image" Target="../media/image58.jpeg"/><Relationship Id="rId2" Type="http://schemas.openxmlformats.org/officeDocument/2006/relationships/diagramData" Target="../diagrams/data8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89.xml"/><Relationship Id="rId11" Type="http://schemas.microsoft.com/office/2007/relationships/diagramDrawing" Target="../diagrams/drawing90.xml"/><Relationship Id="rId5" Type="http://schemas.openxmlformats.org/officeDocument/2006/relationships/diagramColors" Target="../diagrams/colors89.xml"/><Relationship Id="rId10" Type="http://schemas.openxmlformats.org/officeDocument/2006/relationships/diagramColors" Target="../diagrams/colors90.xml"/><Relationship Id="rId4" Type="http://schemas.openxmlformats.org/officeDocument/2006/relationships/diagramQuickStyle" Target="../diagrams/quickStyle89.xml"/><Relationship Id="rId9" Type="http://schemas.openxmlformats.org/officeDocument/2006/relationships/diagramQuickStyle" Target="../diagrams/quickStyle9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2.xml"/><Relationship Id="rId3" Type="http://schemas.openxmlformats.org/officeDocument/2006/relationships/diagramLayout" Target="../diagrams/layout91.xml"/><Relationship Id="rId7" Type="http://schemas.openxmlformats.org/officeDocument/2006/relationships/diagramData" Target="../diagrams/data92.xml"/><Relationship Id="rId12" Type="http://schemas.openxmlformats.org/officeDocument/2006/relationships/image" Target="../media/image59.jpeg"/><Relationship Id="rId2" Type="http://schemas.openxmlformats.org/officeDocument/2006/relationships/diagramData" Target="../diagrams/data9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1.xml"/><Relationship Id="rId11" Type="http://schemas.microsoft.com/office/2007/relationships/diagramDrawing" Target="../diagrams/drawing92.xml"/><Relationship Id="rId5" Type="http://schemas.openxmlformats.org/officeDocument/2006/relationships/diagramColors" Target="../diagrams/colors91.xml"/><Relationship Id="rId10" Type="http://schemas.openxmlformats.org/officeDocument/2006/relationships/diagramColors" Target="../diagrams/colors92.xml"/><Relationship Id="rId4" Type="http://schemas.openxmlformats.org/officeDocument/2006/relationships/diagramQuickStyle" Target="../diagrams/quickStyle91.xml"/><Relationship Id="rId9" Type="http://schemas.openxmlformats.org/officeDocument/2006/relationships/diagramQuickStyle" Target="../diagrams/quickStyle9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4.xml"/><Relationship Id="rId3" Type="http://schemas.openxmlformats.org/officeDocument/2006/relationships/diagramLayout" Target="../diagrams/layout93.xml"/><Relationship Id="rId7" Type="http://schemas.openxmlformats.org/officeDocument/2006/relationships/diagramData" Target="../diagrams/data94.xml"/><Relationship Id="rId12" Type="http://schemas.openxmlformats.org/officeDocument/2006/relationships/image" Target="../media/image59.jpeg"/><Relationship Id="rId2" Type="http://schemas.openxmlformats.org/officeDocument/2006/relationships/diagramData" Target="../diagrams/data9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3.xml"/><Relationship Id="rId11" Type="http://schemas.microsoft.com/office/2007/relationships/diagramDrawing" Target="../diagrams/drawing94.xml"/><Relationship Id="rId5" Type="http://schemas.openxmlformats.org/officeDocument/2006/relationships/diagramColors" Target="../diagrams/colors93.xml"/><Relationship Id="rId10" Type="http://schemas.openxmlformats.org/officeDocument/2006/relationships/diagramColors" Target="../diagrams/colors94.xml"/><Relationship Id="rId4" Type="http://schemas.openxmlformats.org/officeDocument/2006/relationships/diagramQuickStyle" Target="../diagrams/quickStyle93.xml"/><Relationship Id="rId9" Type="http://schemas.openxmlformats.org/officeDocument/2006/relationships/diagramQuickStyle" Target="../diagrams/quickStyle94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6.xml"/><Relationship Id="rId3" Type="http://schemas.openxmlformats.org/officeDocument/2006/relationships/diagramLayout" Target="../diagrams/layout95.xml"/><Relationship Id="rId7" Type="http://schemas.openxmlformats.org/officeDocument/2006/relationships/diagramData" Target="../diagrams/data96.xml"/><Relationship Id="rId12" Type="http://schemas.openxmlformats.org/officeDocument/2006/relationships/image" Target="../media/image60.jpeg"/><Relationship Id="rId2" Type="http://schemas.openxmlformats.org/officeDocument/2006/relationships/diagramData" Target="../diagrams/data9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5.xml"/><Relationship Id="rId11" Type="http://schemas.microsoft.com/office/2007/relationships/diagramDrawing" Target="../diagrams/drawing96.xml"/><Relationship Id="rId5" Type="http://schemas.openxmlformats.org/officeDocument/2006/relationships/diagramColors" Target="../diagrams/colors95.xml"/><Relationship Id="rId10" Type="http://schemas.openxmlformats.org/officeDocument/2006/relationships/diagramColors" Target="../diagrams/colors96.xml"/><Relationship Id="rId4" Type="http://schemas.openxmlformats.org/officeDocument/2006/relationships/diagramQuickStyle" Target="../diagrams/quickStyle95.xml"/><Relationship Id="rId9" Type="http://schemas.openxmlformats.org/officeDocument/2006/relationships/diagramQuickStyle" Target="../diagrams/quickStyle96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98.xml"/><Relationship Id="rId3" Type="http://schemas.openxmlformats.org/officeDocument/2006/relationships/diagramLayout" Target="../diagrams/layout97.xml"/><Relationship Id="rId7" Type="http://schemas.openxmlformats.org/officeDocument/2006/relationships/diagramData" Target="../diagrams/data98.xml"/><Relationship Id="rId12" Type="http://schemas.openxmlformats.org/officeDocument/2006/relationships/image" Target="../media/image61.jpeg"/><Relationship Id="rId2" Type="http://schemas.openxmlformats.org/officeDocument/2006/relationships/diagramData" Target="../diagrams/data9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7.xml"/><Relationship Id="rId11" Type="http://schemas.microsoft.com/office/2007/relationships/diagramDrawing" Target="../diagrams/drawing98.xml"/><Relationship Id="rId5" Type="http://schemas.openxmlformats.org/officeDocument/2006/relationships/diagramColors" Target="../diagrams/colors97.xml"/><Relationship Id="rId10" Type="http://schemas.openxmlformats.org/officeDocument/2006/relationships/diagramColors" Target="../diagrams/colors98.xml"/><Relationship Id="rId4" Type="http://schemas.openxmlformats.org/officeDocument/2006/relationships/diagramQuickStyle" Target="../diagrams/quickStyle97.xml"/><Relationship Id="rId9" Type="http://schemas.openxmlformats.org/officeDocument/2006/relationships/diagramQuickStyle" Target="../diagrams/quickStyle98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0.xml"/><Relationship Id="rId3" Type="http://schemas.openxmlformats.org/officeDocument/2006/relationships/diagramLayout" Target="../diagrams/layout99.xml"/><Relationship Id="rId7" Type="http://schemas.openxmlformats.org/officeDocument/2006/relationships/diagramData" Target="../diagrams/data100.xml"/><Relationship Id="rId12" Type="http://schemas.openxmlformats.org/officeDocument/2006/relationships/image" Target="../media/image62.jpeg"/><Relationship Id="rId2" Type="http://schemas.openxmlformats.org/officeDocument/2006/relationships/diagramData" Target="../diagrams/data9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9.xml"/><Relationship Id="rId11" Type="http://schemas.microsoft.com/office/2007/relationships/diagramDrawing" Target="../diagrams/drawing100.xml"/><Relationship Id="rId5" Type="http://schemas.openxmlformats.org/officeDocument/2006/relationships/diagramColors" Target="../diagrams/colors99.xml"/><Relationship Id="rId10" Type="http://schemas.openxmlformats.org/officeDocument/2006/relationships/diagramColors" Target="../diagrams/colors100.xml"/><Relationship Id="rId4" Type="http://schemas.openxmlformats.org/officeDocument/2006/relationships/diagramQuickStyle" Target="../diagrams/quickStyle99.xml"/><Relationship Id="rId9" Type="http://schemas.openxmlformats.org/officeDocument/2006/relationships/diagramQuickStyle" Target="../diagrams/quickStyle100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2.xml"/><Relationship Id="rId3" Type="http://schemas.openxmlformats.org/officeDocument/2006/relationships/diagramLayout" Target="../diagrams/layout101.xml"/><Relationship Id="rId7" Type="http://schemas.openxmlformats.org/officeDocument/2006/relationships/diagramData" Target="../diagrams/data102.xml"/><Relationship Id="rId12" Type="http://schemas.openxmlformats.org/officeDocument/2006/relationships/image" Target="../media/image63.jpeg"/><Relationship Id="rId2" Type="http://schemas.openxmlformats.org/officeDocument/2006/relationships/diagramData" Target="../diagrams/data10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1.xml"/><Relationship Id="rId11" Type="http://schemas.microsoft.com/office/2007/relationships/diagramDrawing" Target="../diagrams/drawing102.xml"/><Relationship Id="rId5" Type="http://schemas.openxmlformats.org/officeDocument/2006/relationships/diagramColors" Target="../diagrams/colors101.xml"/><Relationship Id="rId10" Type="http://schemas.openxmlformats.org/officeDocument/2006/relationships/diagramColors" Target="../diagrams/colors102.xml"/><Relationship Id="rId4" Type="http://schemas.openxmlformats.org/officeDocument/2006/relationships/diagramQuickStyle" Target="../diagrams/quickStyle101.xml"/><Relationship Id="rId9" Type="http://schemas.openxmlformats.org/officeDocument/2006/relationships/diagramQuickStyle" Target="../diagrams/quickStyle10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4.xml"/><Relationship Id="rId3" Type="http://schemas.openxmlformats.org/officeDocument/2006/relationships/diagramLayout" Target="../diagrams/layout103.xml"/><Relationship Id="rId7" Type="http://schemas.openxmlformats.org/officeDocument/2006/relationships/diagramData" Target="../diagrams/data104.xml"/><Relationship Id="rId12" Type="http://schemas.openxmlformats.org/officeDocument/2006/relationships/image" Target="../media/image64.jpeg"/><Relationship Id="rId2" Type="http://schemas.openxmlformats.org/officeDocument/2006/relationships/diagramData" Target="../diagrams/data10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3.xml"/><Relationship Id="rId11" Type="http://schemas.microsoft.com/office/2007/relationships/diagramDrawing" Target="../diagrams/drawing104.xml"/><Relationship Id="rId5" Type="http://schemas.openxmlformats.org/officeDocument/2006/relationships/diagramColors" Target="../diagrams/colors103.xml"/><Relationship Id="rId10" Type="http://schemas.openxmlformats.org/officeDocument/2006/relationships/diagramColors" Target="../diagrams/colors104.xml"/><Relationship Id="rId4" Type="http://schemas.openxmlformats.org/officeDocument/2006/relationships/diagramQuickStyle" Target="../diagrams/quickStyle103.xml"/><Relationship Id="rId9" Type="http://schemas.openxmlformats.org/officeDocument/2006/relationships/diagramQuickStyle" Target="../diagrams/quickStyle104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6.xml"/><Relationship Id="rId13" Type="http://schemas.microsoft.com/office/2007/relationships/hdphoto" Target="../media/hdphoto3.wdp"/><Relationship Id="rId3" Type="http://schemas.openxmlformats.org/officeDocument/2006/relationships/diagramLayout" Target="../diagrams/layout105.xml"/><Relationship Id="rId7" Type="http://schemas.openxmlformats.org/officeDocument/2006/relationships/diagramData" Target="../diagrams/data106.xml"/><Relationship Id="rId12" Type="http://schemas.openxmlformats.org/officeDocument/2006/relationships/image" Target="../media/image65.png"/><Relationship Id="rId2" Type="http://schemas.openxmlformats.org/officeDocument/2006/relationships/diagramData" Target="../diagrams/data10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5.xml"/><Relationship Id="rId11" Type="http://schemas.microsoft.com/office/2007/relationships/diagramDrawing" Target="../diagrams/drawing106.xml"/><Relationship Id="rId5" Type="http://schemas.openxmlformats.org/officeDocument/2006/relationships/diagramColors" Target="../diagrams/colors105.xml"/><Relationship Id="rId10" Type="http://schemas.openxmlformats.org/officeDocument/2006/relationships/diagramColors" Target="../diagrams/colors106.xml"/><Relationship Id="rId4" Type="http://schemas.openxmlformats.org/officeDocument/2006/relationships/diagramQuickStyle" Target="../diagrams/quickStyle105.xml"/><Relationship Id="rId9" Type="http://schemas.openxmlformats.org/officeDocument/2006/relationships/diagramQuickStyle" Target="../diagrams/quickStyle106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8.xml"/><Relationship Id="rId3" Type="http://schemas.openxmlformats.org/officeDocument/2006/relationships/diagramLayout" Target="../diagrams/layout107.xml"/><Relationship Id="rId7" Type="http://schemas.openxmlformats.org/officeDocument/2006/relationships/diagramData" Target="../diagrams/data108.xml"/><Relationship Id="rId12" Type="http://schemas.openxmlformats.org/officeDocument/2006/relationships/image" Target="../media/image66.jpeg"/><Relationship Id="rId2" Type="http://schemas.openxmlformats.org/officeDocument/2006/relationships/diagramData" Target="../diagrams/data10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7.xml"/><Relationship Id="rId11" Type="http://schemas.microsoft.com/office/2007/relationships/diagramDrawing" Target="../diagrams/drawing108.xml"/><Relationship Id="rId5" Type="http://schemas.openxmlformats.org/officeDocument/2006/relationships/diagramColors" Target="../diagrams/colors107.xml"/><Relationship Id="rId10" Type="http://schemas.openxmlformats.org/officeDocument/2006/relationships/diagramColors" Target="../diagrams/colors108.xml"/><Relationship Id="rId4" Type="http://schemas.openxmlformats.org/officeDocument/2006/relationships/diagramQuickStyle" Target="../diagrams/quickStyle107.xml"/><Relationship Id="rId9" Type="http://schemas.openxmlformats.org/officeDocument/2006/relationships/diagramQuickStyle" Target="../diagrams/quickStyle108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0.xml"/><Relationship Id="rId3" Type="http://schemas.openxmlformats.org/officeDocument/2006/relationships/diagramLayout" Target="../diagrams/layout109.xml"/><Relationship Id="rId7" Type="http://schemas.openxmlformats.org/officeDocument/2006/relationships/diagramData" Target="../diagrams/data110.xml"/><Relationship Id="rId12" Type="http://schemas.openxmlformats.org/officeDocument/2006/relationships/image" Target="../media/image67.jpeg"/><Relationship Id="rId2" Type="http://schemas.openxmlformats.org/officeDocument/2006/relationships/diagramData" Target="../diagrams/data10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09.xml"/><Relationship Id="rId11" Type="http://schemas.microsoft.com/office/2007/relationships/diagramDrawing" Target="../diagrams/drawing110.xml"/><Relationship Id="rId5" Type="http://schemas.openxmlformats.org/officeDocument/2006/relationships/diagramColors" Target="../diagrams/colors109.xml"/><Relationship Id="rId10" Type="http://schemas.openxmlformats.org/officeDocument/2006/relationships/diagramColors" Target="../diagrams/colors110.xml"/><Relationship Id="rId4" Type="http://schemas.openxmlformats.org/officeDocument/2006/relationships/diagramQuickStyle" Target="../diagrams/quickStyle109.xml"/><Relationship Id="rId9" Type="http://schemas.openxmlformats.org/officeDocument/2006/relationships/diagramQuickStyle" Target="../diagrams/quickStyle1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12" Type="http://schemas.openxmlformats.org/officeDocument/2006/relationships/image" Target="../media/image6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2.xml"/><Relationship Id="rId3" Type="http://schemas.openxmlformats.org/officeDocument/2006/relationships/diagramLayout" Target="../diagrams/layout111.xml"/><Relationship Id="rId7" Type="http://schemas.openxmlformats.org/officeDocument/2006/relationships/diagramData" Target="../diagrams/data112.xml"/><Relationship Id="rId12" Type="http://schemas.openxmlformats.org/officeDocument/2006/relationships/image" Target="../media/image68.jpeg"/><Relationship Id="rId2" Type="http://schemas.openxmlformats.org/officeDocument/2006/relationships/diagramData" Target="../diagrams/data11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1.xml"/><Relationship Id="rId11" Type="http://schemas.microsoft.com/office/2007/relationships/diagramDrawing" Target="../diagrams/drawing112.xml"/><Relationship Id="rId5" Type="http://schemas.openxmlformats.org/officeDocument/2006/relationships/diagramColors" Target="../diagrams/colors111.xml"/><Relationship Id="rId10" Type="http://schemas.openxmlformats.org/officeDocument/2006/relationships/diagramColors" Target="../diagrams/colors112.xml"/><Relationship Id="rId4" Type="http://schemas.openxmlformats.org/officeDocument/2006/relationships/diagramQuickStyle" Target="../diagrams/quickStyle111.xml"/><Relationship Id="rId9" Type="http://schemas.openxmlformats.org/officeDocument/2006/relationships/diagramQuickStyle" Target="../diagrams/quickStyle11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4.xml"/><Relationship Id="rId3" Type="http://schemas.openxmlformats.org/officeDocument/2006/relationships/diagramLayout" Target="../diagrams/layout113.xml"/><Relationship Id="rId7" Type="http://schemas.openxmlformats.org/officeDocument/2006/relationships/diagramData" Target="../diagrams/data114.xml"/><Relationship Id="rId12" Type="http://schemas.openxmlformats.org/officeDocument/2006/relationships/image" Target="../media/image69.jpeg"/><Relationship Id="rId2" Type="http://schemas.openxmlformats.org/officeDocument/2006/relationships/diagramData" Target="../diagrams/data11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3.xml"/><Relationship Id="rId11" Type="http://schemas.microsoft.com/office/2007/relationships/diagramDrawing" Target="../diagrams/drawing114.xml"/><Relationship Id="rId5" Type="http://schemas.openxmlformats.org/officeDocument/2006/relationships/diagramColors" Target="../diagrams/colors113.xml"/><Relationship Id="rId10" Type="http://schemas.openxmlformats.org/officeDocument/2006/relationships/diagramColors" Target="../diagrams/colors114.xml"/><Relationship Id="rId4" Type="http://schemas.openxmlformats.org/officeDocument/2006/relationships/diagramQuickStyle" Target="../diagrams/quickStyle113.xml"/><Relationship Id="rId9" Type="http://schemas.openxmlformats.org/officeDocument/2006/relationships/diagramQuickStyle" Target="../diagrams/quickStyle114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6.xml"/><Relationship Id="rId13" Type="http://schemas.openxmlformats.org/officeDocument/2006/relationships/image" Target="../media/image71.jpeg"/><Relationship Id="rId3" Type="http://schemas.openxmlformats.org/officeDocument/2006/relationships/diagramLayout" Target="../diagrams/layout115.xml"/><Relationship Id="rId7" Type="http://schemas.openxmlformats.org/officeDocument/2006/relationships/diagramData" Target="../diagrams/data116.xml"/><Relationship Id="rId12" Type="http://schemas.openxmlformats.org/officeDocument/2006/relationships/image" Target="../media/image70.jpeg"/><Relationship Id="rId2" Type="http://schemas.openxmlformats.org/officeDocument/2006/relationships/diagramData" Target="../diagrams/data11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5.xml"/><Relationship Id="rId11" Type="http://schemas.microsoft.com/office/2007/relationships/diagramDrawing" Target="../diagrams/drawing116.xml"/><Relationship Id="rId5" Type="http://schemas.openxmlformats.org/officeDocument/2006/relationships/diagramColors" Target="../diagrams/colors115.xml"/><Relationship Id="rId10" Type="http://schemas.openxmlformats.org/officeDocument/2006/relationships/diagramColors" Target="../diagrams/colors116.xml"/><Relationship Id="rId4" Type="http://schemas.openxmlformats.org/officeDocument/2006/relationships/diagramQuickStyle" Target="../diagrams/quickStyle115.xml"/><Relationship Id="rId9" Type="http://schemas.openxmlformats.org/officeDocument/2006/relationships/diagramQuickStyle" Target="../diagrams/quickStyle116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8.xml"/><Relationship Id="rId3" Type="http://schemas.openxmlformats.org/officeDocument/2006/relationships/diagramLayout" Target="../diagrams/layout117.xml"/><Relationship Id="rId7" Type="http://schemas.openxmlformats.org/officeDocument/2006/relationships/diagramData" Target="../diagrams/data118.xml"/><Relationship Id="rId12" Type="http://schemas.openxmlformats.org/officeDocument/2006/relationships/image" Target="../media/image72.jpeg"/><Relationship Id="rId2" Type="http://schemas.openxmlformats.org/officeDocument/2006/relationships/diagramData" Target="../diagrams/data11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7.xml"/><Relationship Id="rId11" Type="http://schemas.microsoft.com/office/2007/relationships/diagramDrawing" Target="../diagrams/drawing118.xml"/><Relationship Id="rId5" Type="http://schemas.openxmlformats.org/officeDocument/2006/relationships/diagramColors" Target="../diagrams/colors117.xml"/><Relationship Id="rId10" Type="http://schemas.openxmlformats.org/officeDocument/2006/relationships/diagramColors" Target="../diagrams/colors118.xml"/><Relationship Id="rId4" Type="http://schemas.openxmlformats.org/officeDocument/2006/relationships/diagramQuickStyle" Target="../diagrams/quickStyle117.xml"/><Relationship Id="rId9" Type="http://schemas.openxmlformats.org/officeDocument/2006/relationships/diagramQuickStyle" Target="../diagrams/quickStyle118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0.xml"/><Relationship Id="rId3" Type="http://schemas.openxmlformats.org/officeDocument/2006/relationships/diagramLayout" Target="../diagrams/layout119.xml"/><Relationship Id="rId7" Type="http://schemas.openxmlformats.org/officeDocument/2006/relationships/diagramData" Target="../diagrams/data120.xml"/><Relationship Id="rId12" Type="http://schemas.openxmlformats.org/officeDocument/2006/relationships/image" Target="../media/image73.jpeg"/><Relationship Id="rId2" Type="http://schemas.openxmlformats.org/officeDocument/2006/relationships/diagramData" Target="../diagrams/data11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9.xml"/><Relationship Id="rId11" Type="http://schemas.microsoft.com/office/2007/relationships/diagramDrawing" Target="../diagrams/drawing120.xml"/><Relationship Id="rId5" Type="http://schemas.openxmlformats.org/officeDocument/2006/relationships/diagramColors" Target="../diagrams/colors119.xml"/><Relationship Id="rId10" Type="http://schemas.openxmlformats.org/officeDocument/2006/relationships/diagramColors" Target="../diagrams/colors120.xml"/><Relationship Id="rId4" Type="http://schemas.openxmlformats.org/officeDocument/2006/relationships/diagramQuickStyle" Target="../diagrams/quickStyle119.xml"/><Relationship Id="rId9" Type="http://schemas.openxmlformats.org/officeDocument/2006/relationships/diagramQuickStyle" Target="../diagrams/quickStyle120.xml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2.xml"/><Relationship Id="rId3" Type="http://schemas.openxmlformats.org/officeDocument/2006/relationships/diagramLayout" Target="../diagrams/layout121.xml"/><Relationship Id="rId7" Type="http://schemas.openxmlformats.org/officeDocument/2006/relationships/diagramData" Target="../diagrams/data122.xml"/><Relationship Id="rId12" Type="http://schemas.openxmlformats.org/officeDocument/2006/relationships/image" Target="../media/image74.jpeg"/><Relationship Id="rId2" Type="http://schemas.openxmlformats.org/officeDocument/2006/relationships/diagramData" Target="../diagrams/data12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1.xml"/><Relationship Id="rId11" Type="http://schemas.microsoft.com/office/2007/relationships/diagramDrawing" Target="../diagrams/drawing122.xml"/><Relationship Id="rId5" Type="http://schemas.openxmlformats.org/officeDocument/2006/relationships/diagramColors" Target="../diagrams/colors121.xml"/><Relationship Id="rId10" Type="http://schemas.openxmlformats.org/officeDocument/2006/relationships/diagramColors" Target="../diagrams/colors122.xml"/><Relationship Id="rId4" Type="http://schemas.openxmlformats.org/officeDocument/2006/relationships/diagramQuickStyle" Target="../diagrams/quickStyle121.xml"/><Relationship Id="rId9" Type="http://schemas.openxmlformats.org/officeDocument/2006/relationships/diagramQuickStyle" Target="../diagrams/quickStyle12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4.xml"/><Relationship Id="rId3" Type="http://schemas.openxmlformats.org/officeDocument/2006/relationships/diagramLayout" Target="../diagrams/layout123.xml"/><Relationship Id="rId7" Type="http://schemas.openxmlformats.org/officeDocument/2006/relationships/diagramData" Target="../diagrams/data124.xml"/><Relationship Id="rId12" Type="http://schemas.openxmlformats.org/officeDocument/2006/relationships/image" Target="../media/image75.jpeg"/><Relationship Id="rId2" Type="http://schemas.openxmlformats.org/officeDocument/2006/relationships/diagramData" Target="../diagrams/data12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3.xml"/><Relationship Id="rId11" Type="http://schemas.microsoft.com/office/2007/relationships/diagramDrawing" Target="../diagrams/drawing124.xml"/><Relationship Id="rId5" Type="http://schemas.openxmlformats.org/officeDocument/2006/relationships/diagramColors" Target="../diagrams/colors123.xml"/><Relationship Id="rId10" Type="http://schemas.openxmlformats.org/officeDocument/2006/relationships/diagramColors" Target="../diagrams/colors124.xml"/><Relationship Id="rId4" Type="http://schemas.openxmlformats.org/officeDocument/2006/relationships/diagramQuickStyle" Target="../diagrams/quickStyle123.xml"/><Relationship Id="rId9" Type="http://schemas.openxmlformats.org/officeDocument/2006/relationships/diagramQuickStyle" Target="../diagrams/quickStyle124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6.xml"/><Relationship Id="rId3" Type="http://schemas.openxmlformats.org/officeDocument/2006/relationships/diagramLayout" Target="../diagrams/layout125.xml"/><Relationship Id="rId7" Type="http://schemas.openxmlformats.org/officeDocument/2006/relationships/diagramData" Target="../diagrams/data126.xml"/><Relationship Id="rId12" Type="http://schemas.openxmlformats.org/officeDocument/2006/relationships/image" Target="../media/image76.jpeg"/><Relationship Id="rId2" Type="http://schemas.openxmlformats.org/officeDocument/2006/relationships/diagramData" Target="../diagrams/data12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5.xml"/><Relationship Id="rId11" Type="http://schemas.microsoft.com/office/2007/relationships/diagramDrawing" Target="../diagrams/drawing126.xml"/><Relationship Id="rId5" Type="http://schemas.openxmlformats.org/officeDocument/2006/relationships/diagramColors" Target="../diagrams/colors125.xml"/><Relationship Id="rId10" Type="http://schemas.openxmlformats.org/officeDocument/2006/relationships/diagramColors" Target="../diagrams/colors126.xml"/><Relationship Id="rId4" Type="http://schemas.openxmlformats.org/officeDocument/2006/relationships/diagramQuickStyle" Target="../diagrams/quickStyle125.xml"/><Relationship Id="rId9" Type="http://schemas.openxmlformats.org/officeDocument/2006/relationships/diagramQuickStyle" Target="../diagrams/quickStyle126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8.xml"/><Relationship Id="rId3" Type="http://schemas.openxmlformats.org/officeDocument/2006/relationships/diagramLayout" Target="../diagrams/layout127.xml"/><Relationship Id="rId7" Type="http://schemas.openxmlformats.org/officeDocument/2006/relationships/diagramData" Target="../diagrams/data128.xml"/><Relationship Id="rId12" Type="http://schemas.openxmlformats.org/officeDocument/2006/relationships/image" Target="../media/image77.jpeg"/><Relationship Id="rId2" Type="http://schemas.openxmlformats.org/officeDocument/2006/relationships/diagramData" Target="../diagrams/data12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7.xml"/><Relationship Id="rId11" Type="http://schemas.microsoft.com/office/2007/relationships/diagramDrawing" Target="../diagrams/drawing128.xml"/><Relationship Id="rId5" Type="http://schemas.openxmlformats.org/officeDocument/2006/relationships/diagramColors" Target="../diagrams/colors127.xml"/><Relationship Id="rId10" Type="http://schemas.openxmlformats.org/officeDocument/2006/relationships/diagramColors" Target="../diagrams/colors128.xml"/><Relationship Id="rId4" Type="http://schemas.openxmlformats.org/officeDocument/2006/relationships/diagramQuickStyle" Target="../diagrams/quickStyle127.xml"/><Relationship Id="rId9" Type="http://schemas.openxmlformats.org/officeDocument/2006/relationships/diagramQuickStyle" Target="../diagrams/quickStyle128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0.xml"/><Relationship Id="rId3" Type="http://schemas.openxmlformats.org/officeDocument/2006/relationships/diagramLayout" Target="../diagrams/layout129.xml"/><Relationship Id="rId7" Type="http://schemas.openxmlformats.org/officeDocument/2006/relationships/diagramData" Target="../diagrams/data130.xml"/><Relationship Id="rId12" Type="http://schemas.openxmlformats.org/officeDocument/2006/relationships/image" Target="../media/image78.jpeg"/><Relationship Id="rId2" Type="http://schemas.openxmlformats.org/officeDocument/2006/relationships/diagramData" Target="../diagrams/data12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29.xml"/><Relationship Id="rId11" Type="http://schemas.microsoft.com/office/2007/relationships/diagramDrawing" Target="../diagrams/drawing130.xml"/><Relationship Id="rId5" Type="http://schemas.openxmlformats.org/officeDocument/2006/relationships/diagramColors" Target="../diagrams/colors129.xml"/><Relationship Id="rId10" Type="http://schemas.openxmlformats.org/officeDocument/2006/relationships/diagramColors" Target="../diagrams/colors130.xml"/><Relationship Id="rId4" Type="http://schemas.openxmlformats.org/officeDocument/2006/relationships/diagramQuickStyle" Target="../diagrams/quickStyle129.xml"/><Relationship Id="rId9" Type="http://schemas.openxmlformats.org/officeDocument/2006/relationships/diagramQuickStyle" Target="../diagrams/quickStyle13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2.xml"/><Relationship Id="rId3" Type="http://schemas.openxmlformats.org/officeDocument/2006/relationships/diagramLayout" Target="../diagrams/layout11.xml"/><Relationship Id="rId7" Type="http://schemas.openxmlformats.org/officeDocument/2006/relationships/diagramData" Target="../diagrams/data12.xml"/><Relationship Id="rId12" Type="http://schemas.openxmlformats.org/officeDocument/2006/relationships/image" Target="../media/image7.jpe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1.xml"/><Relationship Id="rId11" Type="http://schemas.microsoft.com/office/2007/relationships/diagramDrawing" Target="../diagrams/drawing12.xml"/><Relationship Id="rId5" Type="http://schemas.openxmlformats.org/officeDocument/2006/relationships/diagramColors" Target="../diagrams/colors11.xml"/><Relationship Id="rId10" Type="http://schemas.openxmlformats.org/officeDocument/2006/relationships/diagramColors" Target="../diagrams/colors12.xml"/><Relationship Id="rId4" Type="http://schemas.openxmlformats.org/officeDocument/2006/relationships/diagramQuickStyle" Target="../diagrams/quickStyle11.xml"/><Relationship Id="rId9" Type="http://schemas.openxmlformats.org/officeDocument/2006/relationships/diagramQuickStyle" Target="../diagrams/quickStyle12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2.xml"/><Relationship Id="rId3" Type="http://schemas.openxmlformats.org/officeDocument/2006/relationships/diagramLayout" Target="../diagrams/layout131.xml"/><Relationship Id="rId7" Type="http://schemas.openxmlformats.org/officeDocument/2006/relationships/diagramData" Target="../diagrams/data132.xml"/><Relationship Id="rId12" Type="http://schemas.openxmlformats.org/officeDocument/2006/relationships/image" Target="../media/image79.png"/><Relationship Id="rId2" Type="http://schemas.openxmlformats.org/officeDocument/2006/relationships/diagramData" Target="../diagrams/data13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1.xml"/><Relationship Id="rId11" Type="http://schemas.microsoft.com/office/2007/relationships/diagramDrawing" Target="../diagrams/drawing132.xml"/><Relationship Id="rId5" Type="http://schemas.openxmlformats.org/officeDocument/2006/relationships/diagramColors" Target="../diagrams/colors131.xml"/><Relationship Id="rId10" Type="http://schemas.openxmlformats.org/officeDocument/2006/relationships/diagramColors" Target="../diagrams/colors132.xml"/><Relationship Id="rId4" Type="http://schemas.openxmlformats.org/officeDocument/2006/relationships/diagramQuickStyle" Target="../diagrams/quickStyle131.xml"/><Relationship Id="rId9" Type="http://schemas.openxmlformats.org/officeDocument/2006/relationships/diagramQuickStyle" Target="../diagrams/quickStyle132.xml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4.xml"/><Relationship Id="rId13" Type="http://schemas.openxmlformats.org/officeDocument/2006/relationships/image" Target="../media/image81.jpeg"/><Relationship Id="rId3" Type="http://schemas.openxmlformats.org/officeDocument/2006/relationships/diagramLayout" Target="../diagrams/layout133.xml"/><Relationship Id="rId7" Type="http://schemas.openxmlformats.org/officeDocument/2006/relationships/diagramData" Target="../diagrams/data134.xml"/><Relationship Id="rId12" Type="http://schemas.openxmlformats.org/officeDocument/2006/relationships/image" Target="../media/image80.jpeg"/><Relationship Id="rId2" Type="http://schemas.openxmlformats.org/officeDocument/2006/relationships/diagramData" Target="../diagrams/data13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3.xml"/><Relationship Id="rId11" Type="http://schemas.microsoft.com/office/2007/relationships/diagramDrawing" Target="../diagrams/drawing134.xml"/><Relationship Id="rId5" Type="http://schemas.openxmlformats.org/officeDocument/2006/relationships/diagramColors" Target="../diagrams/colors133.xml"/><Relationship Id="rId10" Type="http://schemas.openxmlformats.org/officeDocument/2006/relationships/diagramColors" Target="../diagrams/colors134.xml"/><Relationship Id="rId4" Type="http://schemas.openxmlformats.org/officeDocument/2006/relationships/diagramQuickStyle" Target="../diagrams/quickStyle133.xml"/><Relationship Id="rId9" Type="http://schemas.openxmlformats.org/officeDocument/2006/relationships/diagramQuickStyle" Target="../diagrams/quickStyle134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6.xml"/><Relationship Id="rId13" Type="http://schemas.openxmlformats.org/officeDocument/2006/relationships/image" Target="../media/image83.png"/><Relationship Id="rId3" Type="http://schemas.openxmlformats.org/officeDocument/2006/relationships/diagramLayout" Target="../diagrams/layout135.xml"/><Relationship Id="rId7" Type="http://schemas.openxmlformats.org/officeDocument/2006/relationships/diagramData" Target="../diagrams/data136.xml"/><Relationship Id="rId12" Type="http://schemas.openxmlformats.org/officeDocument/2006/relationships/image" Target="../media/image82.jpeg"/><Relationship Id="rId2" Type="http://schemas.openxmlformats.org/officeDocument/2006/relationships/diagramData" Target="../diagrams/data13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5.xml"/><Relationship Id="rId11" Type="http://schemas.microsoft.com/office/2007/relationships/diagramDrawing" Target="../diagrams/drawing136.xml"/><Relationship Id="rId5" Type="http://schemas.openxmlformats.org/officeDocument/2006/relationships/diagramColors" Target="../diagrams/colors135.xml"/><Relationship Id="rId10" Type="http://schemas.openxmlformats.org/officeDocument/2006/relationships/diagramColors" Target="../diagrams/colors136.xml"/><Relationship Id="rId4" Type="http://schemas.openxmlformats.org/officeDocument/2006/relationships/diagramQuickStyle" Target="../diagrams/quickStyle135.xml"/><Relationship Id="rId9" Type="http://schemas.openxmlformats.org/officeDocument/2006/relationships/diagramQuickStyle" Target="../diagrams/quickStyle136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8.xml"/><Relationship Id="rId3" Type="http://schemas.openxmlformats.org/officeDocument/2006/relationships/diagramLayout" Target="../diagrams/layout137.xml"/><Relationship Id="rId7" Type="http://schemas.openxmlformats.org/officeDocument/2006/relationships/diagramData" Target="../diagrams/data138.xml"/><Relationship Id="rId12" Type="http://schemas.openxmlformats.org/officeDocument/2006/relationships/image" Target="../media/image84.jpeg"/><Relationship Id="rId2" Type="http://schemas.openxmlformats.org/officeDocument/2006/relationships/diagramData" Target="../diagrams/data137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7.xml"/><Relationship Id="rId11" Type="http://schemas.microsoft.com/office/2007/relationships/diagramDrawing" Target="../diagrams/drawing138.xml"/><Relationship Id="rId5" Type="http://schemas.openxmlformats.org/officeDocument/2006/relationships/diagramColors" Target="../diagrams/colors137.xml"/><Relationship Id="rId10" Type="http://schemas.openxmlformats.org/officeDocument/2006/relationships/diagramColors" Target="../diagrams/colors138.xml"/><Relationship Id="rId4" Type="http://schemas.openxmlformats.org/officeDocument/2006/relationships/diagramQuickStyle" Target="../diagrams/quickStyle137.xml"/><Relationship Id="rId9" Type="http://schemas.openxmlformats.org/officeDocument/2006/relationships/diagramQuickStyle" Target="../diagrams/quickStyle138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0.xml"/><Relationship Id="rId3" Type="http://schemas.openxmlformats.org/officeDocument/2006/relationships/diagramLayout" Target="../diagrams/layout139.xml"/><Relationship Id="rId7" Type="http://schemas.openxmlformats.org/officeDocument/2006/relationships/diagramData" Target="../diagrams/data140.xml"/><Relationship Id="rId12" Type="http://schemas.openxmlformats.org/officeDocument/2006/relationships/image" Target="../media/image85.jpeg"/><Relationship Id="rId2" Type="http://schemas.openxmlformats.org/officeDocument/2006/relationships/diagramData" Target="../diagrams/data139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9.xml"/><Relationship Id="rId11" Type="http://schemas.microsoft.com/office/2007/relationships/diagramDrawing" Target="../diagrams/drawing140.xml"/><Relationship Id="rId5" Type="http://schemas.openxmlformats.org/officeDocument/2006/relationships/diagramColors" Target="../diagrams/colors139.xml"/><Relationship Id="rId10" Type="http://schemas.openxmlformats.org/officeDocument/2006/relationships/diagramColors" Target="../diagrams/colors140.xml"/><Relationship Id="rId4" Type="http://schemas.openxmlformats.org/officeDocument/2006/relationships/diagramQuickStyle" Target="../diagrams/quickStyle139.xml"/><Relationship Id="rId9" Type="http://schemas.openxmlformats.org/officeDocument/2006/relationships/diagramQuickStyle" Target="../diagrams/quickStyle140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2.xml"/><Relationship Id="rId13" Type="http://schemas.openxmlformats.org/officeDocument/2006/relationships/image" Target="../media/image87.jpeg"/><Relationship Id="rId3" Type="http://schemas.openxmlformats.org/officeDocument/2006/relationships/diagramLayout" Target="../diagrams/layout141.xml"/><Relationship Id="rId7" Type="http://schemas.openxmlformats.org/officeDocument/2006/relationships/diagramData" Target="../diagrams/data142.xml"/><Relationship Id="rId12" Type="http://schemas.openxmlformats.org/officeDocument/2006/relationships/image" Target="../media/image86.jpeg"/><Relationship Id="rId2" Type="http://schemas.openxmlformats.org/officeDocument/2006/relationships/diagramData" Target="../diagrams/data14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41.xml"/><Relationship Id="rId11" Type="http://schemas.microsoft.com/office/2007/relationships/diagramDrawing" Target="../diagrams/drawing142.xml"/><Relationship Id="rId5" Type="http://schemas.openxmlformats.org/officeDocument/2006/relationships/diagramColors" Target="../diagrams/colors141.xml"/><Relationship Id="rId10" Type="http://schemas.openxmlformats.org/officeDocument/2006/relationships/diagramColors" Target="../diagrams/colors142.xml"/><Relationship Id="rId4" Type="http://schemas.openxmlformats.org/officeDocument/2006/relationships/diagramQuickStyle" Target="../diagrams/quickStyle141.xml"/><Relationship Id="rId9" Type="http://schemas.openxmlformats.org/officeDocument/2006/relationships/diagramQuickStyle" Target="../diagrams/quickStyle142.xml"/><Relationship Id="rId14" Type="http://schemas.openxmlformats.org/officeDocument/2006/relationships/image" Target="../media/image88.jpe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4.xml"/><Relationship Id="rId3" Type="http://schemas.openxmlformats.org/officeDocument/2006/relationships/diagramLayout" Target="../diagrams/layout143.xml"/><Relationship Id="rId7" Type="http://schemas.openxmlformats.org/officeDocument/2006/relationships/diagramData" Target="../diagrams/data144.xml"/><Relationship Id="rId12" Type="http://schemas.openxmlformats.org/officeDocument/2006/relationships/image" Target="../media/image89.png"/><Relationship Id="rId2" Type="http://schemas.openxmlformats.org/officeDocument/2006/relationships/diagramData" Target="../diagrams/data14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43.xml"/><Relationship Id="rId11" Type="http://schemas.microsoft.com/office/2007/relationships/diagramDrawing" Target="../diagrams/drawing144.xml"/><Relationship Id="rId5" Type="http://schemas.openxmlformats.org/officeDocument/2006/relationships/diagramColors" Target="../diagrams/colors143.xml"/><Relationship Id="rId10" Type="http://schemas.openxmlformats.org/officeDocument/2006/relationships/diagramColors" Target="../diagrams/colors144.xml"/><Relationship Id="rId4" Type="http://schemas.openxmlformats.org/officeDocument/2006/relationships/diagramQuickStyle" Target="../diagrams/quickStyle143.xml"/><Relationship Id="rId9" Type="http://schemas.openxmlformats.org/officeDocument/2006/relationships/diagramQuickStyle" Target="../diagrams/quickStyle14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4.xml"/><Relationship Id="rId3" Type="http://schemas.openxmlformats.org/officeDocument/2006/relationships/diagramLayout" Target="../diagrams/layout13.xml"/><Relationship Id="rId7" Type="http://schemas.openxmlformats.org/officeDocument/2006/relationships/diagramData" Target="../diagrams/data14.xml"/><Relationship Id="rId12" Type="http://schemas.openxmlformats.org/officeDocument/2006/relationships/image" Target="../media/image8.jpe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3.xml"/><Relationship Id="rId11" Type="http://schemas.microsoft.com/office/2007/relationships/diagramDrawing" Target="../diagrams/drawing14.xml"/><Relationship Id="rId5" Type="http://schemas.openxmlformats.org/officeDocument/2006/relationships/diagramColors" Target="../diagrams/colors13.xml"/><Relationship Id="rId10" Type="http://schemas.openxmlformats.org/officeDocument/2006/relationships/diagramColors" Target="../diagrams/colors14.xml"/><Relationship Id="rId4" Type="http://schemas.openxmlformats.org/officeDocument/2006/relationships/diagramQuickStyle" Target="../diagrams/quickStyle13.xml"/><Relationship Id="rId9" Type="http://schemas.openxmlformats.org/officeDocument/2006/relationships/diagramQuickStyle" Target="../diagrams/quickStyle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6.xml"/><Relationship Id="rId13" Type="http://schemas.openxmlformats.org/officeDocument/2006/relationships/image" Target="../media/image10.jpeg"/><Relationship Id="rId3" Type="http://schemas.openxmlformats.org/officeDocument/2006/relationships/diagramLayout" Target="../diagrams/layout15.xml"/><Relationship Id="rId7" Type="http://schemas.openxmlformats.org/officeDocument/2006/relationships/diagramData" Target="../diagrams/data16.xml"/><Relationship Id="rId12" Type="http://schemas.openxmlformats.org/officeDocument/2006/relationships/image" Target="../media/image9.jpeg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5.xml"/><Relationship Id="rId11" Type="http://schemas.microsoft.com/office/2007/relationships/diagramDrawing" Target="../diagrams/drawing16.xml"/><Relationship Id="rId5" Type="http://schemas.openxmlformats.org/officeDocument/2006/relationships/diagramColors" Target="../diagrams/colors15.xml"/><Relationship Id="rId15" Type="http://schemas.openxmlformats.org/officeDocument/2006/relationships/image" Target="../media/image12.jpeg"/><Relationship Id="rId10" Type="http://schemas.openxmlformats.org/officeDocument/2006/relationships/diagramColors" Target="../diagrams/colors16.xml"/><Relationship Id="rId4" Type="http://schemas.openxmlformats.org/officeDocument/2006/relationships/diagramQuickStyle" Target="../diagrams/quickStyle15.xml"/><Relationship Id="rId9" Type="http://schemas.openxmlformats.org/officeDocument/2006/relationships/diagramQuickStyle" Target="../diagrams/quickStyle16.xml"/><Relationship Id="rId1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838200" y="191069"/>
          <a:ext cx="10462146" cy="1499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91068" y="1433015"/>
          <a:ext cx="5828731" cy="51997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690688"/>
            <a:ext cx="6019800" cy="5167311"/>
          </a:xfrm>
        </p:spPr>
      </p:pic>
    </p:spTree>
    <p:extLst>
      <p:ext uri="{BB962C8B-B14F-4D97-AF65-F5344CB8AC3E}">
        <p14:creationId xmlns:p14="http://schemas.microsoft.com/office/powerpoint/2010/main" xmlns="" val="23185153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838200" y="95534"/>
          <a:ext cx="10039066" cy="10781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45660" y="1337482"/>
          <a:ext cx="5036024" cy="53635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56399" y="3882451"/>
            <a:ext cx="3235601" cy="2961463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9821" y="3882452"/>
            <a:ext cx="3096579" cy="2975548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59820" y="1314171"/>
            <a:ext cx="3096578" cy="2568279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56399" y="1314171"/>
            <a:ext cx="3235602" cy="2568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15159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yagram 8"/>
          <p:cNvGraphicFramePr/>
          <p:nvPr>
            <p:extLst/>
          </p:nvPr>
        </p:nvGraphicFramePr>
        <p:xfrm>
          <a:off x="368490" y="150125"/>
          <a:ext cx="5308979" cy="12739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İçerik Yer Tutucusu 7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68490" y="1424066"/>
          <a:ext cx="5172501" cy="51405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4098" y="4001294"/>
            <a:ext cx="3197901" cy="2841626"/>
          </a:xfr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9800" y="4001294"/>
            <a:ext cx="2974298" cy="2856706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9800" y="368490"/>
            <a:ext cx="6172199" cy="3647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350056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>
            <p:extLst/>
          </p:nvPr>
        </p:nvGraphicFramePr>
        <p:xfrm>
          <a:off x="177421" y="464024"/>
          <a:ext cx="5991367" cy="900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00252" y="1555844"/>
          <a:ext cx="5336274" cy="50496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9856" y="0"/>
            <a:ext cx="5832143" cy="3411940"/>
          </a:xfrm>
        </p:spPr>
      </p:pic>
      <p:pic>
        <p:nvPicPr>
          <p:cNvPr id="2" name="Resim 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9855" y="3451093"/>
            <a:ext cx="5832143" cy="3406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74187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504967" y="95533"/>
          <a:ext cx="5322627" cy="1187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41194" y="1282890"/>
          <a:ext cx="5678606" cy="5308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96334" y="0"/>
            <a:ext cx="5675194" cy="6858000"/>
          </a:xfrm>
        </p:spPr>
      </p:pic>
    </p:spTree>
    <p:extLst>
      <p:ext uri="{BB962C8B-B14F-4D97-AF65-F5344CB8AC3E}">
        <p14:creationId xmlns:p14="http://schemas.microsoft.com/office/powerpoint/2010/main" xmlns="" val="12471646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150124" y="122830"/>
          <a:ext cx="5718413" cy="12282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50124" y="1091821"/>
          <a:ext cx="5718413" cy="5766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3" name="İçerik Yer Tutucusu 2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654" b="97876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536" y="491319"/>
            <a:ext cx="6367397" cy="6168787"/>
          </a:xfrm>
        </p:spPr>
      </p:pic>
    </p:spTree>
    <p:extLst>
      <p:ext uri="{BB962C8B-B14F-4D97-AF65-F5344CB8AC3E}">
        <p14:creationId xmlns:p14="http://schemas.microsoft.com/office/powerpoint/2010/main" xmlns="" val="13965136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545910" y="150124"/>
          <a:ext cx="7478974" cy="11873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32012" y="1337480"/>
          <a:ext cx="5595582" cy="52953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9800" y="1453428"/>
            <a:ext cx="6172200" cy="5404572"/>
          </a:xfrm>
        </p:spPr>
      </p:pic>
    </p:spTree>
    <p:extLst>
      <p:ext uri="{BB962C8B-B14F-4D97-AF65-F5344CB8AC3E}">
        <p14:creationId xmlns:p14="http://schemas.microsoft.com/office/powerpoint/2010/main" xmlns="" val="11567312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395786" y="163773"/>
          <a:ext cx="5776414" cy="10645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95785" y="1351128"/>
          <a:ext cx="5885094" cy="5349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81866" y="1351128"/>
            <a:ext cx="5510134" cy="5506872"/>
          </a:xfrm>
        </p:spPr>
      </p:pic>
    </p:spTree>
    <p:extLst>
      <p:ext uri="{BB962C8B-B14F-4D97-AF65-F5344CB8AC3E}">
        <p14:creationId xmlns:p14="http://schemas.microsoft.com/office/powerpoint/2010/main" xmlns="" val="33586798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112542" y="98475"/>
          <a:ext cx="6147581" cy="1252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39151" y="1350498"/>
          <a:ext cx="5780649" cy="5303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60123" y="1350498"/>
            <a:ext cx="5642317" cy="4826465"/>
          </a:xfrm>
        </p:spPr>
      </p:pic>
    </p:spTree>
    <p:extLst>
      <p:ext uri="{BB962C8B-B14F-4D97-AF65-F5344CB8AC3E}">
        <p14:creationId xmlns:p14="http://schemas.microsoft.com/office/powerpoint/2010/main" xmlns="" val="31743822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yagram 8"/>
          <p:cNvGraphicFramePr/>
          <p:nvPr>
            <p:extLst/>
          </p:nvPr>
        </p:nvGraphicFramePr>
        <p:xfrm>
          <a:off x="295422" y="239151"/>
          <a:ext cx="5401993" cy="14515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İçerik Yer Tutucusu 7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5422" y="1378634"/>
          <a:ext cx="5724378" cy="51909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3" name="İçerik Yer Tutucusu 2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7921" y="506437"/>
            <a:ext cx="5796274" cy="5950633"/>
          </a:xfrm>
        </p:spPr>
      </p:pic>
    </p:spTree>
    <p:extLst>
      <p:ext uri="{BB962C8B-B14F-4D97-AF65-F5344CB8AC3E}">
        <p14:creationId xmlns:p14="http://schemas.microsoft.com/office/powerpoint/2010/main" xmlns="" val="7172809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98475" y="492369"/>
          <a:ext cx="5205046" cy="874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98475" y="1367131"/>
          <a:ext cx="5106571" cy="53853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1" name="İçerik Yer Tutucusu 10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03521" y="1223889"/>
            <a:ext cx="6752491" cy="5528603"/>
          </a:xfrm>
        </p:spPr>
      </p:pic>
    </p:spTree>
    <p:extLst>
      <p:ext uri="{BB962C8B-B14F-4D97-AF65-F5344CB8AC3E}">
        <p14:creationId xmlns:p14="http://schemas.microsoft.com/office/powerpoint/2010/main" xmlns="" val="2223167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yagram 10"/>
          <p:cNvGraphicFramePr/>
          <p:nvPr>
            <p:extLst/>
          </p:nvPr>
        </p:nvGraphicFramePr>
        <p:xfrm>
          <a:off x="354842" y="368490"/>
          <a:ext cx="10998958" cy="10508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İçerik Yer Tutucusu 9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63773" y="1542196"/>
          <a:ext cx="6223379" cy="51997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İçerik Yer Tutucusu 8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28242" y="1621205"/>
            <a:ext cx="5363024" cy="5236795"/>
          </a:xfrm>
        </p:spPr>
      </p:pic>
    </p:spTree>
    <p:extLst>
      <p:ext uri="{BB962C8B-B14F-4D97-AF65-F5344CB8AC3E}">
        <p14:creationId xmlns:p14="http://schemas.microsoft.com/office/powerpoint/2010/main" xmlns="" val="23405288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295422" y="281354"/>
          <a:ext cx="11058378" cy="10550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5422" y="1336432"/>
          <a:ext cx="5724378" cy="5148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0168" y="1557667"/>
            <a:ext cx="5181600" cy="4800929"/>
          </a:xfrm>
        </p:spPr>
      </p:pic>
    </p:spTree>
    <p:extLst>
      <p:ext uri="{BB962C8B-B14F-4D97-AF65-F5344CB8AC3E}">
        <p14:creationId xmlns:p14="http://schemas.microsoft.com/office/powerpoint/2010/main" xmlns="" val="36032302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82880" y="1941341"/>
          <a:ext cx="5836920" cy="4235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2058194"/>
            <a:ext cx="5181600" cy="3886200"/>
          </a:xfrm>
        </p:spPr>
      </p:pic>
    </p:spTree>
    <p:extLst>
      <p:ext uri="{BB962C8B-B14F-4D97-AF65-F5344CB8AC3E}">
        <p14:creationId xmlns:p14="http://schemas.microsoft.com/office/powerpoint/2010/main" xmlns="" val="35174311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838199" y="168813"/>
          <a:ext cx="9276471" cy="10128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349739"/>
            <a:ext cx="12192000" cy="5508262"/>
          </a:xfrm>
        </p:spPr>
      </p:pic>
    </p:spTree>
    <p:extLst>
      <p:ext uri="{BB962C8B-B14F-4D97-AF65-F5344CB8AC3E}">
        <p14:creationId xmlns:p14="http://schemas.microsoft.com/office/powerpoint/2010/main" xmlns="" val="28074709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267286" y="337625"/>
          <a:ext cx="11226018" cy="1125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67286" y="1463040"/>
          <a:ext cx="5303520" cy="5233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5908431" y="1463040"/>
          <a:ext cx="5584873" cy="5233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xmlns="" val="33802010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281355" y="196948"/>
          <a:ext cx="5570806" cy="1139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54746" y="1336432"/>
          <a:ext cx="5542670" cy="53316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8768" y="309490"/>
            <a:ext cx="5992837" cy="2644725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8769" y="2954215"/>
            <a:ext cx="5992837" cy="390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357781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838200" y="365125"/>
          <a:ext cx="4071425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4095" b="89871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71138" y="633046"/>
            <a:ext cx="5261317" cy="5543917"/>
          </a:xfrm>
        </p:spPr>
      </p:pic>
    </p:spTree>
    <p:extLst>
      <p:ext uri="{BB962C8B-B14F-4D97-AF65-F5344CB8AC3E}">
        <p14:creationId xmlns:p14="http://schemas.microsoft.com/office/powerpoint/2010/main" xmlns="" val="36357862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351692" y="337625"/>
          <a:ext cx="11002108" cy="1083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11015" y="1420838"/>
          <a:ext cx="5472333" cy="53035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8092" y="1420837"/>
            <a:ext cx="6205024" cy="5303519"/>
          </a:xfrm>
        </p:spPr>
      </p:pic>
    </p:spTree>
    <p:extLst>
      <p:ext uri="{BB962C8B-B14F-4D97-AF65-F5344CB8AC3E}">
        <p14:creationId xmlns:p14="http://schemas.microsoft.com/office/powerpoint/2010/main" xmlns="" val="326245012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331763" y="475101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96948" y="1800664"/>
          <a:ext cx="6189784" cy="48533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37960" y="661182"/>
            <a:ext cx="5654040" cy="5613009"/>
          </a:xfrm>
        </p:spPr>
      </p:pic>
    </p:spTree>
    <p:extLst>
      <p:ext uri="{BB962C8B-B14F-4D97-AF65-F5344CB8AC3E}">
        <p14:creationId xmlns:p14="http://schemas.microsoft.com/office/powerpoint/2010/main" xmlns="" val="41098585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365760" y="267287"/>
          <a:ext cx="10988040" cy="1266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65760" y="1533378"/>
          <a:ext cx="5654040" cy="51769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4402" y="1533378"/>
            <a:ext cx="5794717" cy="4965896"/>
          </a:xfrm>
        </p:spPr>
      </p:pic>
    </p:spTree>
    <p:extLst>
      <p:ext uri="{BB962C8B-B14F-4D97-AF65-F5344CB8AC3E}">
        <p14:creationId xmlns:p14="http://schemas.microsoft.com/office/powerpoint/2010/main" xmlns="" val="245631807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576775" y="182881"/>
          <a:ext cx="11169748" cy="1153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96948" y="1336433"/>
          <a:ext cx="5781821" cy="535978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1" name="Resim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05378" y="1491176"/>
            <a:ext cx="5964702" cy="4909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306056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436728" y="395785"/>
          <a:ext cx="5583072" cy="10645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59308" y="1460310"/>
          <a:ext cx="5295332" cy="51452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İçerik Yer Tutucusu 8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9800" y="1453446"/>
            <a:ext cx="6172200" cy="5404554"/>
          </a:xfrm>
        </p:spPr>
      </p:pic>
    </p:spTree>
    <p:extLst>
      <p:ext uri="{BB962C8B-B14F-4D97-AF65-F5344CB8AC3E}">
        <p14:creationId xmlns:p14="http://schemas.microsoft.com/office/powerpoint/2010/main" xmlns="" val="7525589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765628" y="234497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445798"/>
            <a:ext cx="12192000" cy="5412202"/>
          </a:xfrm>
        </p:spPr>
      </p:pic>
    </p:spTree>
    <p:extLst>
      <p:ext uri="{BB962C8B-B14F-4D97-AF65-F5344CB8AC3E}">
        <p14:creationId xmlns:p14="http://schemas.microsoft.com/office/powerpoint/2010/main" xmlns="" val="11662142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838200" y="154745"/>
          <a:ext cx="10515600" cy="12098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25083" y="1364566"/>
          <a:ext cx="4811151" cy="53597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61317" y="1525848"/>
            <a:ext cx="6705599" cy="5198509"/>
          </a:xfrm>
        </p:spPr>
      </p:pic>
    </p:spTree>
    <p:extLst>
      <p:ext uri="{BB962C8B-B14F-4D97-AF65-F5344CB8AC3E}">
        <p14:creationId xmlns:p14="http://schemas.microsoft.com/office/powerpoint/2010/main" xmlns="" val="411532152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98474" y="1690688"/>
          <a:ext cx="5921326" cy="4878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İçerik Yer Tutucusu 7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7583" y="1856859"/>
            <a:ext cx="5866226" cy="4712753"/>
          </a:xfrm>
        </p:spPr>
      </p:pic>
    </p:spTree>
    <p:extLst>
      <p:ext uri="{BB962C8B-B14F-4D97-AF65-F5344CB8AC3E}">
        <p14:creationId xmlns:p14="http://schemas.microsoft.com/office/powerpoint/2010/main" xmlns="" val="386993747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İçerik Yer Tutucusu 1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25083" y="1364566"/>
          <a:ext cx="5794717" cy="5331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İçerik Yer Tutucusu 2"/>
          <p:cNvPicPr>
            <a:picLocks noGrp="1" noChangeAspect="1"/>
          </p:cNvPicPr>
          <p:nvPr>
            <p:ph sz="half" idx="2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199" y="1364566"/>
            <a:ext cx="5794717" cy="5233182"/>
          </a:xfrm>
        </p:spPr>
      </p:pic>
      <p:graphicFrame>
        <p:nvGraphicFramePr>
          <p:cNvPr id="5" name="Diyagram 4"/>
          <p:cNvGraphicFramePr/>
          <p:nvPr>
            <p:extLst/>
          </p:nvPr>
        </p:nvGraphicFramePr>
        <p:xfrm>
          <a:off x="838200" y="154745"/>
          <a:ext cx="10515600" cy="12098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xmlns="" val="373913148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182880" y="98475"/>
          <a:ext cx="7315200" cy="11394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81354" y="1350498"/>
          <a:ext cx="5725551" cy="53457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99310" y="1505243"/>
            <a:ext cx="5992690" cy="5352757"/>
          </a:xfrm>
        </p:spPr>
      </p:pic>
    </p:spTree>
    <p:extLst>
      <p:ext uri="{BB962C8B-B14F-4D97-AF65-F5344CB8AC3E}">
        <p14:creationId xmlns:p14="http://schemas.microsoft.com/office/powerpoint/2010/main" xmlns="" val="9255129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211016" y="126609"/>
          <a:ext cx="5697415" cy="1153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11015" y="1431448"/>
          <a:ext cx="5697416" cy="54265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8597" y="1431448"/>
            <a:ext cx="5833403" cy="5426552"/>
          </a:xfrm>
        </p:spPr>
      </p:pic>
    </p:spTree>
    <p:extLst>
      <p:ext uri="{BB962C8B-B14F-4D97-AF65-F5344CB8AC3E}">
        <p14:creationId xmlns:p14="http://schemas.microsoft.com/office/powerpoint/2010/main" xmlns="" val="204346300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838200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98475" y="1561514"/>
          <a:ext cx="4951828" cy="50503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3182" y="1690688"/>
            <a:ext cx="6958818" cy="5167312"/>
          </a:xfrm>
        </p:spPr>
      </p:pic>
    </p:spTree>
    <p:extLst>
      <p:ext uri="{BB962C8B-B14F-4D97-AF65-F5344CB8AC3E}">
        <p14:creationId xmlns:p14="http://schemas.microsoft.com/office/powerpoint/2010/main" xmlns="" val="362039324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393895" y="365125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93895" y="1690688"/>
          <a:ext cx="5625905" cy="5047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9800" y="1966607"/>
            <a:ext cx="6163580" cy="4574870"/>
          </a:xfrm>
        </p:spPr>
      </p:pic>
    </p:spTree>
    <p:extLst>
      <p:ext uri="{BB962C8B-B14F-4D97-AF65-F5344CB8AC3E}">
        <p14:creationId xmlns:p14="http://schemas.microsoft.com/office/powerpoint/2010/main" xmlns="" val="190473232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267286" y="281354"/>
          <a:ext cx="6808763" cy="1252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67286" y="1690687"/>
          <a:ext cx="5752514" cy="49351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690687"/>
            <a:ext cx="6019800" cy="5167313"/>
          </a:xfrm>
        </p:spPr>
      </p:pic>
    </p:spTree>
    <p:extLst>
      <p:ext uri="{BB962C8B-B14F-4D97-AF65-F5344CB8AC3E}">
        <p14:creationId xmlns:p14="http://schemas.microsoft.com/office/powerpoint/2010/main" xmlns="" val="17303714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>
            <p:extLst/>
          </p:nvPr>
        </p:nvGraphicFramePr>
        <p:xfrm>
          <a:off x="2560320" y="351693"/>
          <a:ext cx="7427741" cy="12801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1354" y="1768752"/>
            <a:ext cx="11591778" cy="4899334"/>
          </a:xfrm>
        </p:spPr>
      </p:pic>
    </p:spTree>
    <p:extLst>
      <p:ext uri="{BB962C8B-B14F-4D97-AF65-F5344CB8AC3E}">
        <p14:creationId xmlns:p14="http://schemas.microsoft.com/office/powerpoint/2010/main" xmlns="" val="24933183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586854" y="382137"/>
          <a:ext cx="10766946" cy="11191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838200" y="1825625"/>
          <a:ext cx="5181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501254"/>
            <a:ext cx="6019800" cy="5184359"/>
          </a:xfrm>
        </p:spPr>
      </p:pic>
    </p:spTree>
    <p:extLst>
      <p:ext uri="{BB962C8B-B14F-4D97-AF65-F5344CB8AC3E}">
        <p14:creationId xmlns:p14="http://schemas.microsoft.com/office/powerpoint/2010/main" xmlns="" val="209821099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1659988" y="112542"/>
          <a:ext cx="8000999" cy="13364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12542" y="1448972"/>
          <a:ext cx="5416061" cy="51909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38092" y="1448972"/>
            <a:ext cx="6353908" cy="5409027"/>
          </a:xfrm>
        </p:spPr>
      </p:pic>
    </p:spTree>
    <p:extLst>
      <p:ext uri="{BB962C8B-B14F-4D97-AF65-F5344CB8AC3E}">
        <p14:creationId xmlns:p14="http://schemas.microsoft.com/office/powerpoint/2010/main" xmlns="" val="26967161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838200" y="98475"/>
          <a:ext cx="10515600" cy="9988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53218" y="1097280"/>
          <a:ext cx="5472334" cy="5760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2"/>
            <p:extLst/>
          </p:nvPr>
        </p:nvGraphicFramePr>
        <p:xfrm>
          <a:off x="6612988" y="1280160"/>
          <a:ext cx="4740812" cy="5022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xmlns="" val="408445843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İçerik Yer Tutucusu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xmlns="" val="363706496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Diyagram 7"/>
          <p:cNvGraphicFramePr/>
          <p:nvPr>
            <p:extLst/>
          </p:nvPr>
        </p:nvGraphicFramePr>
        <p:xfrm>
          <a:off x="838200" y="126609"/>
          <a:ext cx="10515600" cy="15640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843306"/>
            <a:ext cx="12192000" cy="5014694"/>
          </a:xfrm>
        </p:spPr>
      </p:pic>
    </p:spTree>
    <p:extLst>
      <p:ext uri="{BB962C8B-B14F-4D97-AF65-F5344CB8AC3E}">
        <p14:creationId xmlns:p14="http://schemas.microsoft.com/office/powerpoint/2010/main" xmlns="" val="38645807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yagram 12"/>
          <p:cNvGraphicFramePr/>
          <p:nvPr>
            <p:extLst/>
          </p:nvPr>
        </p:nvGraphicFramePr>
        <p:xfrm>
          <a:off x="2236762" y="140677"/>
          <a:ext cx="7090117" cy="1125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İçerik Yer Tutucusu 8"/>
          <p:cNvPicPr>
            <a:picLocks noGrp="1" noChangeAspect="1"/>
          </p:cNvPicPr>
          <p:nvPr>
            <p:ph sz="half" idx="1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9555" y="1448972"/>
            <a:ext cx="6026459" cy="5409028"/>
          </a:xfrm>
        </p:spPr>
      </p:pic>
      <p:pic>
        <p:nvPicPr>
          <p:cNvPr id="12" name="İçerik Yer Tutucusu 11"/>
          <p:cNvPicPr>
            <a:picLocks noGrp="1" noChangeAspect="1"/>
          </p:cNvPicPr>
          <p:nvPr>
            <p:ph sz="half" idx="2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06904" y="1448972"/>
            <a:ext cx="6185096" cy="5409028"/>
          </a:xfrm>
        </p:spPr>
      </p:pic>
    </p:spTree>
    <p:extLst>
      <p:ext uri="{BB962C8B-B14F-4D97-AF65-F5344CB8AC3E}">
        <p14:creationId xmlns:p14="http://schemas.microsoft.com/office/powerpoint/2010/main" xmlns="" val="386144525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295422" y="267286"/>
          <a:ext cx="5486400" cy="14234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478302" y="1825625"/>
          <a:ext cx="5303520" cy="47158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31524" y="1509102"/>
            <a:ext cx="5855677" cy="5032374"/>
          </a:xfrm>
        </p:spPr>
      </p:pic>
    </p:spTree>
    <p:extLst>
      <p:ext uri="{BB962C8B-B14F-4D97-AF65-F5344CB8AC3E}">
        <p14:creationId xmlns:p14="http://schemas.microsoft.com/office/powerpoint/2010/main" xmlns="" val="333503225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838200" y="112543"/>
          <a:ext cx="10669172" cy="1097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0" y="1350498"/>
          <a:ext cx="5486400" cy="5507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5211" y="1519311"/>
            <a:ext cx="6386733" cy="5205046"/>
          </a:xfrm>
        </p:spPr>
      </p:pic>
    </p:spTree>
    <p:extLst>
      <p:ext uri="{BB962C8B-B14F-4D97-AF65-F5344CB8AC3E}">
        <p14:creationId xmlns:p14="http://schemas.microsoft.com/office/powerpoint/2010/main" xmlns="" val="52775842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838200" y="225082"/>
          <a:ext cx="10515600" cy="8721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68812" y="1195754"/>
          <a:ext cx="5809957" cy="53879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317490"/>
            <a:ext cx="6019800" cy="5378732"/>
          </a:xfrm>
        </p:spPr>
      </p:pic>
    </p:spTree>
    <p:extLst>
      <p:ext uri="{BB962C8B-B14F-4D97-AF65-F5344CB8AC3E}">
        <p14:creationId xmlns:p14="http://schemas.microsoft.com/office/powerpoint/2010/main" xmlns="" val="25609674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838200" y="154745"/>
          <a:ext cx="10515600" cy="9284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12543" y="1280161"/>
          <a:ext cx="4853352" cy="5577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92506" y="1280160"/>
            <a:ext cx="7099494" cy="5577839"/>
          </a:xfrm>
        </p:spPr>
      </p:pic>
    </p:spTree>
    <p:extLst>
      <p:ext uri="{BB962C8B-B14F-4D97-AF65-F5344CB8AC3E}">
        <p14:creationId xmlns:p14="http://schemas.microsoft.com/office/powerpoint/2010/main" xmlns="" val="18488275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yagram 10"/>
          <p:cNvGraphicFramePr/>
          <p:nvPr>
            <p:extLst/>
          </p:nvPr>
        </p:nvGraphicFramePr>
        <p:xfrm>
          <a:off x="126609" y="182880"/>
          <a:ext cx="5866228" cy="1097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İçerik Yer Tutucusu 9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422032" y="1280159"/>
          <a:ext cx="5317586" cy="5359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İçerik Yer Tutucusu 8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2837" y="1114587"/>
            <a:ext cx="6221741" cy="5743414"/>
          </a:xfrm>
        </p:spPr>
      </p:pic>
    </p:spTree>
    <p:extLst>
      <p:ext uri="{BB962C8B-B14F-4D97-AF65-F5344CB8AC3E}">
        <p14:creationId xmlns:p14="http://schemas.microsoft.com/office/powerpoint/2010/main" xmlns="" val="1861401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İçerik Yer Tutucusu 8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</p:spPr>
      </p:pic>
    </p:spTree>
    <p:extLst>
      <p:ext uri="{BB962C8B-B14F-4D97-AF65-F5344CB8AC3E}">
        <p14:creationId xmlns:p14="http://schemas.microsoft.com/office/powerpoint/2010/main" xmlns="" val="150412021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yagram 8"/>
          <p:cNvGraphicFramePr/>
          <p:nvPr>
            <p:extLst/>
          </p:nvPr>
        </p:nvGraphicFramePr>
        <p:xfrm>
          <a:off x="838200" y="365125"/>
          <a:ext cx="10515600" cy="11823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İçerik Yer Tutucusu 7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96948" y="1547446"/>
          <a:ext cx="4979963" cy="5092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54209" y="1547446"/>
            <a:ext cx="6978467" cy="5190979"/>
          </a:xfrm>
        </p:spPr>
      </p:pic>
    </p:spTree>
    <p:extLst>
      <p:ext uri="{BB962C8B-B14F-4D97-AF65-F5344CB8AC3E}">
        <p14:creationId xmlns:p14="http://schemas.microsoft.com/office/powerpoint/2010/main" xmlns="" val="329713795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yagram 10"/>
          <p:cNvGraphicFramePr/>
          <p:nvPr>
            <p:extLst/>
          </p:nvPr>
        </p:nvGraphicFramePr>
        <p:xfrm>
          <a:off x="838200" y="365126"/>
          <a:ext cx="9011653" cy="1078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0" name="İçerik Yer Tutucusu 9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65761" y="1443790"/>
          <a:ext cx="4831881" cy="51976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İçerik Yer Tutucusu 8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0147" y="1665739"/>
            <a:ext cx="6801853" cy="4975691"/>
          </a:xfrm>
        </p:spPr>
      </p:pic>
    </p:spTree>
    <p:extLst>
      <p:ext uri="{BB962C8B-B14F-4D97-AF65-F5344CB8AC3E}">
        <p14:creationId xmlns:p14="http://schemas.microsoft.com/office/powerpoint/2010/main" xmlns="" val="346044018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154746" y="140677"/>
          <a:ext cx="4895556" cy="15500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İçerik Yer Tutucusu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54745" y="1589649"/>
          <a:ext cx="3826412" cy="51065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İçerik Yer Tutucusu 7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79631" y="1690688"/>
            <a:ext cx="8112369" cy="5167312"/>
          </a:xfrm>
        </p:spPr>
      </p:pic>
    </p:spTree>
    <p:extLst>
      <p:ext uri="{BB962C8B-B14F-4D97-AF65-F5344CB8AC3E}">
        <p14:creationId xmlns:p14="http://schemas.microsoft.com/office/powerpoint/2010/main" xmlns="" val="202859604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450166" y="182881"/>
          <a:ext cx="9115865" cy="11113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39152" y="1491174"/>
          <a:ext cx="4389120" cy="51347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39286" y="1603717"/>
            <a:ext cx="7352714" cy="5254283"/>
          </a:xfrm>
        </p:spPr>
      </p:pic>
    </p:spTree>
    <p:extLst>
      <p:ext uri="{BB962C8B-B14F-4D97-AF65-F5344CB8AC3E}">
        <p14:creationId xmlns:p14="http://schemas.microsoft.com/office/powerpoint/2010/main" xmlns="" val="256321548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yagram 8"/>
          <p:cNvGraphicFramePr/>
          <p:nvPr>
            <p:extLst/>
          </p:nvPr>
        </p:nvGraphicFramePr>
        <p:xfrm>
          <a:off x="225084" y="196949"/>
          <a:ext cx="6485206" cy="14937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İçerik Yer Tutucusu 7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25083" y="1690688"/>
          <a:ext cx="5641145" cy="4907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8769" y="1389414"/>
            <a:ext cx="6213231" cy="5468585"/>
          </a:xfrm>
        </p:spPr>
      </p:pic>
    </p:spTree>
    <p:extLst>
      <p:ext uri="{BB962C8B-B14F-4D97-AF65-F5344CB8AC3E}">
        <p14:creationId xmlns:p14="http://schemas.microsoft.com/office/powerpoint/2010/main" xmlns="" val="19684648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267287" y="140042"/>
          <a:ext cx="10515600" cy="13255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67287" y="1280160"/>
          <a:ext cx="5752514" cy="5303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0734" y="1465605"/>
            <a:ext cx="6021265" cy="5392395"/>
          </a:xfrm>
        </p:spPr>
      </p:pic>
    </p:spTree>
    <p:extLst>
      <p:ext uri="{BB962C8B-B14F-4D97-AF65-F5344CB8AC3E}">
        <p14:creationId xmlns:p14="http://schemas.microsoft.com/office/powerpoint/2010/main" xmlns="" val="18385271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295422" y="140676"/>
          <a:ext cx="6091310" cy="1181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5422" y="1519311"/>
          <a:ext cx="5724378" cy="51487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1" name="İçerik Yer Tutucusu 10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674056"/>
            <a:ext cx="6019800" cy="4994030"/>
          </a:xfrm>
        </p:spPr>
      </p:pic>
    </p:spTree>
    <p:extLst>
      <p:ext uri="{BB962C8B-B14F-4D97-AF65-F5344CB8AC3E}">
        <p14:creationId xmlns:p14="http://schemas.microsoft.com/office/powerpoint/2010/main" xmlns="" val="13990168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838199" y="337624"/>
          <a:ext cx="4423117" cy="13530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48343" y="1690688"/>
          <a:ext cx="5671457" cy="4942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ackgroundRemoval t="2109" b="100000" l="857" r="92429">
                        <a14:foregroundMark x1="85000" y1="93797" x2="85000" y2="93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02327" y="98562"/>
            <a:ext cx="5613008" cy="6428847"/>
          </a:xfrm>
        </p:spPr>
      </p:pic>
    </p:spTree>
    <p:extLst>
      <p:ext uri="{BB962C8B-B14F-4D97-AF65-F5344CB8AC3E}">
        <p14:creationId xmlns:p14="http://schemas.microsoft.com/office/powerpoint/2010/main" xmlns="" val="40865789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309489" y="154745"/>
          <a:ext cx="6738426" cy="1535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09489" y="1690688"/>
          <a:ext cx="5373859" cy="45835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6" name="İçerik Yer Tutucusu 5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589649"/>
            <a:ext cx="6019800" cy="5268352"/>
          </a:xfrm>
        </p:spPr>
      </p:pic>
    </p:spTree>
    <p:extLst>
      <p:ext uri="{BB962C8B-B14F-4D97-AF65-F5344CB8AC3E}">
        <p14:creationId xmlns:p14="http://schemas.microsoft.com/office/powerpoint/2010/main" xmlns="" val="23823230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838200" y="267287"/>
          <a:ext cx="4001086" cy="14234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81354" y="1825625"/>
          <a:ext cx="5738446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955409"/>
            <a:ext cx="6019800" cy="4768948"/>
          </a:xfrm>
        </p:spPr>
      </p:pic>
    </p:spTree>
    <p:extLst>
      <p:ext uri="{BB962C8B-B14F-4D97-AF65-F5344CB8AC3E}">
        <p14:creationId xmlns:p14="http://schemas.microsoft.com/office/powerpoint/2010/main" xmlns="" val="847425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Diyagram 8"/>
          <p:cNvGraphicFramePr/>
          <p:nvPr>
            <p:extLst/>
          </p:nvPr>
        </p:nvGraphicFramePr>
        <p:xfrm>
          <a:off x="194872" y="134911"/>
          <a:ext cx="5305177" cy="10043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İçerik Yer Tutucusu 7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94873" y="1296538"/>
          <a:ext cx="5305176" cy="52953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11" name="İçerik Yer Tutucusu 10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66282" y="0"/>
            <a:ext cx="6525718" cy="6857999"/>
          </a:xfrm>
        </p:spPr>
      </p:pic>
    </p:spTree>
    <p:extLst>
      <p:ext uri="{BB962C8B-B14F-4D97-AF65-F5344CB8AC3E}">
        <p14:creationId xmlns:p14="http://schemas.microsoft.com/office/powerpoint/2010/main" xmlns="" val="3419933042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225083" y="98474"/>
          <a:ext cx="5444197" cy="13082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25083" y="1406769"/>
          <a:ext cx="4996941" cy="52331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19800" y="647502"/>
            <a:ext cx="6131776" cy="6210499"/>
          </a:xfrm>
        </p:spPr>
      </p:pic>
    </p:spTree>
    <p:extLst>
      <p:ext uri="{BB962C8B-B14F-4D97-AF65-F5344CB8AC3E}">
        <p14:creationId xmlns:p14="http://schemas.microsoft.com/office/powerpoint/2010/main" xmlns="" val="87416530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295422" y="211014"/>
          <a:ext cx="11760590" cy="9847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5422" y="1308295"/>
          <a:ext cx="3784209" cy="53879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2511" y="1448972"/>
            <a:ext cx="7929489" cy="5317588"/>
          </a:xfrm>
        </p:spPr>
      </p:pic>
    </p:spTree>
    <p:extLst>
      <p:ext uri="{BB962C8B-B14F-4D97-AF65-F5344CB8AC3E}">
        <p14:creationId xmlns:p14="http://schemas.microsoft.com/office/powerpoint/2010/main" xmlns="" val="65745169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1758463" y="168812"/>
          <a:ext cx="8342140" cy="9847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51692" y="1252025"/>
          <a:ext cx="4656406" cy="56059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78240" y="1381628"/>
            <a:ext cx="3413759" cy="5476371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62844" y="1381627"/>
            <a:ext cx="3615396" cy="547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779271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154744" y="309489"/>
          <a:ext cx="5908431" cy="1126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54745" y="1603716"/>
          <a:ext cx="5050301" cy="50925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8" name="İçerik Yer Tutucusu 7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16062" y="1461839"/>
            <a:ext cx="6775939" cy="5396161"/>
          </a:xfrm>
        </p:spPr>
      </p:pic>
    </p:spTree>
    <p:extLst>
      <p:ext uri="{BB962C8B-B14F-4D97-AF65-F5344CB8AC3E}">
        <p14:creationId xmlns:p14="http://schemas.microsoft.com/office/powerpoint/2010/main" xmlns="" val="420206030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618978" y="267286"/>
          <a:ext cx="7301133" cy="1097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618978" y="1491176"/>
          <a:ext cx="5500468" cy="49518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İçerik Yer Tutucusu 8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46055" y="1364567"/>
            <a:ext cx="5945945" cy="5493433"/>
          </a:xfrm>
        </p:spPr>
      </p:pic>
    </p:spTree>
    <p:extLst>
      <p:ext uri="{BB962C8B-B14F-4D97-AF65-F5344CB8AC3E}">
        <p14:creationId xmlns:p14="http://schemas.microsoft.com/office/powerpoint/2010/main" xmlns="" val="369207802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225084" y="309489"/>
          <a:ext cx="5975251" cy="1381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25084" y="1392702"/>
          <a:ext cx="5570805" cy="53457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0335" y="1547447"/>
            <a:ext cx="5991665" cy="5337174"/>
          </a:xfrm>
        </p:spPr>
      </p:pic>
    </p:spTree>
    <p:extLst>
      <p:ext uri="{BB962C8B-B14F-4D97-AF65-F5344CB8AC3E}">
        <p14:creationId xmlns:p14="http://schemas.microsoft.com/office/powerpoint/2010/main" xmlns="" val="78162754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98474" y="182880"/>
          <a:ext cx="6073725" cy="13645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37625" y="1406768"/>
          <a:ext cx="5682175" cy="52472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245764"/>
            <a:ext cx="6019800" cy="5612236"/>
          </a:xfrm>
        </p:spPr>
      </p:pic>
    </p:spTree>
    <p:extLst>
      <p:ext uri="{BB962C8B-B14F-4D97-AF65-F5344CB8AC3E}">
        <p14:creationId xmlns:p14="http://schemas.microsoft.com/office/powerpoint/2010/main" xmlns="" val="327139754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267286" y="196948"/>
          <a:ext cx="5752515" cy="14937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67286" y="1828799"/>
          <a:ext cx="5752514" cy="47830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199" y="1"/>
            <a:ext cx="6019801" cy="6858000"/>
          </a:xfrm>
        </p:spPr>
      </p:pic>
    </p:spTree>
    <p:extLst>
      <p:ext uri="{BB962C8B-B14F-4D97-AF65-F5344CB8AC3E}">
        <p14:creationId xmlns:p14="http://schemas.microsoft.com/office/powerpoint/2010/main" xmlns="" val="242113114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168812" y="0"/>
          <a:ext cx="5850988" cy="15052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51692" y="1322364"/>
          <a:ext cx="5416062" cy="53457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0"/>
            <a:ext cx="6019800" cy="6858000"/>
          </a:xfrm>
        </p:spPr>
      </p:pic>
    </p:spTree>
    <p:extLst>
      <p:ext uri="{BB962C8B-B14F-4D97-AF65-F5344CB8AC3E}">
        <p14:creationId xmlns:p14="http://schemas.microsoft.com/office/powerpoint/2010/main" xmlns="" val="101159608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225083" y="211015"/>
          <a:ext cx="5794717" cy="11957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25083" y="1406768"/>
          <a:ext cx="5794717" cy="54512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72200" y="1"/>
            <a:ext cx="6019800" cy="6858000"/>
          </a:xfrm>
        </p:spPr>
      </p:pic>
    </p:spTree>
    <p:extLst>
      <p:ext uri="{BB962C8B-B14F-4D97-AF65-F5344CB8AC3E}">
        <p14:creationId xmlns:p14="http://schemas.microsoft.com/office/powerpoint/2010/main" xmlns="" val="29131251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191069" y="218365"/>
          <a:ext cx="11162731" cy="10284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13899" y="1246798"/>
          <a:ext cx="5158853" cy="54406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95582" y="1246798"/>
            <a:ext cx="6596678" cy="5611202"/>
          </a:xfrm>
        </p:spPr>
      </p:pic>
    </p:spTree>
    <p:extLst>
      <p:ext uri="{BB962C8B-B14F-4D97-AF65-F5344CB8AC3E}">
        <p14:creationId xmlns:p14="http://schemas.microsoft.com/office/powerpoint/2010/main" xmlns="" val="345421745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yagram 4"/>
          <p:cNvGraphicFramePr/>
          <p:nvPr>
            <p:extLst/>
          </p:nvPr>
        </p:nvGraphicFramePr>
        <p:xfrm>
          <a:off x="450166" y="112543"/>
          <a:ext cx="5331656" cy="11676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450166" y="1280161"/>
          <a:ext cx="5331656" cy="53597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İçerik Yer Tutucusu 8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64702" y="0"/>
            <a:ext cx="6227298" cy="6858000"/>
          </a:xfrm>
        </p:spPr>
      </p:pic>
    </p:spTree>
    <p:extLst>
      <p:ext uri="{BB962C8B-B14F-4D97-AF65-F5344CB8AC3E}">
        <p14:creationId xmlns:p14="http://schemas.microsoft.com/office/powerpoint/2010/main" xmlns="" val="299414648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225084" y="140677"/>
          <a:ext cx="5008098" cy="11254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25083" y="1491175"/>
          <a:ext cx="5008099" cy="52331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1146" y="3430380"/>
            <a:ext cx="6550854" cy="3427619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1145" y="-1"/>
            <a:ext cx="6550855" cy="3430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2286598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182880" y="294787"/>
          <a:ext cx="5506329" cy="10135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82880" y="1083212"/>
          <a:ext cx="5219114" cy="57747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7582" y="0"/>
            <a:ext cx="6044418" cy="3784209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7582" y="3784209"/>
            <a:ext cx="6049112" cy="3073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05041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478302" y="225083"/>
          <a:ext cx="8792307" cy="12098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İçerik Yer Tutucusu 6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53218" y="1434906"/>
          <a:ext cx="4431324" cy="5247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79963" y="1547446"/>
            <a:ext cx="7212038" cy="5310554"/>
          </a:xfrm>
        </p:spPr>
      </p:pic>
    </p:spTree>
    <p:extLst>
      <p:ext uri="{BB962C8B-B14F-4D97-AF65-F5344CB8AC3E}">
        <p14:creationId xmlns:p14="http://schemas.microsoft.com/office/powerpoint/2010/main" xmlns="" val="73311175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309490" y="295423"/>
          <a:ext cx="6485206" cy="11363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09490" y="1561514"/>
          <a:ext cx="5134708" cy="51628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80295" y="1431730"/>
            <a:ext cx="6311705" cy="5426270"/>
          </a:xfrm>
        </p:spPr>
      </p:pic>
    </p:spTree>
    <p:extLst>
      <p:ext uri="{BB962C8B-B14F-4D97-AF65-F5344CB8AC3E}">
        <p14:creationId xmlns:p14="http://schemas.microsoft.com/office/powerpoint/2010/main" xmlns="" val="293369111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239151" y="112542"/>
          <a:ext cx="6175717" cy="12801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39151" y="1533378"/>
          <a:ext cx="5780649" cy="46435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7" name="İçerik Yer Tutucusu 6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659595" y="0"/>
            <a:ext cx="2532405" cy="3502854"/>
          </a:xfr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9612" y="3502854"/>
            <a:ext cx="5622388" cy="335514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9612" y="0"/>
            <a:ext cx="3089983" cy="350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886567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yagram 6"/>
          <p:cNvGraphicFramePr/>
          <p:nvPr>
            <p:extLst/>
          </p:nvPr>
        </p:nvGraphicFramePr>
        <p:xfrm>
          <a:off x="422031" y="225083"/>
          <a:ext cx="10902461" cy="1269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İçerik Yer Tutucusu 5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82880" y="1494750"/>
          <a:ext cx="5162843" cy="52155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İçerik Yer Tutucusu 8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72333" y="1439965"/>
            <a:ext cx="6719668" cy="5270325"/>
          </a:xfrm>
        </p:spPr>
      </p:pic>
    </p:spTree>
    <p:extLst>
      <p:ext uri="{BB962C8B-B14F-4D97-AF65-F5344CB8AC3E}">
        <p14:creationId xmlns:p14="http://schemas.microsoft.com/office/powerpoint/2010/main" xmlns="" val="28260250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yagram 5"/>
          <p:cNvGraphicFramePr/>
          <p:nvPr>
            <p:extLst/>
          </p:nvPr>
        </p:nvGraphicFramePr>
        <p:xfrm>
          <a:off x="300251" y="191069"/>
          <a:ext cx="11534698" cy="1128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İçerik Yer Tutucusu 4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614149" y="696036"/>
          <a:ext cx="4271749" cy="61619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2" name="İçerik Yer Tutucusu 1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98678" y="1593716"/>
            <a:ext cx="6761310" cy="4628543"/>
          </a:xfrm>
        </p:spPr>
      </p:pic>
    </p:spTree>
    <p:extLst>
      <p:ext uri="{BB962C8B-B14F-4D97-AF65-F5344CB8AC3E}">
        <p14:creationId xmlns:p14="http://schemas.microsoft.com/office/powerpoint/2010/main" xmlns="" val="1283555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yagram 9"/>
          <p:cNvGraphicFramePr/>
          <p:nvPr>
            <p:extLst/>
          </p:nvPr>
        </p:nvGraphicFramePr>
        <p:xfrm>
          <a:off x="109182" y="122831"/>
          <a:ext cx="5022376" cy="11327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İçerik Yer Tutucusu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09182" y="941695"/>
          <a:ext cx="5022376" cy="58900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5" name="İçerik Yer Tutucusu 4"/>
          <p:cNvPicPr>
            <a:picLocks noGrp="1" noChangeAspect="1"/>
          </p:cNvPicPr>
          <p:nvPr>
            <p:ph sz="half" idx="2"/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75511" y="3694907"/>
            <a:ext cx="3416489" cy="3136794"/>
          </a:xfr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8578" y="409434"/>
            <a:ext cx="3773466" cy="328547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88579" y="3694907"/>
            <a:ext cx="3486932" cy="3136794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75511" y="409433"/>
            <a:ext cx="3416490" cy="3285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38146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2901</Words>
  <PresentationFormat>Özel</PresentationFormat>
  <Paragraphs>327</Paragraphs>
  <Slides>76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76</vt:i4>
      </vt:variant>
    </vt:vector>
  </HeadingPairs>
  <TitlesOfParts>
    <vt:vector size="77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  <vt:lpstr>Slayt 51</vt:lpstr>
      <vt:lpstr>Slayt 52</vt:lpstr>
      <vt:lpstr>Slayt 53</vt:lpstr>
      <vt:lpstr>Slayt 54</vt:lpstr>
      <vt:lpstr>Slayt 55</vt:lpstr>
      <vt:lpstr>Slayt 56</vt:lpstr>
      <vt:lpstr>Slayt 57</vt:lpstr>
      <vt:lpstr>Slayt 58</vt:lpstr>
      <vt:lpstr>Slayt 59</vt:lpstr>
      <vt:lpstr>Slayt 60</vt:lpstr>
      <vt:lpstr>Slayt 61</vt:lpstr>
      <vt:lpstr>Slayt 62</vt:lpstr>
      <vt:lpstr>Slayt 63</vt:lpstr>
      <vt:lpstr>Slayt 64</vt:lpstr>
      <vt:lpstr>Slayt 65</vt:lpstr>
      <vt:lpstr>Slayt 66</vt:lpstr>
      <vt:lpstr>Slayt 67</vt:lpstr>
      <vt:lpstr>Slayt 68</vt:lpstr>
      <vt:lpstr>Slayt 69</vt:lpstr>
      <vt:lpstr>Slayt 70</vt:lpstr>
      <vt:lpstr>Slayt 71</vt:lpstr>
      <vt:lpstr>Slayt 72</vt:lpstr>
      <vt:lpstr>Slayt 73</vt:lpstr>
      <vt:lpstr>Slayt 74</vt:lpstr>
      <vt:lpstr>Slayt 75</vt:lpstr>
      <vt:lpstr>Slayt 76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2017-02-22T07:56:25Z</dcterms:created>
  <dcterms:modified xsi:type="dcterms:W3CDTF">2017-03-03T17:42:08Z</dcterms:modified>
  <cp:category>www.sorubak.com</cp:category>
</cp:coreProperties>
</file>