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61" r:id="rId6"/>
    <p:sldId id="263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2417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03E58-8F70-4881-9F80-1E5FE8B67F96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FA8F1-60D0-4913-AB16-2B3E99424AE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FA8F1-60D0-4913-AB16-2B3E99424AEA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162FA-6C7A-4A97-9795-97F2892010D7}" type="datetimeFigureOut">
              <a:rPr lang="tr-TR" smtClean="0"/>
              <a:pPr/>
              <a:t>02.01.2017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CC005-B6A8-4A8C-9A89-DE4AB141D3A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7776864" cy="158417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tr-TR" sz="6700" b="1" i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Konu:Komşularla İletişim</a:t>
            </a:r>
            <a:r>
              <a:rPr lang="tr-TR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tr-TR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endParaRPr lang="tr-TR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858218"/>
          </a:xfrm>
        </p:spPr>
        <p:txBody>
          <a:bodyPr>
            <a:normAutofit fontScale="90000"/>
          </a:bodyPr>
          <a:lstStyle/>
          <a:p>
            <a:r>
              <a:rPr lang="tr-TR" b="1" i="1" dirty="0" smtClean="0">
                <a:solidFill>
                  <a:schemeClr val="bg2">
                    <a:lumMod val="50000"/>
                  </a:schemeClr>
                </a:solidFill>
                <a:latin typeface="Arial Rounded MT Bold" pitchFamily="34" charset="0"/>
              </a:rPr>
              <a:t>Komşuluk, birbirine bitişik veya yakın yerlerde yaşayan kişilerin arasındaki sosyal ilişkidir.</a:t>
            </a:r>
            <a:endParaRPr lang="tr-TR" dirty="0"/>
          </a:p>
        </p:txBody>
      </p:sp>
      <p:pic>
        <p:nvPicPr>
          <p:cNvPr id="4" name="3 İçerik Yer Tutucusu" descr="http://www.liderler.net/uploads/haberler/2010/03/03/b825635_b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492896"/>
            <a:ext cx="9144000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32656"/>
            <a:ext cx="8219256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FFC000"/>
                </a:solidFill>
                <a:latin typeface="Arial Rounded MT Bold" pitchFamily="34" charset="0"/>
              </a:rPr>
              <a:t>Komşularımıza Karşı Sorumluluklarımız: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C000"/>
                </a:solidFill>
                <a:latin typeface="Arial Rounded MT Bold" pitchFamily="34" charset="0"/>
              </a:rPr>
              <a:t>1.</a:t>
            </a:r>
            <a:r>
              <a:rPr lang="tr-TR" b="1" i="1" dirty="0" smtClean="0">
                <a:latin typeface="Arial Rounded MT Bold" pitchFamily="34" charset="0"/>
              </a:rPr>
              <a:t>Hasta </a:t>
            </a:r>
            <a:r>
              <a:rPr lang="tr-TR" b="1" i="1" dirty="0">
                <a:latin typeface="Arial Rounded MT Bold" pitchFamily="34" charset="0"/>
              </a:rPr>
              <a:t>olduklarında ziyaret </a:t>
            </a:r>
            <a:r>
              <a:rPr lang="tr-TR" b="1" i="1" dirty="0" smtClean="0">
                <a:latin typeface="Arial Rounded MT Bold" pitchFamily="34" charset="0"/>
              </a:rPr>
              <a:t>etmek.</a:t>
            </a:r>
            <a:endParaRPr lang="tr-TR" b="1" i="1" dirty="0">
              <a:latin typeface="Arial Rounded MT Bold" pitchFamily="34" charset="0"/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C000"/>
                </a:solidFill>
                <a:latin typeface="Arial Rounded MT Bold" pitchFamily="34" charset="0"/>
              </a:rPr>
              <a:t>2.</a:t>
            </a:r>
            <a:r>
              <a:rPr lang="tr-TR" b="1" i="1" dirty="0" smtClean="0">
                <a:latin typeface="Arial Rounded MT Bold" pitchFamily="34" charset="0"/>
              </a:rPr>
              <a:t>Arkalarından konuşmamak</a:t>
            </a:r>
            <a:endParaRPr lang="tr-TR" b="1" i="1" dirty="0">
              <a:latin typeface="Arial Rounded MT Bold" pitchFamily="34" charset="0"/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C000"/>
                </a:solidFill>
                <a:latin typeface="Arial Rounded MT Bold" pitchFamily="34" charset="0"/>
              </a:rPr>
              <a:t>3.</a:t>
            </a:r>
            <a:r>
              <a:rPr lang="tr-TR" b="1" i="1" dirty="0" smtClean="0">
                <a:latin typeface="Arial Rounded MT Bold" pitchFamily="34" charset="0"/>
              </a:rPr>
              <a:t>Komşuları </a:t>
            </a:r>
            <a:r>
              <a:rPr lang="tr-TR" b="1" i="1" dirty="0">
                <a:latin typeface="Arial Rounded MT Bold" pitchFamily="34" charset="0"/>
              </a:rPr>
              <a:t>Rahatsız </a:t>
            </a:r>
            <a:r>
              <a:rPr lang="tr-TR" b="1" i="1" dirty="0" smtClean="0">
                <a:latin typeface="Arial Rounded MT Bold" pitchFamily="34" charset="0"/>
              </a:rPr>
              <a:t>Etmemeliyiz.</a:t>
            </a:r>
            <a:endParaRPr lang="tr-TR" b="1" i="1" dirty="0">
              <a:latin typeface="Arial Rounded MT Bold" pitchFamily="34" charset="0"/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C000"/>
                </a:solidFill>
                <a:latin typeface="Arial Rounded MT Bold" pitchFamily="34" charset="0"/>
              </a:rPr>
              <a:t>4.</a:t>
            </a:r>
            <a:r>
              <a:rPr lang="tr-TR" b="1" i="1" dirty="0" smtClean="0">
                <a:latin typeface="Arial Rounded MT Bold" pitchFamily="34" charset="0"/>
              </a:rPr>
              <a:t>Onlara </a:t>
            </a:r>
            <a:r>
              <a:rPr lang="tr-TR" b="1" i="1" dirty="0">
                <a:latin typeface="Arial Rounded MT Bold" pitchFamily="34" charset="0"/>
              </a:rPr>
              <a:t>Dürüstçe </a:t>
            </a:r>
            <a:r>
              <a:rPr lang="tr-TR" b="1" i="1" dirty="0" smtClean="0">
                <a:latin typeface="Arial Rounded MT Bold" pitchFamily="34" charset="0"/>
              </a:rPr>
              <a:t>Davranmalıyız.</a:t>
            </a:r>
            <a:endParaRPr lang="tr-TR" b="1" i="1" dirty="0">
              <a:latin typeface="Arial Rounded MT Bold" pitchFamily="34" charset="0"/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C000"/>
                </a:solidFill>
                <a:latin typeface="Arial Rounded MT Bold" pitchFamily="34" charset="0"/>
              </a:rPr>
              <a:t>5.</a:t>
            </a:r>
            <a:r>
              <a:rPr lang="tr-TR" b="1" i="1" dirty="0" smtClean="0">
                <a:latin typeface="Arial Rounded MT Bold" pitchFamily="34" charset="0"/>
              </a:rPr>
              <a:t>İyi Geçinmek</a:t>
            </a:r>
            <a:endParaRPr lang="tr-TR" b="1" i="1" dirty="0">
              <a:latin typeface="Arial Rounded MT Bold" pitchFamily="34" charset="0"/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C000"/>
                </a:solidFill>
                <a:latin typeface="Arial Rounded MT Bold" pitchFamily="34" charset="0"/>
              </a:rPr>
              <a:t>6.</a:t>
            </a:r>
            <a:r>
              <a:rPr lang="tr-TR" b="1" i="1" dirty="0" smtClean="0">
                <a:latin typeface="Arial Rounded MT Bold" pitchFamily="34" charset="0"/>
              </a:rPr>
              <a:t>Cenazelerine Gitmek</a:t>
            </a:r>
            <a:endParaRPr lang="tr-TR" b="1" i="1" dirty="0">
              <a:latin typeface="Arial Rounded MT Bold" pitchFamily="34" charset="0"/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C000"/>
                </a:solidFill>
                <a:latin typeface="Arial Rounded MT Bold" pitchFamily="34" charset="0"/>
              </a:rPr>
              <a:t>7.</a:t>
            </a:r>
            <a:r>
              <a:rPr lang="tr-TR" b="1" i="1" dirty="0" smtClean="0">
                <a:latin typeface="Arial Rounded MT Bold" pitchFamily="34" charset="0"/>
              </a:rPr>
              <a:t>Davetlerine Katılmak</a:t>
            </a:r>
            <a:endParaRPr lang="tr-TR" b="1" i="1" dirty="0">
              <a:latin typeface="Arial Rounded MT Bold" pitchFamily="34" charset="0"/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C000"/>
                </a:solidFill>
                <a:latin typeface="Arial Rounded MT Bold" pitchFamily="34" charset="0"/>
              </a:rPr>
              <a:t>8.</a:t>
            </a:r>
            <a:r>
              <a:rPr lang="tr-TR" b="1" i="1" dirty="0" smtClean="0">
                <a:latin typeface="Arial Rounded MT Bold" pitchFamily="34" charset="0"/>
              </a:rPr>
              <a:t>Zor </a:t>
            </a:r>
            <a:r>
              <a:rPr lang="tr-TR" b="1" i="1" dirty="0">
                <a:latin typeface="Arial Rounded MT Bold" pitchFamily="34" charset="0"/>
              </a:rPr>
              <a:t>Durumlarında Yardım Etmek.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ttp://www.enguzelsozunuz.com/wp-content/uploads/2014/10/kom%C5%9Fuluk-ile-ilgili-s%C3%B6zler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1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404665"/>
            <a:ext cx="8229600" cy="2592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İyi </a:t>
            </a:r>
            <a:r>
              <a:rPr lang="tr-TR" b="1" i="1" dirty="0" err="1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komşuIuk</a:t>
            </a:r>
            <a:r>
              <a:rPr lang="tr-TR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tr-TR" b="1" i="1" dirty="0" err="1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yaInız</a:t>
            </a:r>
            <a:r>
              <a:rPr lang="tr-TR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komşuya eziyet etmemek </a:t>
            </a:r>
            <a:r>
              <a:rPr lang="tr-TR" b="1" i="1" dirty="0" err="1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değiI</a:t>
            </a:r>
            <a:r>
              <a:rPr lang="tr-TR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, komşunun </a:t>
            </a:r>
            <a:r>
              <a:rPr lang="tr-TR" b="1" i="1" dirty="0" err="1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eziyetIerine</a:t>
            </a:r>
            <a:r>
              <a:rPr lang="tr-TR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de </a:t>
            </a:r>
            <a:r>
              <a:rPr lang="tr-TR" b="1" i="1" dirty="0" err="1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katIanmak</a:t>
            </a:r>
            <a:r>
              <a:rPr lang="tr-TR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demektir.</a:t>
            </a:r>
            <a:endParaRPr lang="tr-TR" dirty="0"/>
          </a:p>
        </p:txBody>
      </p:sp>
      <p:pic>
        <p:nvPicPr>
          <p:cNvPr id="4" name="3 İçerik Yer Tutucusu" descr="Komşuluk İle İlgili Sözler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2420888"/>
            <a:ext cx="9144000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tr-TR" sz="7200" b="1" i="1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tr-TR" sz="7200" b="1" i="1" smtClean="0">
                <a:solidFill>
                  <a:srgbClr val="7030A0"/>
                </a:solidFill>
                <a:latin typeface="Monotype Corsiva" pitchFamily="66" charset="0"/>
              </a:rPr>
              <a:t>Dinlediğiniz </a:t>
            </a:r>
            <a:r>
              <a:rPr lang="tr-TR" sz="7200" b="1" i="1" dirty="0" smtClean="0">
                <a:solidFill>
                  <a:srgbClr val="7030A0"/>
                </a:solidFill>
                <a:latin typeface="Monotype Corsiva" pitchFamily="66" charset="0"/>
              </a:rPr>
              <a:t>İçin </a:t>
            </a:r>
            <a:r>
              <a:rPr lang="tr-TR" sz="7200" b="1" i="1" smtClean="0">
                <a:solidFill>
                  <a:srgbClr val="7030A0"/>
                </a:solidFill>
                <a:latin typeface="Monotype Corsiva" pitchFamily="66" charset="0"/>
              </a:rPr>
              <a:t>Teşekkür Ederim</a:t>
            </a:r>
            <a:endParaRPr lang="tr-TR" sz="7200" b="1" i="1" dirty="0" smtClean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pull dir="ld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65</Words>
  <PresentationFormat>Ekran Gösterisi (4:3)</PresentationFormat>
  <Paragraphs>16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Konu:Komşularla İletişim </vt:lpstr>
      <vt:lpstr>Komşuluk, birbirine bitişik veya yakın yerlerde yaşayan kişilerin arasındaki sosyal ilişkidir.</vt:lpstr>
      <vt:lpstr>Slayt 3</vt:lpstr>
      <vt:lpstr>Slayt 4</vt:lpstr>
      <vt:lpstr>Slayt 5</vt:lpstr>
      <vt:lpstr>Slayt 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2016-12-08T17:15:58Z</dcterms:created>
  <dcterms:modified xsi:type="dcterms:W3CDTF">2017-01-02T13:46:01Z</dcterms:modified>
  <cp:category>www.sorubak.com</cp:category>
</cp:coreProperties>
</file>