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CB89A-9541-4E40-A0BD-5F22FF3F4BAE}" type="datetimeFigureOut">
              <a:rPr lang="tr-TR" smtClean="0"/>
              <a:t>29.09.2016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3B4D8-0D9E-4D75-BCB9-52EA3F2EBC7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53B4D8-0D9E-4D75-BCB9-52EA3F2EBC72}" type="slidenum">
              <a:rPr lang="tr-TR" smtClean="0"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0C526-7ACC-4887-A54B-DD2FCB33D5DD}" type="datetimeFigureOut">
              <a:rPr lang="tr-TR" smtClean="0"/>
              <a:pPr/>
              <a:t>29.09.2016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B41F4-73DD-44CB-A9A6-435AA97C6F0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solidFill>
                  <a:srgbClr val="00B050"/>
                </a:solidFill>
              </a:rPr>
              <a:t>7. SINIF İNGİLİZCE 1. ÜNİTE KELİMELERİ</a:t>
            </a:r>
            <a:endParaRPr lang="tr-TR" sz="5400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UNIT 1</a:t>
            </a:r>
          </a:p>
          <a:p>
            <a:r>
              <a:rPr lang="tr-TR" dirty="0" smtClean="0"/>
              <a:t>APPEARANCE AND PERSONALITY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VOCABULARY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Apperance = görünüm</a:t>
            </a:r>
          </a:p>
          <a:p>
            <a:r>
              <a:rPr lang="tr-TR" dirty="0" smtClean="0"/>
              <a:t>Personalıty = kişilik</a:t>
            </a:r>
          </a:p>
          <a:p>
            <a:r>
              <a:rPr lang="tr-TR" b="1" i="1" u="sng" dirty="0" smtClean="0">
                <a:solidFill>
                  <a:srgbClr val="00B0F0"/>
                </a:solidFill>
              </a:rPr>
              <a:t>HAIR</a:t>
            </a:r>
          </a:p>
          <a:p>
            <a:r>
              <a:rPr lang="tr-TR" dirty="0" smtClean="0"/>
              <a:t>Short haır = kısa saç</a:t>
            </a:r>
          </a:p>
          <a:p>
            <a:r>
              <a:rPr lang="tr-TR" dirty="0" smtClean="0"/>
              <a:t>Long haır = uzun saç</a:t>
            </a:r>
          </a:p>
          <a:p>
            <a:r>
              <a:rPr lang="tr-TR" dirty="0" smtClean="0"/>
              <a:t>Medıum-lenght hair = orta boy saç</a:t>
            </a:r>
          </a:p>
          <a:p>
            <a:r>
              <a:rPr lang="tr-TR" dirty="0" smtClean="0"/>
              <a:t>Shoulder-lenght hair = omuzlarda saç</a:t>
            </a:r>
          </a:p>
          <a:p>
            <a:r>
              <a:rPr lang="tr-TR" dirty="0" smtClean="0"/>
              <a:t>Bold = kel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Yapılarına göre saçlar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Straıght haır  =  düz saç</a:t>
            </a:r>
          </a:p>
          <a:p>
            <a:r>
              <a:rPr lang="tr-TR" dirty="0" smtClean="0"/>
              <a:t>Wavy haır = dalgalı saç</a:t>
            </a:r>
          </a:p>
          <a:p>
            <a:r>
              <a:rPr lang="tr-TR" dirty="0" smtClean="0"/>
              <a:t>Curly haır = kıvırcık saç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Renklerine göre saçlar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Black haır = siyah saç </a:t>
            </a:r>
          </a:p>
          <a:p>
            <a:r>
              <a:rPr lang="tr-TR" dirty="0"/>
              <a:t>B</a:t>
            </a:r>
            <a:r>
              <a:rPr lang="tr-TR" dirty="0" smtClean="0"/>
              <a:t>rown haır = kahverengi saç</a:t>
            </a:r>
          </a:p>
          <a:p>
            <a:r>
              <a:rPr lang="tr-TR" dirty="0" smtClean="0"/>
              <a:t>Dark haır = koyu renk saç</a:t>
            </a:r>
          </a:p>
          <a:p>
            <a:r>
              <a:rPr lang="tr-TR" dirty="0" smtClean="0"/>
              <a:t>Blande haır = sarı saç</a:t>
            </a:r>
          </a:p>
          <a:p>
            <a:r>
              <a:rPr lang="tr-TR" dirty="0" smtClean="0"/>
              <a:t>Ginger haır = kızıl</a:t>
            </a:r>
          </a:p>
          <a:p>
            <a:r>
              <a:rPr lang="tr-TR" dirty="0" smtClean="0"/>
              <a:t>Grey haır = gri renk saç</a:t>
            </a:r>
          </a:p>
          <a:p>
            <a:r>
              <a:rPr lang="tr-TR" dirty="0" smtClean="0"/>
              <a:t>White haır = beyaz saç</a:t>
            </a:r>
          </a:p>
          <a:p>
            <a:r>
              <a:rPr lang="tr-TR" dirty="0" smtClean="0"/>
              <a:t>Fair haır = kumral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EYES</a:t>
            </a:r>
            <a:endParaRPr lang="tr-TR" dirty="0" smtClean="0">
              <a:solidFill>
                <a:srgbClr val="00B0F0"/>
              </a:solidFill>
            </a:endParaRPr>
          </a:p>
          <a:p>
            <a:r>
              <a:rPr lang="tr-TR" dirty="0" smtClean="0"/>
              <a:t>Small eyes = küçük göz</a:t>
            </a:r>
          </a:p>
          <a:p>
            <a:r>
              <a:rPr lang="tr-TR" dirty="0" smtClean="0"/>
              <a:t>Big eyes = büyük göz</a:t>
            </a:r>
          </a:p>
          <a:p>
            <a:r>
              <a:rPr lang="tr-TR" dirty="0" smtClean="0"/>
              <a:t>Blue eyes = mavi göz</a:t>
            </a:r>
          </a:p>
          <a:p>
            <a:r>
              <a:rPr lang="tr-TR" dirty="0" smtClean="0"/>
              <a:t>Green eyes = yeşil göz</a:t>
            </a:r>
          </a:p>
          <a:p>
            <a:r>
              <a:rPr lang="tr-TR" dirty="0" smtClean="0"/>
              <a:t>Black eyes = siyah göz</a:t>
            </a:r>
          </a:p>
          <a:p>
            <a:r>
              <a:rPr lang="tr-TR" dirty="0" smtClean="0"/>
              <a:t>Brown eyes = kahverengi göz</a:t>
            </a:r>
          </a:p>
          <a:p>
            <a:r>
              <a:rPr lang="tr-TR" dirty="0" smtClean="0"/>
              <a:t>Hazel eyes = ela göz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HEIGHT</a:t>
            </a:r>
          </a:p>
          <a:p>
            <a:r>
              <a:rPr lang="tr-TR" dirty="0" smtClean="0"/>
              <a:t>Short = kısa </a:t>
            </a:r>
          </a:p>
          <a:p>
            <a:r>
              <a:rPr lang="tr-TR" dirty="0" smtClean="0"/>
              <a:t>Of medıum-heıght = orta boylu</a:t>
            </a:r>
          </a:p>
          <a:p>
            <a:r>
              <a:rPr lang="tr-TR" dirty="0" smtClean="0"/>
              <a:t>Tall = uzun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WEIGHT</a:t>
            </a:r>
            <a:endParaRPr lang="tr-TR" dirty="0" smtClean="0"/>
          </a:p>
          <a:p>
            <a:r>
              <a:rPr lang="tr-TR" dirty="0" smtClean="0"/>
              <a:t>Skıny = sıska                            </a:t>
            </a:r>
          </a:p>
          <a:p>
            <a:r>
              <a:rPr lang="tr-TR" dirty="0" smtClean="0"/>
              <a:t>Slım/thın = zayıf</a:t>
            </a:r>
          </a:p>
          <a:p>
            <a:r>
              <a:rPr lang="tr-TR" dirty="0" smtClean="0"/>
              <a:t>Medıum weıght = orta kilolu</a:t>
            </a:r>
          </a:p>
          <a:p>
            <a:r>
              <a:rPr lang="tr-TR" dirty="0" smtClean="0"/>
              <a:t>Plump = tompul</a:t>
            </a:r>
          </a:p>
          <a:p>
            <a:r>
              <a:rPr lang="tr-TR" dirty="0" smtClean="0"/>
              <a:t>Fat = şişman </a:t>
            </a:r>
          </a:p>
          <a:p>
            <a:r>
              <a:rPr lang="tr-TR" dirty="0" smtClean="0"/>
              <a:t>Ower weıght = aşırı kilolu</a:t>
            </a:r>
          </a:p>
          <a:p>
            <a:r>
              <a:rPr lang="tr-TR" dirty="0" smtClean="0"/>
              <a:t>Well-built = kaslı</a:t>
            </a:r>
          </a:p>
          <a:p>
            <a:r>
              <a:rPr lang="tr-TR" dirty="0" smtClean="0"/>
              <a:t>Athletıc = zinde,sağlıklı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AGE</a:t>
            </a:r>
          </a:p>
          <a:p>
            <a:r>
              <a:rPr lang="tr-TR" dirty="0" smtClean="0"/>
              <a:t>Baby = bebek</a:t>
            </a:r>
          </a:p>
          <a:p>
            <a:r>
              <a:rPr lang="tr-TR" dirty="0" smtClean="0"/>
              <a:t>Child = çocuk</a:t>
            </a:r>
          </a:p>
          <a:p>
            <a:r>
              <a:rPr lang="tr-TR" dirty="0"/>
              <a:t>T</a:t>
            </a:r>
            <a:r>
              <a:rPr lang="tr-TR" dirty="0" smtClean="0"/>
              <a:t>eenager = 13-19 yaş arası gençler (ergen)</a:t>
            </a:r>
          </a:p>
          <a:p>
            <a:r>
              <a:rPr lang="tr-TR" dirty="0" smtClean="0"/>
              <a:t>Young = genç</a:t>
            </a:r>
          </a:p>
          <a:p>
            <a:r>
              <a:rPr lang="tr-TR" dirty="0" smtClean="0"/>
              <a:t>Middle-aged = orta yaşlı</a:t>
            </a:r>
          </a:p>
          <a:p>
            <a:r>
              <a:rPr lang="tr-TR" dirty="0" smtClean="0"/>
              <a:t>Old = yaşlı</a:t>
            </a:r>
          </a:p>
          <a:p>
            <a:r>
              <a:rPr lang="tr-TR" dirty="0" smtClean="0"/>
              <a:t>Adult = yetişkin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Beatıful = güzel                        </a:t>
            </a:r>
          </a:p>
          <a:p>
            <a:r>
              <a:rPr lang="tr-TR" dirty="0" smtClean="0"/>
              <a:t>Hand some = yakışıklı </a:t>
            </a:r>
          </a:p>
          <a:p>
            <a:r>
              <a:rPr lang="tr-TR" dirty="0" smtClean="0"/>
              <a:t>Pretty = hoş,güzel</a:t>
            </a:r>
          </a:p>
          <a:p>
            <a:r>
              <a:rPr lang="tr-TR" dirty="0" smtClean="0"/>
              <a:t>Ugly = çirkin</a:t>
            </a:r>
          </a:p>
          <a:p>
            <a:r>
              <a:rPr lang="tr-TR" dirty="0" smtClean="0"/>
              <a:t>Lovely = sevimli</a:t>
            </a:r>
          </a:p>
          <a:p>
            <a:r>
              <a:rPr lang="tr-TR" dirty="0" smtClean="0"/>
              <a:t>Cute = şirin </a:t>
            </a:r>
          </a:p>
          <a:p>
            <a:r>
              <a:rPr lang="tr-TR" dirty="0" smtClean="0"/>
              <a:t>Good looking = iyi görünümlü</a:t>
            </a:r>
          </a:p>
          <a:p>
            <a:r>
              <a:rPr lang="tr-TR" dirty="0" smtClean="0"/>
              <a:t>Attractıve = çekici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-540568" y="1124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5148064" y="1844824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Moustache = bıyık</a:t>
            </a:r>
          </a:p>
          <a:p>
            <a:r>
              <a:rPr lang="tr-TR" sz="3200" dirty="0" smtClean="0"/>
              <a:t>Beard = sakal</a:t>
            </a:r>
          </a:p>
          <a:p>
            <a:r>
              <a:rPr lang="tr-TR" sz="3200" dirty="0" smtClean="0"/>
              <a:t>Glasses = gözlük</a:t>
            </a:r>
            <a:endParaRPr lang="tr-TR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250</Words>
  <PresentationFormat>Ekran Gösterisi (4:3)</PresentationFormat>
  <Paragraphs>69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7. SINIF İNGİLİZCE 1. ÜNİTE KELİMELERİ</vt:lpstr>
      <vt:lpstr>VOCABULARY</vt:lpstr>
      <vt:lpstr>Yapılarına göre saçlar</vt:lpstr>
      <vt:lpstr>Renklerine göre saçlar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2016-09-28T17:52:50Z</dcterms:created>
  <dcterms:modified xsi:type="dcterms:W3CDTF">2016-09-29T06:54:17Z</dcterms:modified>
  <cp:category>www.sorubak.com</cp:category>
</cp:coreProperties>
</file>