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59875" cy="6870700"/>
  <p:notesSz cx="6858000" cy="9144000"/>
  <p:defaultTextStyle>
    <a:defPPr>
      <a:defRPr lang="ko-KR"/>
    </a:defPPr>
    <a:lvl1pPr marL="0" indent="0" algn="l" defTabSz="914400">
      <a:buNone/>
      <a:defRPr lang="ko-KR" sz="1800" baseline="0" smtClean="0">
        <a:solidFill>
          <a:srgbClr val="000000"/>
        </a:solidFill>
        <a:latin typeface="굴림"/>
        <a:ea typeface="굴림"/>
      </a:defRPr>
    </a:lvl1pPr>
    <a:lvl2pPr marL="457200" lvl="1" indent="0" defTabSz="914400">
      <a:defRPr lang="ko-KR" smtClean="0"/>
    </a:lvl2pPr>
    <a:lvl3pPr marL="914400" lvl="2" indent="0" defTabSz="914400">
      <a:defRPr lang="ko-KR" smtClean="0"/>
    </a:lvl3pPr>
    <a:lvl4pPr marL="1371600" lvl="3" indent="0" defTabSz="914400">
      <a:defRPr lang="ko-KR" smtClean="0"/>
    </a:lvl4pPr>
    <a:lvl5pPr marL="1828800" lvl="4" indent="0" defTabSz="914400">
      <a:defRPr lang="ko-KR" smtClean="0"/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350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4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5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6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47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80444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Slide Object rect 1"/>
          <p:cNvSpPr>
            <a:spLocks noGrp="1" noRot="1" noChangeAspect="1" noChangeArrowheads="1"/>
          </p:cNvSpPr>
          <p:nvPr>
            <p:ph type="sldImg"/>
          </p:nvPr>
        </p:nvSpPr>
        <p:spPr/>
      </p:sp>
      <p:sp>
        <p:nvSpPr>
          <p:cNvPr id="1048587" name="Rect 3"/>
          <p:cNvSpPr>
            <a:spLocks noGrp="1" noChangeArrowheads="1"/>
          </p:cNvSpPr>
          <p:nvPr>
            <p:ph type="body" idx="1"/>
          </p:nvPr>
        </p:nvSpPr>
        <p:spPr>
          <a:xfrm>
            <a:off x="914400" y="4330700"/>
            <a:ext cx="5029200" cy="4103688"/>
          </a:xfrm>
          <a:prstGeom prst="rect">
            <a:avLst/>
          </a:prstGeom>
          <a:noFill/>
          <a:ln w="0" cap="flat" cmpd="sng">
            <a:noFill/>
          </a:ln>
        </p:spPr>
        <p:txBody>
          <a:bodyPr wrap="square" lIns="0" tIns="0" rIns="0" bIns="0" anchor="t"/>
          <a:lstStyle/>
          <a:p>
            <a:pPr marL="0" indent="0" algn="l" defTabSz="508000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0EA98-5831-4853-B862-C702E6EB345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1048614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0000"/>
                </a:solidFill>
              </a:defRPr>
            </a:lvl1pPr>
            <a:lvl2pPr marL="457200" indent="0" algn="ctr">
              <a:buNone/>
              <a:defRPr>
                <a:solidFill>
                  <a:srgbClr val="000000"/>
                </a:solidFill>
              </a:defRPr>
            </a:lvl2pPr>
            <a:lvl3pPr marL="914400" indent="0" algn="ctr">
              <a:buNone/>
              <a:defRPr>
                <a:solidFill>
                  <a:srgbClr val="000000"/>
                </a:solidFill>
              </a:defRPr>
            </a:lvl3pPr>
            <a:lvl4pPr marL="1371600" indent="0" algn="ctr">
              <a:buNone/>
              <a:defRPr>
                <a:solidFill>
                  <a:srgbClr val="000000"/>
                </a:solidFill>
              </a:defRPr>
            </a:lvl4pPr>
            <a:lvl5pPr marL="1828800" indent="0" algn="ctr">
              <a:buNone/>
              <a:defRPr>
                <a:solidFill>
                  <a:srgbClr val="000000"/>
                </a:solidFill>
              </a:defRPr>
            </a:lvl5pPr>
            <a:lvl6pPr marL="2286000" indent="0" algn="ctr">
              <a:buNone/>
              <a:defRPr>
                <a:solidFill>
                  <a:srgbClr val="000000"/>
                </a:solidFill>
              </a:defRPr>
            </a:lvl6pPr>
            <a:lvl7pPr marL="2743200" indent="0" algn="ctr">
              <a:buNone/>
              <a:defRPr>
                <a:solidFill>
                  <a:srgbClr val="000000"/>
                </a:solidFill>
              </a:defRPr>
            </a:lvl7pPr>
            <a:lvl8pPr marL="3200400" indent="0" algn="ctr">
              <a:buNone/>
              <a:defRPr>
                <a:solidFill>
                  <a:srgbClr val="000000"/>
                </a:solidFill>
              </a:defRPr>
            </a:lvl8pPr>
            <a:lvl9pPr marL="3657600" indent="0" algn="ctr">
              <a:buNone/>
              <a:defRPr>
                <a:solidFill>
                  <a:srgbClr val="000000"/>
                </a:solidFill>
              </a:defRPr>
            </a:lvl9pPr>
          </a:lstStyle>
          <a:p>
            <a:r>
              <a:rPr lang="ko-KR" altLang="en-US" dirty="0" smtClean="0"/>
              <a:t>Click to edit Master subtitle style</a:t>
            </a:r>
            <a:endParaRPr lang="ko-KR" altLang="en-US"/>
          </a:p>
        </p:txBody>
      </p:sp>
      <p:sp>
        <p:nvSpPr>
          <p:cNvPr id="10486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2016-10-06</a:t>
            </a:fld>
            <a:endParaRPr lang="ko-KR" altLang="en-US"/>
          </a:p>
        </p:txBody>
      </p:sp>
      <p:sp>
        <p:nvSpPr>
          <p:cNvPr id="1048616" name="Date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486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Title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1048605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104860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2016-10-06</a:t>
            </a:fld>
            <a:endParaRPr lang="ko-KR" altLang="en-US"/>
          </a:p>
        </p:txBody>
      </p:sp>
      <p:sp>
        <p:nvSpPr>
          <p:cNvPr id="104860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4860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Vertical Title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104860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104860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2016-10-06</a:t>
            </a:fld>
            <a:endParaRPr lang="ko-KR" altLang="en-US"/>
          </a:p>
        </p:txBody>
      </p:sp>
      <p:sp>
        <p:nvSpPr>
          <p:cNvPr id="104860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4860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104862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104862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2016-10-06</a:t>
            </a:fld>
            <a:endParaRPr lang="ko-KR" altLang="en-US"/>
          </a:p>
        </p:txBody>
      </p:sp>
      <p:sp>
        <p:nvSpPr>
          <p:cNvPr id="104862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4862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buNone/>
              <a:defRPr sz="4000" b="1" cap="all"/>
            </a:lvl1pPr>
          </a:lstStyle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1048595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800">
                <a:solidFill>
                  <a:srgbClr val="000000"/>
                </a:solidFill>
              </a:defRPr>
            </a:lvl2pPr>
            <a:lvl3pPr marL="914400" indent="0">
              <a:buNone/>
              <a:defRPr sz="1600">
                <a:solidFill>
                  <a:srgbClr val="000000"/>
                </a:solidFill>
              </a:defRPr>
            </a:lvl3pPr>
            <a:lvl4pPr marL="1371600" indent="0">
              <a:buNone/>
              <a:defRPr sz="1400">
                <a:solidFill>
                  <a:srgbClr val="000000"/>
                </a:solidFill>
              </a:defRPr>
            </a:lvl4pPr>
            <a:lvl5pPr marL="1828800" indent="0">
              <a:buNone/>
              <a:defRPr sz="1400">
                <a:solidFill>
                  <a:srgbClr val="000000"/>
                </a:solidFill>
              </a:defRPr>
            </a:lvl5pPr>
            <a:lvl6pPr marL="2286000" indent="0">
              <a:buNone/>
              <a:defRPr sz="1400">
                <a:solidFill>
                  <a:srgbClr val="000000"/>
                </a:solidFill>
              </a:defRPr>
            </a:lvl6pPr>
            <a:lvl7pPr marL="2743200" indent="0">
              <a:buNone/>
              <a:defRPr sz="1400">
                <a:solidFill>
                  <a:srgbClr val="000000"/>
                </a:solidFill>
              </a:defRPr>
            </a:lvl7pPr>
            <a:lvl8pPr marL="3200400" indent="0">
              <a:buNone/>
              <a:defRPr sz="1400">
                <a:solidFill>
                  <a:srgbClr val="000000"/>
                </a:solidFill>
              </a:defRPr>
            </a:lvl8pPr>
            <a:lvl9pPr marL="3657600" indent="0">
              <a:buNone/>
              <a:defRPr sz="1400">
                <a:solidFill>
                  <a:srgbClr val="000000"/>
                </a:solidFill>
              </a:defRPr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104859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2016-10-06</a:t>
            </a:fld>
            <a:endParaRPr lang="ko-KR" altLang="en-US"/>
          </a:p>
        </p:txBody>
      </p:sp>
      <p:sp>
        <p:nvSpPr>
          <p:cNvPr id="104859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4859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1048589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marL="0" defTabSz="0">
              <a:defRPr sz="2800"/>
            </a:lvl1pPr>
            <a:lvl2pPr marL="0" defTabSz="0">
              <a:defRPr sz="2400"/>
            </a:lvl2pPr>
            <a:lvl3pPr marL="0" defTabSz="0">
              <a:defRPr sz="2000"/>
            </a:lvl3pPr>
            <a:lvl4pPr marL="0" defTabSz="0">
              <a:defRPr sz="1800"/>
            </a:lvl4pPr>
            <a:lvl5pPr marL="0" defTabSz="0">
              <a:defRPr sz="1800"/>
            </a:lvl5pPr>
            <a:lvl6pPr marL="0" defTabSz="0">
              <a:defRPr sz="1800"/>
            </a:lvl6pPr>
            <a:lvl7pPr marL="0" defTabSz="0">
              <a:defRPr sz="1800"/>
            </a:lvl7pPr>
            <a:lvl8pPr marL="0" defTabSz="0">
              <a:defRPr sz="1800"/>
            </a:lvl8pPr>
            <a:lvl9pPr marL="0" defTabSz="0">
              <a:defRPr sz="18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1048590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marL="0" defTabSz="0">
              <a:defRPr sz="2800"/>
            </a:lvl1pPr>
            <a:lvl2pPr marL="0" defTabSz="0">
              <a:defRPr sz="2400"/>
            </a:lvl2pPr>
            <a:lvl3pPr marL="0" defTabSz="0">
              <a:defRPr sz="2000"/>
            </a:lvl3pPr>
            <a:lvl4pPr marL="0" defTabSz="0">
              <a:defRPr sz="1800"/>
            </a:lvl4pPr>
            <a:lvl5pPr marL="0" defTabSz="0">
              <a:defRPr sz="1800"/>
            </a:lvl5pPr>
            <a:lvl6pPr marL="0" defTabSz="0">
              <a:defRPr sz="1800"/>
            </a:lvl6pPr>
            <a:lvl7pPr marL="0" defTabSz="0">
              <a:defRPr sz="1800"/>
            </a:lvl7pPr>
            <a:lvl8pPr marL="0" defTabSz="0">
              <a:defRPr sz="1800"/>
            </a:lvl8pPr>
            <a:lvl9pPr marL="0" defTabSz="0">
              <a:defRPr sz="18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104859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2016-10-06</a:t>
            </a:fld>
            <a:endParaRPr lang="ko-KR" altLang="en-US"/>
          </a:p>
        </p:txBody>
      </p:sp>
      <p:sp>
        <p:nvSpPr>
          <p:cNvPr id="104859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4859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defTabSz="0"/>
          </a:lstStyle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1048636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1048637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marL="0" defTabSz="0">
              <a:defRPr sz="2400"/>
            </a:lvl1pPr>
            <a:lvl2pPr marL="0" defTabSz="0">
              <a:defRPr sz="2000"/>
            </a:lvl2pPr>
            <a:lvl3pPr marL="0" defTabSz="0">
              <a:defRPr sz="1800"/>
            </a:lvl3pPr>
            <a:lvl4pPr marL="0" defTabSz="0">
              <a:defRPr sz="1600"/>
            </a:lvl4pPr>
            <a:lvl5pPr marL="0" defTabSz="0">
              <a:defRPr sz="1600"/>
            </a:lvl5pPr>
            <a:lvl6pPr marL="0" defTabSz="0">
              <a:defRPr sz="1600"/>
            </a:lvl6pPr>
            <a:lvl7pPr marL="0" defTabSz="0">
              <a:defRPr sz="1600"/>
            </a:lvl7pPr>
            <a:lvl8pPr marL="0" defTabSz="0">
              <a:defRPr sz="1600"/>
            </a:lvl8pPr>
            <a:lvl9pPr marL="0" defTabSz="0">
              <a:defRPr sz="16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104863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104863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 marL="0" defTabSz="0">
              <a:defRPr sz="2400"/>
            </a:lvl1pPr>
            <a:lvl2pPr marL="0" defTabSz="0">
              <a:defRPr sz="2000"/>
            </a:lvl2pPr>
            <a:lvl3pPr marL="0" defTabSz="0">
              <a:defRPr sz="1800"/>
            </a:lvl3pPr>
            <a:lvl4pPr marL="0" defTabSz="0">
              <a:defRPr sz="1600"/>
            </a:lvl4pPr>
            <a:lvl5pPr marL="0" defTabSz="0">
              <a:defRPr sz="1600"/>
            </a:lvl5pPr>
            <a:lvl6pPr marL="0" defTabSz="0">
              <a:defRPr sz="1600"/>
            </a:lvl6pPr>
            <a:lvl7pPr marL="0" defTabSz="0">
              <a:defRPr sz="1600"/>
            </a:lvl7pPr>
            <a:lvl8pPr marL="0" defTabSz="0">
              <a:defRPr sz="1600"/>
            </a:lvl8pPr>
            <a:lvl9pPr marL="0" defTabSz="0">
              <a:defRPr sz="16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104864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2016-10-06</a:t>
            </a:fld>
            <a:endParaRPr lang="ko-KR" altLang="en-US"/>
          </a:p>
        </p:txBody>
      </p:sp>
      <p:sp>
        <p:nvSpPr>
          <p:cNvPr id="104864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4864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Title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1048610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2016-10-06</a:t>
            </a:fld>
            <a:endParaRPr lang="ko-KR" altLang="en-US"/>
          </a:p>
        </p:txBody>
      </p:sp>
      <p:sp>
        <p:nvSpPr>
          <p:cNvPr id="104861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4861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2016-10-06</a:t>
            </a:fld>
            <a:endParaRPr lang="ko-KR" altLang="en-US"/>
          </a:p>
        </p:txBody>
      </p:sp>
      <p:sp>
        <p:nvSpPr>
          <p:cNvPr id="104858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4858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Title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1048630" name="Content Placeholder 2"/>
          <p:cNvSpPr>
            <a:spLocks noGrp="1"/>
          </p:cNvSpPr>
          <p:nvPr>
            <p:ph type="pic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marL="0" defTabSz="0">
              <a:defRPr sz="3200"/>
            </a:lvl1pPr>
            <a:lvl2pPr marL="0" defTabSz="0">
              <a:defRPr sz="2800"/>
            </a:lvl2pPr>
            <a:lvl3pPr marL="0" defTabSz="0">
              <a:defRPr sz="2400"/>
            </a:lvl3pPr>
            <a:lvl4pPr marL="0" defTabSz="0">
              <a:defRPr sz="2000"/>
            </a:lvl4pPr>
            <a:lvl5pPr marL="0" defTabSz="0">
              <a:defRPr sz="2000"/>
            </a:lvl5pPr>
            <a:lvl6pPr marL="0" defTabSz="0">
              <a:defRPr sz="2000"/>
            </a:lvl6pPr>
            <a:lvl7pPr marL="0" defTabSz="0">
              <a:defRPr sz="2000"/>
            </a:lvl7pPr>
            <a:lvl8pPr marL="0" defTabSz="0">
              <a:defRPr sz="2000"/>
            </a:lvl8pPr>
            <a:lvl9pPr marL="0" defTabSz="0">
              <a:defRPr sz="20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1048631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104863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2016-10-06</a:t>
            </a:fld>
            <a:endParaRPr lang="ko-KR" altLang="en-US"/>
          </a:p>
        </p:txBody>
      </p:sp>
      <p:sp>
        <p:nvSpPr>
          <p:cNvPr id="104863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4863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Title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1048619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1048620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dirty="0" smtClean="0"/>
              <a:t>Click to edit Master text styles</a:t>
            </a:r>
          </a:p>
        </p:txBody>
      </p:sp>
      <p:sp>
        <p:nvSpPr>
          <p:cNvPr id="104862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A0640-D55D-49AB-BE71-95CE015E007B}" type="datetimeFigureOut">
              <a:rPr lang="ko-KR" altLang="en-US" dirty="0" smtClean="0"/>
              <a:pPr/>
              <a:t>2016-10-06</a:t>
            </a:fld>
            <a:endParaRPr lang="ko-KR" altLang="en-US"/>
          </a:p>
        </p:txBody>
      </p:sp>
      <p:sp>
        <p:nvSpPr>
          <p:cNvPr id="104862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4862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ECFA0-BEA7-45D1-BB8F-060EF80CCB2E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Click to edit Master title style</a:t>
            </a:r>
            <a:endParaRPr lang="ko-KR" alt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Click to edit Master text styles</a:t>
            </a:r>
          </a:p>
          <a:p>
            <a:pPr lvl="1"/>
            <a:r>
              <a:rPr lang="ko-KR" altLang="en-US" dirty="0" smtClean="0"/>
              <a:t>Second level</a:t>
            </a:r>
          </a:p>
          <a:p>
            <a:pPr lvl="2"/>
            <a:r>
              <a:rPr lang="ko-KR" altLang="en-US" dirty="0" smtClean="0"/>
              <a:t>Third level</a:t>
            </a:r>
          </a:p>
          <a:p>
            <a:pPr lvl="3"/>
            <a:r>
              <a:rPr lang="ko-KR" altLang="en-US" dirty="0" smtClean="0"/>
              <a:t>Fourth level</a:t>
            </a:r>
          </a:p>
          <a:p>
            <a:pPr lvl="4"/>
            <a:r>
              <a:rPr lang="ko-KR" altLang="en-US" dirty="0" smtClean="0"/>
              <a:t>Fifth level</a:t>
            </a:r>
            <a:endParaRPr lang="ko-KR" alt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0000"/>
                </a:solidFill>
              </a:defRPr>
            </a:lvl1pPr>
          </a:lstStyle>
          <a:p>
            <a:fld id="{5C1A2B81-1DA3-497E-83CD-70D401AD2C06}" type="datetimeFigureOut">
              <a:rPr lang="ko-KR" altLang="en-US" dirty="0" smtClean="0"/>
              <a:pPr/>
              <a:t>2016-10-06</a:t>
            </a:fld>
            <a:endParaRPr lang="ko-KR" alt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0000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0000"/>
                </a:solidFill>
              </a:defRPr>
            </a:lvl1pPr>
          </a:lstStyle>
          <a:p>
            <a:fld id="{9CD56DC7-0AF8-4C3E-9120-C82FF52A6C0B}" type="slidenum">
              <a:rPr lang="ko-KR" altLang="en-US" dirty="0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marL="0" indent="0" algn="ctr" defTabSz="914400">
        <a:buNone/>
        <a:defRPr lang="ko-KR" sz="4400" baseline="0" smtClean="0">
          <a:solidFill>
            <a:srgbClr val="000000"/>
          </a:solidFill>
          <a:latin typeface="굴림"/>
          <a:ea typeface="굴림"/>
        </a:defRPr>
      </a:lvl1pPr>
    </p:titleStyle>
    <p:bodyStyle>
      <a:lvl1pPr marL="342900" indent="-342900" algn="l" defTabSz="914400">
        <a:spcBef>
          <a:spcPct val="20000"/>
        </a:spcBef>
        <a:buFont typeface="굴림"/>
        <a:buChar char="●"/>
        <a:defRPr lang="ko-KR" sz="3200" baseline="0" smtClean="0">
          <a:solidFill>
            <a:srgbClr val="000000"/>
          </a:solidFill>
          <a:latin typeface="굴림"/>
          <a:ea typeface="굴림"/>
        </a:defRPr>
      </a:lvl1pPr>
      <a:lvl2pPr marL="742950" lvl="1" indent="-285750" defTabSz="914400">
        <a:buChar char="-"/>
        <a:defRPr lang="ko-KR" sz="2800" smtClean="0"/>
      </a:lvl2pPr>
      <a:lvl3pPr marL="1143000" lvl="2" indent="-228600" defTabSz="914400">
        <a:buChar char="●"/>
        <a:defRPr lang="ko-KR" sz="2400" smtClean="0"/>
      </a:lvl3pPr>
      <a:lvl4pPr marL="1600200" lvl="3" indent="-228600" defTabSz="914400">
        <a:buChar char="-"/>
        <a:defRPr lang="ko-KR" sz="2000" smtClean="0"/>
      </a:lvl4pPr>
      <a:lvl5pPr marL="2057400" lvl="4" indent="-228600" defTabSz="914400">
        <a:buChar char="»"/>
        <a:defRPr lang="ko-KR" smtClean="0"/>
      </a:lvl5pPr>
    </p:bodyStyle>
    <p:otherStyle>
      <a:lvl1pPr marL="0" indent="0" algn="l" defTabSz="914400">
        <a:buNone/>
        <a:defRPr lang="ko-KR" sz="1800" baseline="0" smtClean="0">
          <a:solidFill>
            <a:srgbClr val="000000"/>
          </a:solidFill>
          <a:latin typeface="굴림"/>
          <a:ea typeface="굴림"/>
        </a:defRPr>
      </a:lvl1pPr>
      <a:lvl2pPr marL="457200" lvl="1" indent="0" defTabSz="914400">
        <a:defRPr lang="ko-KR" smtClean="0"/>
      </a:lvl2pPr>
      <a:lvl3pPr marL="914400" lvl="2" indent="0" defTabSz="914400">
        <a:defRPr lang="ko-KR" smtClean="0"/>
      </a:lvl3pPr>
      <a:lvl4pPr marL="1371600" lvl="3" indent="0" defTabSz="914400">
        <a:defRPr lang="ko-KR" smtClean="0"/>
      </a:lvl4pPr>
      <a:lvl5pPr marL="1828800" lvl="4" indent="0" defTabSz="914400">
        <a:defRPr lang="ko-KR" smtClean="0"/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Picture 1" descr="/data/data/com.infraware.PolarisOfficeStdForTablet/files/.polaris_temp/fImage128262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0" y="2540"/>
            <a:ext cx="9156065" cy="6863715"/>
          </a:xfrm>
          <a:prstGeom prst="rect">
            <a:avLst/>
          </a:prstGeom>
          <a:noFill/>
          <a:ln w="3175" cap="flat" cmpd="sng">
            <a:noFill/>
          </a:ln>
        </p:spPr>
      </p:pic>
    </p:spTree>
  </p:cSld>
  <p:clrMapOvr>
    <a:masterClrMapping/>
  </p:clrMapOvr>
  <p:transition spd="slow"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Picture 1" descr="/data/data/com.infraware.PolarisOfficeStdForTablet/files/.polaris_temp/fImage951943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45" y="6350"/>
            <a:ext cx="9144000" cy="6863715"/>
          </a:xfrm>
          <a:prstGeom prst="rect">
            <a:avLst/>
          </a:prstGeom>
          <a:noFill/>
          <a:ln w="3175" cap="flat" cmpd="sng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/data/data/com.infraware.PolarisOfficeStdForTablet/files/.polaris_temp/fImage1049273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" y="635"/>
            <a:ext cx="9159240" cy="6863080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Picture 1" descr="/data/data/com.infraware.PolarisOfficeStdForTablet/files/.polaris_temp/fImage40973734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" y="0"/>
            <a:ext cx="9155430" cy="6870065"/>
          </a:xfrm>
          <a:prstGeom prst="rect">
            <a:avLst/>
          </a:prstGeom>
          <a:noFill/>
          <a:ln w="3175" cap="flat" cmpd="sng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Picture 1" descr="/data/data/com.infraware.PolarisOfficeStdForTablet/files/.polaris_temp/fImage2380241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" y="635"/>
            <a:ext cx="9156065" cy="6866890"/>
          </a:xfrm>
          <a:prstGeom prst="rect">
            <a:avLst/>
          </a:prstGeom>
          <a:noFill/>
          <a:ln w="3175" cap="flat" cmpd="sng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4" name="Rect 3"/>
          <p:cNvSpPr>
            <a:spLocks noGrp="1" noChangeArrowheads="1"/>
          </p:cNvSpPr>
          <p:nvPr/>
        </p:nvSpPr>
        <p:spPr>
          <a:xfrm>
            <a:off x="2816225" y="2908935"/>
            <a:ext cx="179705" cy="389255"/>
          </a:xfrm>
          <a:prstGeom prst="rect">
            <a:avLst/>
          </a:prstGeom>
          <a:noFill/>
          <a:ln w="0" cap="flat" cmpd="sng">
            <a:noFill/>
          </a:ln>
        </p:spPr>
        <p:txBody>
          <a:bodyPr wrap="square" lIns="89535" tIns="46355" rIns="89535" bIns="46355" anchor="t">
            <a:spAutoFit/>
          </a:bodyPr>
          <a:lstStyle/>
          <a:p>
            <a:pPr marL="0" indent="0" algn="l" defTabSz="508000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dirty="0" smtClean="0">
              <a:latin typeface="Times New Roman" charset="0"/>
            </a:endParaRPr>
          </a:p>
        </p:txBody>
      </p:sp>
      <p:pic>
        <p:nvPicPr>
          <p:cNvPr id="2097154" name="Picture 1" descr="/data/data/com.infraware.PolarisOfficeStdForTablet/files/.polaris_temp/fImage502822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5" y="1905"/>
            <a:ext cx="9142730" cy="6863715"/>
          </a:xfrm>
          <a:prstGeom prst="rect">
            <a:avLst/>
          </a:prstGeom>
          <a:noFill/>
          <a:ln w="3175" cap="flat" cmpd="sng">
            <a:noFill/>
          </a:ln>
        </p:spPr>
      </p:pic>
      <p:sp>
        <p:nvSpPr>
          <p:cNvPr id="1048585" name="Rect 3"/>
          <p:cNvSpPr>
            <a:spLocks noGrp="1" noChangeArrowheads="1"/>
          </p:cNvSpPr>
          <p:nvPr/>
        </p:nvSpPr>
        <p:spPr>
          <a:xfrm>
            <a:off x="4422140" y="3237230"/>
            <a:ext cx="179705" cy="389255"/>
          </a:xfrm>
          <a:prstGeom prst="rect">
            <a:avLst/>
          </a:prstGeom>
          <a:noFill/>
          <a:ln w="0" cap="flat" cmpd="sng">
            <a:noFill/>
          </a:ln>
        </p:spPr>
        <p:txBody>
          <a:bodyPr wrap="square" lIns="89535" tIns="46355" rIns="89535" bIns="46355" anchor="t">
            <a:spAutoFit/>
          </a:bodyPr>
          <a:lstStyle/>
          <a:p>
            <a:pPr marL="0" indent="0" algn="l" defTabSz="508000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 dirty="0" smtClean="0"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Picture 1" descr="/data/data/com.infraware.PolarisOfficeStdForTablet/files/.polaris_temp/fImage379092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" y="5715"/>
            <a:ext cx="9156065" cy="6859905"/>
          </a:xfrm>
          <a:prstGeom prst="rect">
            <a:avLst/>
          </a:prstGeom>
          <a:noFill/>
          <a:ln w="3175" cap="flat" cmpd="sng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Picture 1" descr="/data/data/com.infraware.PolarisOfficeStdForTablet/files/.polaris_temp/fImage561592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" y="2540"/>
            <a:ext cx="9156065" cy="6867525"/>
          </a:xfrm>
          <a:prstGeom prst="rect">
            <a:avLst/>
          </a:prstGeom>
          <a:noFill/>
          <a:ln w="3175" cap="flat" cmpd="sng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Picture 1" descr="/data/data/com.infraware.PolarisOfficeStdForTablet/files/.polaris_temp/fImage1696592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45" y="1270"/>
            <a:ext cx="9149715" cy="6868795"/>
          </a:xfrm>
          <a:prstGeom prst="rect">
            <a:avLst/>
          </a:prstGeom>
          <a:noFill/>
          <a:ln w="3175" cap="flat" cmpd="sng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Picture 1" descr="/data/data/com.infraware.PolarisOfficeStdForTablet/files/.polaris_temp/fImage270102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" y="4445"/>
            <a:ext cx="9156065" cy="6865620"/>
          </a:xfrm>
          <a:prstGeom prst="rect">
            <a:avLst/>
          </a:prstGeom>
          <a:noFill/>
          <a:ln w="3175" cap="flat" cmpd="sng">
            <a:noFill/>
          </a:ln>
        </p:spPr>
      </p:pic>
    </p:spTree>
  </p:cSld>
  <p:clrMapOvr>
    <a:masterClrMapping/>
  </p:clrMapOvr>
  <p:transition spd="slow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Picture 1" descr="/data/data/com.infraware.PolarisOfficeStdForTablet/files/.polaris_temp/fImage718782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70"/>
            <a:ext cx="9148445" cy="6868160"/>
          </a:xfrm>
          <a:prstGeom prst="rect">
            <a:avLst/>
          </a:prstGeom>
          <a:noFill/>
          <a:ln w="3175" cap="flat" cmpd="sng">
            <a:noFill/>
          </a:ln>
        </p:spPr>
      </p:pic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/data/data/com.infraware.PolarisOfficeStdForTablet/files/.polaris_temp/fImage1320933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" y="635"/>
            <a:ext cx="9159240" cy="6865620"/>
          </a:xfrm>
          <a:prstGeom prst="rect">
            <a:avLst/>
          </a:prstGeom>
          <a:noFill/>
          <a:ln w="3175" cap="flat" cmpd="sng">
            <a:noFill/>
            <a:prstDash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PresentationFormat>Özel</PresentationFormat>
  <Paragraphs>2</Paragraphs>
  <Slides>12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Office 테마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2016-10-05T13:02:46Z</dcterms:created>
  <dcterms:modified xsi:type="dcterms:W3CDTF">2016-10-06T08:47:33Z</dcterms:modified>
  <cp:category>www.sorubak.com</cp:category>
</cp:coreProperties>
</file>