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  <p:sldId id="274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3D3D"/>
    <a:srgbClr val="003300"/>
    <a:srgbClr val="CC00CC"/>
    <a:srgbClr val="CB6363"/>
    <a:srgbClr val="9900CC"/>
    <a:srgbClr val="95602B"/>
    <a:srgbClr val="00FFFF"/>
    <a:srgbClr val="660066"/>
    <a:srgbClr val="42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08" autoAdjust="0"/>
    <p:restoredTop sz="94660"/>
  </p:normalViewPr>
  <p:slideViewPr>
    <p:cSldViewPr>
      <p:cViewPr varScale="1">
        <p:scale>
          <a:sx n="91" d="100"/>
          <a:sy n="91" d="100"/>
        </p:scale>
        <p:origin x="-121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D996B-0847-4E48-8F09-FD9FEE5FD198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68BEB-AB7B-4876-9905-837D024D280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D68BEB-AB7B-4876-9905-837D024D280D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9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atangChe" pitchFamily="49" charset="-127"/>
              </a:rPr>
              <a:t>ENVİRONMENT</a:t>
            </a:r>
            <a:endParaRPr lang="tr-TR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BatangChe" pitchFamily="49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94576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/>
              <a:t>RECYCLE:</a:t>
            </a:r>
            <a:r>
              <a:rPr lang="tr-TR" dirty="0" smtClean="0"/>
              <a:t>GERİ DÖNÜŞÜM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8196"/>
            <a:ext cx="9144000" cy="524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98777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95602B"/>
          </a:solidFill>
        </p:spPr>
        <p:txBody>
          <a:bodyPr/>
          <a:lstStyle/>
          <a:p>
            <a:r>
              <a:rPr lang="tr-TR" dirty="0" smtClean="0"/>
              <a:t>DEFORESTATİON:ORMANSIZLAŞMA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31099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759063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r>
              <a:rPr lang="tr-TR" dirty="0" smtClean="0"/>
              <a:t>FOSSİL FUELS:FOSİL YAKITLAR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479994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NUCLEAR PLANT:NÜKLEER SANTRAL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78215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9900CC"/>
          </a:solidFill>
        </p:spPr>
        <p:txBody>
          <a:bodyPr/>
          <a:lstStyle/>
          <a:p>
            <a:r>
              <a:rPr lang="tr-TR" dirty="0" smtClean="0"/>
              <a:t>OVERPOPULATİON:AŞIRI NÜFUS ARTIŞI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1556792"/>
            <a:ext cx="91619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863449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AİR POLLUTİON:HAVA KİRLİLİĞİ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738"/>
            <a:ext cx="9189965" cy="5214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67742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dirty="0" smtClean="0"/>
              <a:t>ORGANIC FOOD:ORGANİK YİYECEKLER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87747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CC00CC"/>
          </a:solidFill>
        </p:spPr>
        <p:txBody>
          <a:bodyPr>
            <a:normAutofit/>
          </a:bodyPr>
          <a:lstStyle/>
          <a:p>
            <a:r>
              <a:rPr lang="tr-TR" sz="3600" dirty="0" smtClean="0"/>
              <a:t>SAVİNG ENERGY:ENERJİ TASARRUFU YAPMAK</a:t>
            </a:r>
            <a:endParaRPr lang="tr-TR" sz="36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7" y="1628800"/>
            <a:ext cx="9155297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53035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CB6363"/>
          </a:solidFill>
        </p:spPr>
        <p:txBody>
          <a:bodyPr/>
          <a:lstStyle/>
          <a:p>
            <a:r>
              <a:rPr lang="tr-TR" dirty="0" smtClean="0"/>
              <a:t>SOLAR ENERGY:GÜNEŞ ENERJİSİ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8" y="1628800"/>
            <a:ext cx="9130502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65780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FFC000"/>
          </a:solidFill>
        </p:spPr>
        <p:txBody>
          <a:bodyPr/>
          <a:lstStyle/>
          <a:p>
            <a:r>
              <a:rPr lang="tr-TR" dirty="0" smtClean="0">
                <a:solidFill>
                  <a:srgbClr val="003300"/>
                </a:solidFill>
                <a:latin typeface="Arial Black" pitchFamily="34" charset="0"/>
                <a:cs typeface="Aharoni" pitchFamily="2" charset="-79"/>
              </a:rPr>
              <a:t>WİND ENERGY: </a:t>
            </a:r>
            <a:r>
              <a:rPr lang="tr-TR" dirty="0" smtClean="0">
                <a:latin typeface="Arial Black" pitchFamily="34" charset="0"/>
              </a:rPr>
              <a:t>RÜZGAR ENERJİSİ</a:t>
            </a:r>
            <a:endParaRPr lang="tr-TR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4529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42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POLLUTİON:</a:t>
            </a:r>
            <a:r>
              <a:rPr lang="tr-TR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ÇEVRE KİRLİLİĞİ</a:t>
            </a:r>
            <a:endParaRPr lang="tr-TR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399"/>
            <a:ext cx="9144000" cy="518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8905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/>
              <a:t>NUCLEAR ENERGY</a:t>
            </a:r>
            <a:r>
              <a:rPr lang="tr-TR" dirty="0" smtClean="0"/>
              <a:t>: </a:t>
            </a:r>
            <a:r>
              <a:rPr lang="tr-TR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NÜKLEER ENERJİ</a:t>
            </a:r>
            <a:endParaRPr lang="tr-TR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75490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D33D3D"/>
          </a:solidFill>
        </p:spPr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RENEWABLE ENERGY:</a:t>
            </a:r>
            <a:r>
              <a:rPr lang="tr-TR" dirty="0" smtClean="0">
                <a:latin typeface="+mn-lt"/>
                <a:cs typeface="Arial" pitchFamily="34" charset="0"/>
              </a:rPr>
              <a:t>YENİLENEBİLİR</a:t>
            </a:r>
            <a:r>
              <a:rPr lang="tr-TR" dirty="0" smtClean="0">
                <a:latin typeface="+mn-lt"/>
              </a:rPr>
              <a:t> </a:t>
            </a:r>
            <a:r>
              <a:rPr lang="tr-TR" dirty="0" smtClean="0">
                <a:latin typeface="+mn-lt"/>
                <a:cs typeface="Arial" pitchFamily="34" charset="0"/>
              </a:rPr>
              <a:t>ENERJİ</a:t>
            </a:r>
            <a:endParaRPr lang="tr-TR" dirty="0">
              <a:latin typeface="+mn-lt"/>
              <a:cs typeface="Arial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28139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FFFF00"/>
          </a:solidFill>
        </p:spPr>
        <p:txBody>
          <a:bodyPr/>
          <a:lstStyle/>
          <a:p>
            <a:r>
              <a:rPr lang="tr-TR" dirty="0" smtClean="0"/>
              <a:t>GLOBAL  WARMİNG:KÜRESEL ISINMA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..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4" y="1543050"/>
            <a:ext cx="9120336" cy="531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218455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CB6363"/>
          </a:solidFill>
        </p:spPr>
        <p:txBody>
          <a:bodyPr>
            <a:normAutofit/>
          </a:bodyPr>
          <a:lstStyle/>
          <a:p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PESTİCİDE</a:t>
            </a:r>
            <a:r>
              <a:rPr lang="tr-TR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:HAŞERE İLACI</a:t>
            </a:r>
            <a:endParaRPr lang="tr-TR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28799"/>
            <a:ext cx="9182434" cy="522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752180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003300"/>
          </a:solid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chemeClr val="bg1"/>
                </a:solidFill>
              </a:rPr>
              <a:t>GREENHOUSE:SERA</a:t>
            </a:r>
            <a:endParaRPr lang="tr-TR" sz="6000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72" y="1628800"/>
            <a:ext cx="9330000" cy="533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00806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CB6363"/>
          </a:solidFill>
        </p:spPr>
        <p:txBody>
          <a:bodyPr/>
          <a:lstStyle/>
          <a:p>
            <a:r>
              <a:rPr lang="tr-TR" dirty="0" smtClean="0"/>
              <a:t>PLANT TREES:AĞAÇ DİKMEK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8" y="1556792"/>
            <a:ext cx="9122472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891166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00FFFF"/>
          </a:solidFill>
        </p:spPr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CUT DOWN TREES:</a:t>
            </a:r>
            <a:r>
              <a:rPr lang="tr-TR" dirty="0" smtClean="0"/>
              <a:t>AĞAÇLARI KESMEK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1628800"/>
            <a:ext cx="9105900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50922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C00000"/>
          </a:solidFill>
        </p:spPr>
        <p:txBody>
          <a:bodyPr/>
          <a:lstStyle/>
          <a:p>
            <a:r>
              <a:rPr lang="tr-TR" dirty="0" smtClean="0"/>
              <a:t>CAMPAİGN:KAMPANYA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0242"/>
            <a:ext cx="914400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4430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rgbClr val="00FFFF"/>
          </a:solidFill>
        </p:spPr>
        <p:txBody>
          <a:bodyPr/>
          <a:lstStyle/>
          <a:p>
            <a:r>
              <a:rPr lang="tr-TR" b="1" dirty="0" smtClean="0"/>
              <a:t>PUBLİC TRANSPORTATİON:</a:t>
            </a:r>
            <a:r>
              <a:rPr lang="tr-TR" dirty="0" smtClean="0"/>
              <a:t>TOPLU ULAŞIM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6" y="1556791"/>
            <a:ext cx="9132703" cy="53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085533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73</Words>
  <PresentationFormat>Ekran Gösterisi (4:3)</PresentationFormat>
  <Paragraphs>36</Paragraphs>
  <Slides>21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ENVİRONMENT</vt:lpstr>
      <vt:lpstr>POLLUTİON:ÇEVRE KİRLİLİĞİ</vt:lpstr>
      <vt:lpstr>GLOBAL  WARMİNG:KÜRESEL ISINMA</vt:lpstr>
      <vt:lpstr>PESTİCİDE:HAŞERE İLACI</vt:lpstr>
      <vt:lpstr>GREENHOUSE:SERA</vt:lpstr>
      <vt:lpstr>PLANT TREES:AĞAÇ DİKMEK</vt:lpstr>
      <vt:lpstr>CUT DOWN TREES:AĞAÇLARI KESMEK</vt:lpstr>
      <vt:lpstr>CAMPAİGN:KAMPANYA</vt:lpstr>
      <vt:lpstr>PUBLİC TRANSPORTATİON:TOPLU ULAŞIM</vt:lpstr>
      <vt:lpstr>RECYCLE:GERİ DÖNÜŞÜM</vt:lpstr>
      <vt:lpstr>DEFORESTATİON:ORMANSIZLAŞMA</vt:lpstr>
      <vt:lpstr>FOSSİL FUELS:FOSİL YAKITLAR</vt:lpstr>
      <vt:lpstr>NUCLEAR PLANT:NÜKLEER SANTRAL</vt:lpstr>
      <vt:lpstr>OVERPOPULATİON:AŞIRI NÜFUS ARTIŞI</vt:lpstr>
      <vt:lpstr>AİR POLLUTİON:HAVA KİRLİLİĞİ</vt:lpstr>
      <vt:lpstr>ORGANIC FOOD:ORGANİK YİYECEKLER</vt:lpstr>
      <vt:lpstr>SAVİNG ENERGY:ENERJİ TASARRUFU YAPMAK</vt:lpstr>
      <vt:lpstr>SOLAR ENERGY:GÜNEŞ ENERJİSİ</vt:lpstr>
      <vt:lpstr>WİND ENERGY: RÜZGAR ENERJİSİ</vt:lpstr>
      <vt:lpstr>NUCLEAR ENERGY: NÜKLEER ENERJİ</vt:lpstr>
      <vt:lpstr>RENEWABLE ENERGY:YENİLENEBİLİR ENERJİ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2017-04-05T15:59:43Z</dcterms:created>
  <dcterms:modified xsi:type="dcterms:W3CDTF">2017-04-19T14:09:56Z</dcterms:modified>
  <cp:category>www.sorubak.com</cp:category>
</cp:coreProperties>
</file>