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61" r:id="rId4"/>
    <p:sldId id="262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72" r:id="rId13"/>
    <p:sldId id="274" r:id="rId14"/>
    <p:sldId id="275" r:id="rId15"/>
    <p:sldId id="276" r:id="rId16"/>
    <p:sldId id="277" r:id="rId17"/>
    <p:sldId id="286" r:id="rId18"/>
    <p:sldId id="336" r:id="rId19"/>
    <p:sldId id="338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1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AD681-D0C8-4B10-9D7E-E28B16D9C3A2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A8D16-C1BD-42BB-BC99-5F3199843E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A8D16-C1BD-42BB-BC99-5F3199843E17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A8D16-C1BD-42BB-BC99-5F3199843E17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A8D16-C1BD-42BB-BC99-5F3199843E17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A8D16-C1BD-42BB-BC99-5F3199843E17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09.01.2017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268760"/>
            <a:ext cx="9144000" cy="2592287"/>
          </a:xfrm>
        </p:spPr>
        <p:txBody>
          <a:bodyPr>
            <a:noAutofit/>
          </a:bodyPr>
          <a:lstStyle/>
          <a:p>
            <a:r>
              <a:rPr lang="tr-TR" sz="6600" b="1" i="1" dirty="0" smtClean="0">
                <a:solidFill>
                  <a:srgbClr val="7030A0"/>
                </a:solidFill>
                <a:latin typeface="Monotype Corsiva" pitchFamily="66" charset="0"/>
                <a:cs typeface="Aharoni" pitchFamily="2" charset="-79"/>
              </a:rPr>
              <a:t>ANİLMAS(HAYVANLAR)</a:t>
            </a:r>
            <a:br>
              <a:rPr lang="tr-TR" sz="6600" b="1" i="1" dirty="0" smtClean="0">
                <a:solidFill>
                  <a:srgbClr val="7030A0"/>
                </a:solidFill>
                <a:latin typeface="Monotype Corsiva" pitchFamily="66" charset="0"/>
                <a:cs typeface="Aharoni" pitchFamily="2" charset="-79"/>
              </a:rPr>
            </a:br>
            <a:endParaRPr lang="tr-TR" sz="6600" i="1" dirty="0">
              <a:solidFill>
                <a:srgbClr val="7030A0"/>
              </a:solidFill>
              <a:latin typeface="Monotype Corsiva" pitchFamily="66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Chickens</a:t>
            </a:r>
            <a:r>
              <a:rPr lang="tr-TR" b="1" dirty="0" smtClean="0">
                <a:solidFill>
                  <a:srgbClr val="FF0000"/>
                </a:solidFill>
              </a:rPr>
              <a:t>=Tavuklar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9219" name="Picture 3" descr="C:\Users\pc\AppData\Local\Microsoft\Windows\Temporary Internet Files\Content.IE5\RF9LJ7S2\Chickens_feeding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44824"/>
            <a:ext cx="6761567" cy="4509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Duck</a:t>
            </a:r>
            <a:r>
              <a:rPr lang="tr-TR" b="1" dirty="0" smtClean="0">
                <a:solidFill>
                  <a:srgbClr val="FF0000"/>
                </a:solidFill>
              </a:rPr>
              <a:t>=Ördek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10242" name="Picture 2" descr="C:\Users\pc\AppData\Local\Microsoft\Windows\Temporary Internet Files\Content.IE5\KRLCOGN3\Greylag_Goose_(Anser_anser)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340768"/>
            <a:ext cx="5143500" cy="50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Eagle</a:t>
            </a:r>
            <a:r>
              <a:rPr lang="tr-TR" b="1" dirty="0" smtClean="0">
                <a:solidFill>
                  <a:srgbClr val="FF0000"/>
                </a:solidFill>
              </a:rPr>
              <a:t>=Kartal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1026" name="Picture 2" descr="C:\Users\pc\AppData\Local\Microsoft\Windows\Temporary Internet Files\Content.IE5\5NEJ78VV\Bald.eagle.closeup.arp-sh.750pix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6984776" cy="4865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Goose</a:t>
            </a:r>
            <a:r>
              <a:rPr lang="tr-TR" b="1" dirty="0" smtClean="0">
                <a:solidFill>
                  <a:srgbClr val="FF0000"/>
                </a:solidFill>
              </a:rPr>
              <a:t>=Kaz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11266" name="Picture 2" descr="C:\Users\pc\AppData\Local\Microsoft\Windows\Temporary Internet Files\Content.IE5\RF9LJ7S2\user21857_pic3158_122608334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191250" cy="4514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Ostrich</a:t>
            </a:r>
            <a:r>
              <a:rPr lang="tr-TR" b="1" dirty="0" smtClean="0">
                <a:solidFill>
                  <a:srgbClr val="FF0000"/>
                </a:solidFill>
              </a:rPr>
              <a:t>=Devekuşu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12290" name="Picture 2" descr="C:\Users\pc\AppData\Local\Microsoft\Windows\Temporary Internet Files\Content.IE5\KRLCOGN3\Afrikanischer_Strauss_Portrait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00808"/>
            <a:ext cx="7416824" cy="4944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Owl</a:t>
            </a:r>
            <a:r>
              <a:rPr lang="tr-TR" b="1" dirty="0" smtClean="0">
                <a:solidFill>
                  <a:srgbClr val="FF0000"/>
                </a:solidFill>
              </a:rPr>
              <a:t>=Baykuş</a:t>
            </a:r>
            <a:endParaRPr lang="tr-TR" dirty="0" smtClean="0">
              <a:solidFill>
                <a:srgbClr val="FF0000"/>
              </a:solidFill>
            </a:endParaRPr>
          </a:p>
        </p:txBody>
      </p:sp>
      <p:pic>
        <p:nvPicPr>
          <p:cNvPr id="13314" name="Picture 2" descr="C:\Users\pc\AppData\Local\Microsoft\Windows\Temporary Internet Files\Content.IE5\RF9LJ7S2\Snowy_Owl_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556792"/>
            <a:ext cx="5715000" cy="4579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Parrot</a:t>
            </a:r>
            <a:r>
              <a:rPr lang="tr-TR" b="1" dirty="0" smtClean="0">
                <a:solidFill>
                  <a:srgbClr val="FF0000"/>
                </a:solidFill>
              </a:rPr>
              <a:t>=Papağan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4338" name="Picture 2" descr="C:\Users\pc\AppData\Local\Microsoft\Windows\Temporary Internet Files\Content.IE5\KRLCOGN3\Red-browed_Amazon_parro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084168" cy="4563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Butterfly</a:t>
            </a:r>
            <a:r>
              <a:rPr lang="tr-TR" b="1" dirty="0" smtClean="0">
                <a:solidFill>
                  <a:srgbClr val="FF0000"/>
                </a:solidFill>
              </a:rPr>
              <a:t>=Kelebek</a:t>
            </a:r>
            <a:endParaRPr lang="tr-TR" dirty="0" smtClean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pc\AppData\Local\Microsoft\Windows\Temporary Internet Files\Content.IE5\5NEJ78VV\Kelebekler-Kaç-Gün-Yaşar-640x41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6096000" cy="3952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Gorilla</a:t>
            </a:r>
            <a:r>
              <a:rPr lang="tr-TR" b="1" dirty="0" smtClean="0">
                <a:solidFill>
                  <a:srgbClr val="FF0000"/>
                </a:solidFill>
              </a:rPr>
              <a:t>=Goril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3074" name="Picture 2" descr="C:\Users\pc\AppData\Local\Microsoft\Windows\Temporary Internet Files\Content.IE5\0SQFDEJX\591px-Male_silverback_Gorill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6264696" cy="46746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sz="8000" b="1" dirty="0" smtClean="0">
                <a:solidFill>
                  <a:srgbClr val="7030A0"/>
                </a:solidFill>
                <a:latin typeface="Monotype Corsiva" pitchFamily="66" charset="0"/>
              </a:rPr>
              <a:t>SUNUM BURADA SONA ERMİŞTİR İZLEDİĞİNİZ İÇİN TEŞEKKÜR EDERİM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4824536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FROG=KURBAĞA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pc\AppData\Local\Microsoft\Windows\Temporary Internet Files\Content.IE5\5NEJ78VV\Rana_esculenta_on_Nymphaea_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6120680" cy="4590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pPr>
              <a:buNone/>
            </a:pPr>
            <a:r>
              <a:rPr lang="tr-TR" b="1" dirty="0" err="1" smtClean="0">
                <a:solidFill>
                  <a:srgbClr val="FF0000"/>
                </a:solidFill>
              </a:rPr>
              <a:t>Chameleon</a:t>
            </a:r>
            <a:r>
              <a:rPr lang="tr-TR" b="1" dirty="0" smtClean="0">
                <a:solidFill>
                  <a:srgbClr val="FF0000"/>
                </a:solidFill>
              </a:rPr>
              <a:t>=Bukalemun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1028" name="Picture 4" descr="C:\Users\pc\AppData\Local\Microsoft\Windows\Temporary Internet Files\Content.IE5\0SQFDEJX\Yemen_Chameleo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192688" cy="46445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pPr>
              <a:buNone/>
            </a:pPr>
            <a:r>
              <a:rPr lang="tr-TR" b="1" dirty="0" err="1" smtClean="0">
                <a:solidFill>
                  <a:srgbClr val="FF0000"/>
                </a:solidFill>
              </a:rPr>
              <a:t>Crocodile</a:t>
            </a:r>
            <a:r>
              <a:rPr lang="tr-TR" b="1" dirty="0" smtClean="0">
                <a:solidFill>
                  <a:srgbClr val="FF0000"/>
                </a:solidFill>
              </a:rPr>
              <a:t>=Timsah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3074" name="Picture 2" descr="C:\Users\pc\AppData\Local\Microsoft\Windows\Temporary Internet Files\Content.IE5\0SQFDEJX\NileCrocodil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5561630" cy="4365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Lizard</a:t>
            </a:r>
            <a:r>
              <a:rPr lang="tr-TR" b="1" dirty="0" smtClean="0">
                <a:solidFill>
                  <a:srgbClr val="FF0000"/>
                </a:solidFill>
              </a:rPr>
              <a:t>=Kertenkele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4098" name="Picture 2" descr="C:\Users\pc\AppData\Local\Microsoft\Windows\Temporary Internet Files\Content.IE5\5NEJ78VV\Anole_Lizard_Hilo_Hawaii_edit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72816"/>
            <a:ext cx="6769645" cy="3770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Snake</a:t>
            </a:r>
            <a:r>
              <a:rPr lang="tr-TR" b="1" dirty="0" smtClean="0">
                <a:solidFill>
                  <a:srgbClr val="FF0000"/>
                </a:solidFill>
              </a:rPr>
              <a:t>=Yılan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pc\AppData\Local\Microsoft\Windows\Temporary Internet Files\Content.IE5\RF9LJ7S2\Eastern_Brown_Snake_-_Kempsey_NSW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556792"/>
            <a:ext cx="4567535" cy="4913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Turtle</a:t>
            </a:r>
            <a:r>
              <a:rPr lang="tr-TR" b="1" dirty="0" smtClean="0">
                <a:solidFill>
                  <a:srgbClr val="FF0000"/>
                </a:solidFill>
              </a:rPr>
              <a:t>=Kaplumbağa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6146" name="Picture 2" descr="C:\Users\pc\AppData\Local\Microsoft\Windows\Temporary Internet Files\Content.IE5\KRLCOGN3\Baby_turtl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132856"/>
            <a:ext cx="5523302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>
            <a:norm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Swan</a:t>
            </a:r>
            <a:r>
              <a:rPr lang="tr-TR" b="1" dirty="0" smtClean="0">
                <a:solidFill>
                  <a:srgbClr val="FF0000"/>
                </a:solidFill>
              </a:rPr>
              <a:t>=Kuğu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7170" name="Picture 2" descr="C:\Users\pc\AppData\Local\Microsoft\Windows\Temporary Internet Files\Content.IE5\RF9LJ7S2\260px-Bar_Vip..._gente_stran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2933700"/>
            <a:ext cx="1320800" cy="990600"/>
          </a:xfrm>
          <a:prstGeom prst="rect">
            <a:avLst/>
          </a:prstGeom>
          <a:noFill/>
        </p:spPr>
      </p:pic>
      <p:pic>
        <p:nvPicPr>
          <p:cNvPr id="7171" name="Picture 3" descr="C:\Users\pc\AppData\Local\Microsoft\Windows\Temporary Internet Files\Content.IE5\RF9LJ7S2\260px-Bar_Vip..._gente_stran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060848"/>
            <a:ext cx="5162166" cy="3871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688632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Canary</a:t>
            </a:r>
            <a:r>
              <a:rPr lang="tr-TR" b="1" dirty="0" smtClean="0">
                <a:solidFill>
                  <a:srgbClr val="FF0000"/>
                </a:solidFill>
              </a:rPr>
              <a:t>=Kanarya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8194" name="Picture 2" descr="C:\Users\pc\AppData\Local\Microsoft\Windows\Temporary Internet Files\Content.IE5\KRLCOGN3\Gloster-consort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800"/>
            <a:ext cx="5976664" cy="44824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31</Words>
  <PresentationFormat>Ekran Gösterisi (4:3)</PresentationFormat>
  <Paragraphs>23</Paragraphs>
  <Slides>19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ANİLMAS(HAYVANLAR)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2016-12-04T09:40:59Z</dcterms:created>
  <dcterms:modified xsi:type="dcterms:W3CDTF">2017-01-09T13:49:11Z</dcterms:modified>
  <cp:category>www.sorubak.com</cp:category>
</cp:coreProperties>
</file>