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3D535-81C5-492E-AC58-6670AE111E7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F6B2AA3E-CEF4-4722-BDC3-B781CACEF05D}">
      <dgm:prSet phldrT="[Metin]"/>
      <dgm:spPr/>
      <dgm:t>
        <a:bodyPr/>
        <a:lstStyle/>
        <a:p>
          <a:r>
            <a:rPr lang="tr-TR" dirty="0" err="1" smtClean="0"/>
            <a:t>Feathered</a:t>
          </a:r>
          <a:r>
            <a:rPr lang="tr-TR" dirty="0" smtClean="0"/>
            <a:t> </a:t>
          </a:r>
          <a:r>
            <a:rPr lang="tr-TR" dirty="0" err="1" smtClean="0"/>
            <a:t>mammoth</a:t>
          </a:r>
          <a:endParaRPr lang="tr-TR" dirty="0"/>
        </a:p>
      </dgm:t>
    </dgm:pt>
    <dgm:pt modelId="{470E4E16-EC2F-4C5E-85B9-51CEF0A4E8FC}" type="parTrans" cxnId="{ADD952F1-2768-47D5-8CA9-ABC3D3C74E83}">
      <dgm:prSet/>
      <dgm:spPr/>
      <dgm:t>
        <a:bodyPr/>
        <a:lstStyle/>
        <a:p>
          <a:endParaRPr lang="tr-TR"/>
        </a:p>
      </dgm:t>
    </dgm:pt>
    <dgm:pt modelId="{7E035159-EC41-4F85-AEE9-0B0B17779969}" type="sibTrans" cxnId="{ADD952F1-2768-47D5-8CA9-ABC3D3C74E83}">
      <dgm:prSet/>
      <dgm:spPr/>
      <dgm:t>
        <a:bodyPr/>
        <a:lstStyle/>
        <a:p>
          <a:endParaRPr lang="tr-TR"/>
        </a:p>
      </dgm:t>
    </dgm:pt>
    <dgm:pt modelId="{A1E4E4C6-DBA1-47A0-A959-1AE634355181}">
      <dgm:prSet phldrT="[Metin]"/>
      <dgm:spPr/>
      <dgm:t>
        <a:bodyPr/>
        <a:lstStyle/>
        <a:p>
          <a:r>
            <a:rPr lang="tr-TR" dirty="0" err="1" smtClean="0"/>
            <a:t>Dwarf</a:t>
          </a:r>
          <a:r>
            <a:rPr lang="tr-TR" dirty="0" smtClean="0"/>
            <a:t> </a:t>
          </a:r>
          <a:r>
            <a:rPr lang="tr-TR" dirty="0" err="1" smtClean="0"/>
            <a:t>elephants</a:t>
          </a:r>
          <a:endParaRPr lang="tr-TR" dirty="0"/>
        </a:p>
      </dgm:t>
    </dgm:pt>
    <dgm:pt modelId="{35E88CE4-F63D-4364-9EF5-4627A9477325}" type="parTrans" cxnId="{97C0770A-3578-4C14-91B4-C60E80BAACDD}">
      <dgm:prSet/>
      <dgm:spPr/>
      <dgm:t>
        <a:bodyPr/>
        <a:lstStyle/>
        <a:p>
          <a:endParaRPr lang="tr-TR"/>
        </a:p>
      </dgm:t>
    </dgm:pt>
    <dgm:pt modelId="{2216239D-B5CE-41AE-9414-CA6922FE663E}" type="sibTrans" cxnId="{97C0770A-3578-4C14-91B4-C60E80BAACDD}">
      <dgm:prSet/>
      <dgm:spPr/>
      <dgm:t>
        <a:bodyPr/>
        <a:lstStyle/>
        <a:p>
          <a:endParaRPr lang="tr-TR"/>
        </a:p>
      </dgm:t>
    </dgm:pt>
    <dgm:pt modelId="{4B6CDDB4-B8FA-4C11-AAE1-624231EE4136}">
      <dgm:prSet phldrT="[Metin]"/>
      <dgm:spPr/>
      <dgm:t>
        <a:bodyPr/>
        <a:lstStyle/>
        <a:p>
          <a:r>
            <a:rPr lang="tr-TR" dirty="0" err="1" smtClean="0">
              <a:solidFill>
                <a:schemeClr val="tx1"/>
              </a:solidFill>
            </a:rPr>
            <a:t>Mammuthus</a:t>
          </a:r>
          <a:r>
            <a:rPr lang="tr-TR" baseline="0" dirty="0" smtClean="0">
              <a:solidFill>
                <a:schemeClr val="tx1"/>
              </a:solidFill>
            </a:rPr>
            <a:t> </a:t>
          </a:r>
          <a:r>
            <a:rPr lang="tr-TR" baseline="0" dirty="0" err="1" smtClean="0">
              <a:solidFill>
                <a:schemeClr val="tx1"/>
              </a:solidFill>
            </a:rPr>
            <a:t>columbi</a:t>
          </a:r>
          <a:endParaRPr lang="tr-TR" dirty="0">
            <a:solidFill>
              <a:schemeClr val="tx1"/>
            </a:solidFill>
          </a:endParaRPr>
        </a:p>
      </dgm:t>
    </dgm:pt>
    <dgm:pt modelId="{7C61B2C4-5F99-4274-BDB3-16F100B5BD90}" type="parTrans" cxnId="{83CAD87F-9E96-4860-B750-460081AAF69B}">
      <dgm:prSet/>
      <dgm:spPr/>
      <dgm:t>
        <a:bodyPr/>
        <a:lstStyle/>
        <a:p>
          <a:endParaRPr lang="tr-TR"/>
        </a:p>
      </dgm:t>
    </dgm:pt>
    <dgm:pt modelId="{E37C02CE-7C02-46B8-B6BA-70318F7816DC}" type="sibTrans" cxnId="{83CAD87F-9E96-4860-B750-460081AAF69B}">
      <dgm:prSet/>
      <dgm:spPr/>
      <dgm:t>
        <a:bodyPr/>
        <a:lstStyle/>
        <a:p>
          <a:endParaRPr lang="tr-TR"/>
        </a:p>
      </dgm:t>
    </dgm:pt>
    <dgm:pt modelId="{6683BE01-DBEE-4FB6-A679-8E9907ABCF4D}" type="pres">
      <dgm:prSet presAssocID="{FE73D535-81C5-492E-AC58-6670AE111E7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013382B-0A45-4E02-92A4-F17BC41E2051}" type="pres">
      <dgm:prSet presAssocID="{F6B2AA3E-CEF4-4722-BDC3-B781CACEF05D}" presName="parentLin" presStyleCnt="0"/>
      <dgm:spPr/>
    </dgm:pt>
    <dgm:pt modelId="{79A8465A-C343-4B66-A55C-35C24D515979}" type="pres">
      <dgm:prSet presAssocID="{F6B2AA3E-CEF4-4722-BDC3-B781CACEF05D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453ABE96-FF8A-4E90-BE40-81DBA644C412}" type="pres">
      <dgm:prSet presAssocID="{F6B2AA3E-CEF4-4722-BDC3-B781CACEF05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D86A31-88FF-4559-9A5C-D16E96B24970}" type="pres">
      <dgm:prSet presAssocID="{F6B2AA3E-CEF4-4722-BDC3-B781CACEF05D}" presName="negativeSpace" presStyleCnt="0"/>
      <dgm:spPr/>
    </dgm:pt>
    <dgm:pt modelId="{AD0859D7-0E11-4E31-8175-A587F7507225}" type="pres">
      <dgm:prSet presAssocID="{F6B2AA3E-CEF4-4722-BDC3-B781CACEF05D}" presName="childText" presStyleLbl="conFgAcc1" presStyleIdx="0" presStyleCnt="3">
        <dgm:presLayoutVars>
          <dgm:bulletEnabled val="1"/>
        </dgm:presLayoutVars>
      </dgm:prSet>
      <dgm:spPr/>
    </dgm:pt>
    <dgm:pt modelId="{B39C49E5-0634-441D-A390-4F369C22C7A8}" type="pres">
      <dgm:prSet presAssocID="{7E035159-EC41-4F85-AEE9-0B0B17779969}" presName="spaceBetweenRectangles" presStyleCnt="0"/>
      <dgm:spPr/>
    </dgm:pt>
    <dgm:pt modelId="{9CA6DFE6-F059-41B2-8642-1C4679C306FA}" type="pres">
      <dgm:prSet presAssocID="{A1E4E4C6-DBA1-47A0-A959-1AE634355181}" presName="parentLin" presStyleCnt="0"/>
      <dgm:spPr/>
    </dgm:pt>
    <dgm:pt modelId="{67A66FA2-1B75-4870-80AD-5B4C33BA4F0F}" type="pres">
      <dgm:prSet presAssocID="{A1E4E4C6-DBA1-47A0-A959-1AE634355181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6A53F99C-46C1-473F-A3A8-EF61E26C0542}" type="pres">
      <dgm:prSet presAssocID="{A1E4E4C6-DBA1-47A0-A959-1AE634355181}" presName="parentText" presStyleLbl="node1" presStyleIdx="1" presStyleCnt="3" custLinFactNeighborX="16279" custLinFactNeighborY="-578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227813-A971-4B55-9E81-B7D229ECC029}" type="pres">
      <dgm:prSet presAssocID="{A1E4E4C6-DBA1-47A0-A959-1AE634355181}" presName="negativeSpace" presStyleCnt="0"/>
      <dgm:spPr/>
    </dgm:pt>
    <dgm:pt modelId="{AB19DFBC-A7D9-426D-B04A-4FAE7EBB7217}" type="pres">
      <dgm:prSet presAssocID="{A1E4E4C6-DBA1-47A0-A959-1AE634355181}" presName="childText" presStyleLbl="conFgAcc1" presStyleIdx="1" presStyleCnt="3">
        <dgm:presLayoutVars>
          <dgm:bulletEnabled val="1"/>
        </dgm:presLayoutVars>
      </dgm:prSet>
      <dgm:spPr/>
    </dgm:pt>
    <dgm:pt modelId="{3B0BE145-C15B-49A3-B6AF-9D17785C41DF}" type="pres">
      <dgm:prSet presAssocID="{2216239D-B5CE-41AE-9414-CA6922FE663E}" presName="spaceBetweenRectangles" presStyleCnt="0"/>
      <dgm:spPr/>
    </dgm:pt>
    <dgm:pt modelId="{621133D1-BBE6-4EDB-83A5-2DD8F793FC59}" type="pres">
      <dgm:prSet presAssocID="{4B6CDDB4-B8FA-4C11-AAE1-624231EE4136}" presName="parentLin" presStyleCnt="0"/>
      <dgm:spPr/>
    </dgm:pt>
    <dgm:pt modelId="{EE38C00F-E1BC-412B-A058-BD8CA338BCE4}" type="pres">
      <dgm:prSet presAssocID="{4B6CDDB4-B8FA-4C11-AAE1-624231EE4136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D446DA9D-08DE-4BD5-84C9-85A56676614E}" type="pres">
      <dgm:prSet presAssocID="{4B6CDDB4-B8FA-4C11-AAE1-624231EE413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1D72F6B-BF48-4165-86F3-415DE2A7EB74}" type="pres">
      <dgm:prSet presAssocID="{4B6CDDB4-B8FA-4C11-AAE1-624231EE4136}" presName="negativeSpace" presStyleCnt="0"/>
      <dgm:spPr/>
    </dgm:pt>
    <dgm:pt modelId="{F5F033E0-986E-4908-9CD2-EE2D69E429BE}" type="pres">
      <dgm:prSet presAssocID="{4B6CDDB4-B8FA-4C11-AAE1-624231EE413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FB86510-940C-42E7-A708-30D97932D63B}" type="presOf" srcId="{4B6CDDB4-B8FA-4C11-AAE1-624231EE4136}" destId="{D446DA9D-08DE-4BD5-84C9-85A56676614E}" srcOrd="1" destOrd="0" presId="urn:microsoft.com/office/officeart/2005/8/layout/list1"/>
    <dgm:cxn modelId="{7F812E47-236D-41C4-ACBE-AC2A00EA0144}" type="presOf" srcId="{F6B2AA3E-CEF4-4722-BDC3-B781CACEF05D}" destId="{79A8465A-C343-4B66-A55C-35C24D515979}" srcOrd="0" destOrd="0" presId="urn:microsoft.com/office/officeart/2005/8/layout/list1"/>
    <dgm:cxn modelId="{288C9D73-DD4C-43AC-8241-6D0C6FAAFC0D}" type="presOf" srcId="{4B6CDDB4-B8FA-4C11-AAE1-624231EE4136}" destId="{EE38C00F-E1BC-412B-A058-BD8CA338BCE4}" srcOrd="0" destOrd="0" presId="urn:microsoft.com/office/officeart/2005/8/layout/list1"/>
    <dgm:cxn modelId="{97C0770A-3578-4C14-91B4-C60E80BAACDD}" srcId="{FE73D535-81C5-492E-AC58-6670AE111E7D}" destId="{A1E4E4C6-DBA1-47A0-A959-1AE634355181}" srcOrd="1" destOrd="0" parTransId="{35E88CE4-F63D-4364-9EF5-4627A9477325}" sibTransId="{2216239D-B5CE-41AE-9414-CA6922FE663E}"/>
    <dgm:cxn modelId="{66380699-1C23-4E06-9EF2-A5538EE958CF}" type="presOf" srcId="{A1E4E4C6-DBA1-47A0-A959-1AE634355181}" destId="{67A66FA2-1B75-4870-80AD-5B4C33BA4F0F}" srcOrd="0" destOrd="0" presId="urn:microsoft.com/office/officeart/2005/8/layout/list1"/>
    <dgm:cxn modelId="{83CAD87F-9E96-4860-B750-460081AAF69B}" srcId="{FE73D535-81C5-492E-AC58-6670AE111E7D}" destId="{4B6CDDB4-B8FA-4C11-AAE1-624231EE4136}" srcOrd="2" destOrd="0" parTransId="{7C61B2C4-5F99-4274-BDB3-16F100B5BD90}" sibTransId="{E37C02CE-7C02-46B8-B6BA-70318F7816DC}"/>
    <dgm:cxn modelId="{ADD952F1-2768-47D5-8CA9-ABC3D3C74E83}" srcId="{FE73D535-81C5-492E-AC58-6670AE111E7D}" destId="{F6B2AA3E-CEF4-4722-BDC3-B781CACEF05D}" srcOrd="0" destOrd="0" parTransId="{470E4E16-EC2F-4C5E-85B9-51CEF0A4E8FC}" sibTransId="{7E035159-EC41-4F85-AEE9-0B0B17779969}"/>
    <dgm:cxn modelId="{B7EDC815-5271-4825-AAEB-ECAA59C67F25}" type="presOf" srcId="{FE73D535-81C5-492E-AC58-6670AE111E7D}" destId="{6683BE01-DBEE-4FB6-A679-8E9907ABCF4D}" srcOrd="0" destOrd="0" presId="urn:microsoft.com/office/officeart/2005/8/layout/list1"/>
    <dgm:cxn modelId="{796F3BE0-B625-4AB4-9040-750CEEC6EFD9}" type="presOf" srcId="{A1E4E4C6-DBA1-47A0-A959-1AE634355181}" destId="{6A53F99C-46C1-473F-A3A8-EF61E26C0542}" srcOrd="1" destOrd="0" presId="urn:microsoft.com/office/officeart/2005/8/layout/list1"/>
    <dgm:cxn modelId="{AB956D82-2EB4-4B4D-ADCC-013CAFC9D022}" type="presOf" srcId="{F6B2AA3E-CEF4-4722-BDC3-B781CACEF05D}" destId="{453ABE96-FF8A-4E90-BE40-81DBA644C412}" srcOrd="1" destOrd="0" presId="urn:microsoft.com/office/officeart/2005/8/layout/list1"/>
    <dgm:cxn modelId="{65D8B6C5-490C-4979-8D77-17E887DD4DAA}" type="presParOf" srcId="{6683BE01-DBEE-4FB6-A679-8E9907ABCF4D}" destId="{E013382B-0A45-4E02-92A4-F17BC41E2051}" srcOrd="0" destOrd="0" presId="urn:microsoft.com/office/officeart/2005/8/layout/list1"/>
    <dgm:cxn modelId="{6FB61C97-9046-4AA2-BDF9-7577DE57FDBF}" type="presParOf" srcId="{E013382B-0A45-4E02-92A4-F17BC41E2051}" destId="{79A8465A-C343-4B66-A55C-35C24D515979}" srcOrd="0" destOrd="0" presId="urn:microsoft.com/office/officeart/2005/8/layout/list1"/>
    <dgm:cxn modelId="{82987DA6-85FB-4A61-A943-C109FA68F0CF}" type="presParOf" srcId="{E013382B-0A45-4E02-92A4-F17BC41E2051}" destId="{453ABE96-FF8A-4E90-BE40-81DBA644C412}" srcOrd="1" destOrd="0" presId="urn:microsoft.com/office/officeart/2005/8/layout/list1"/>
    <dgm:cxn modelId="{083AE4CF-28D3-44E8-92AB-E3B10B95FD65}" type="presParOf" srcId="{6683BE01-DBEE-4FB6-A679-8E9907ABCF4D}" destId="{BCD86A31-88FF-4559-9A5C-D16E96B24970}" srcOrd="1" destOrd="0" presId="urn:microsoft.com/office/officeart/2005/8/layout/list1"/>
    <dgm:cxn modelId="{D7ADE7DC-A1E5-446B-A867-E0EBB8161DCE}" type="presParOf" srcId="{6683BE01-DBEE-4FB6-A679-8E9907ABCF4D}" destId="{AD0859D7-0E11-4E31-8175-A587F7507225}" srcOrd="2" destOrd="0" presId="urn:microsoft.com/office/officeart/2005/8/layout/list1"/>
    <dgm:cxn modelId="{C0EAB407-606B-4229-AC5D-FC0C51CB718D}" type="presParOf" srcId="{6683BE01-DBEE-4FB6-A679-8E9907ABCF4D}" destId="{B39C49E5-0634-441D-A390-4F369C22C7A8}" srcOrd="3" destOrd="0" presId="urn:microsoft.com/office/officeart/2005/8/layout/list1"/>
    <dgm:cxn modelId="{8E5D28A7-CB78-47AE-8B92-51C041F890BF}" type="presParOf" srcId="{6683BE01-DBEE-4FB6-A679-8E9907ABCF4D}" destId="{9CA6DFE6-F059-41B2-8642-1C4679C306FA}" srcOrd="4" destOrd="0" presId="urn:microsoft.com/office/officeart/2005/8/layout/list1"/>
    <dgm:cxn modelId="{B40545AA-3B53-4C01-B790-EBF941987756}" type="presParOf" srcId="{9CA6DFE6-F059-41B2-8642-1C4679C306FA}" destId="{67A66FA2-1B75-4870-80AD-5B4C33BA4F0F}" srcOrd="0" destOrd="0" presId="urn:microsoft.com/office/officeart/2005/8/layout/list1"/>
    <dgm:cxn modelId="{3767610B-CAC3-4848-815A-6655001AE27E}" type="presParOf" srcId="{9CA6DFE6-F059-41B2-8642-1C4679C306FA}" destId="{6A53F99C-46C1-473F-A3A8-EF61E26C0542}" srcOrd="1" destOrd="0" presId="urn:microsoft.com/office/officeart/2005/8/layout/list1"/>
    <dgm:cxn modelId="{649601B1-0FA3-462B-8B77-37C12EA3801C}" type="presParOf" srcId="{6683BE01-DBEE-4FB6-A679-8E9907ABCF4D}" destId="{2A227813-A971-4B55-9E81-B7D229ECC029}" srcOrd="5" destOrd="0" presId="urn:microsoft.com/office/officeart/2005/8/layout/list1"/>
    <dgm:cxn modelId="{53C52DDD-EF1A-47A5-AABD-138E1B71D4B5}" type="presParOf" srcId="{6683BE01-DBEE-4FB6-A679-8E9907ABCF4D}" destId="{AB19DFBC-A7D9-426D-B04A-4FAE7EBB7217}" srcOrd="6" destOrd="0" presId="urn:microsoft.com/office/officeart/2005/8/layout/list1"/>
    <dgm:cxn modelId="{7A8F6656-7552-4005-9B9A-F4746D328A89}" type="presParOf" srcId="{6683BE01-DBEE-4FB6-A679-8E9907ABCF4D}" destId="{3B0BE145-C15B-49A3-B6AF-9D17785C41DF}" srcOrd="7" destOrd="0" presId="urn:microsoft.com/office/officeart/2005/8/layout/list1"/>
    <dgm:cxn modelId="{5D4E2008-297A-4DC5-837D-E2ABC71434CD}" type="presParOf" srcId="{6683BE01-DBEE-4FB6-A679-8E9907ABCF4D}" destId="{621133D1-BBE6-4EDB-83A5-2DD8F793FC59}" srcOrd="8" destOrd="0" presId="urn:microsoft.com/office/officeart/2005/8/layout/list1"/>
    <dgm:cxn modelId="{BD516707-2838-4BB8-9E83-E99CABDF4E74}" type="presParOf" srcId="{621133D1-BBE6-4EDB-83A5-2DD8F793FC59}" destId="{EE38C00F-E1BC-412B-A058-BD8CA338BCE4}" srcOrd="0" destOrd="0" presId="urn:microsoft.com/office/officeart/2005/8/layout/list1"/>
    <dgm:cxn modelId="{8A70471C-B86C-40D7-B35C-7A5A15C9FB29}" type="presParOf" srcId="{621133D1-BBE6-4EDB-83A5-2DD8F793FC59}" destId="{D446DA9D-08DE-4BD5-84C9-85A56676614E}" srcOrd="1" destOrd="0" presId="urn:microsoft.com/office/officeart/2005/8/layout/list1"/>
    <dgm:cxn modelId="{99020332-BE20-42B7-B7B1-2EB9FD0D7C41}" type="presParOf" srcId="{6683BE01-DBEE-4FB6-A679-8E9907ABCF4D}" destId="{11D72F6B-BF48-4165-86F3-415DE2A7EB74}" srcOrd="9" destOrd="0" presId="urn:microsoft.com/office/officeart/2005/8/layout/list1"/>
    <dgm:cxn modelId="{F556AA9C-2385-409C-8386-A20948374C01}" type="presParOf" srcId="{6683BE01-DBEE-4FB6-A679-8E9907ABCF4D}" destId="{F5F033E0-986E-4908-9CD2-EE2D69E429B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0859D7-0E11-4E31-8175-A587F7507225}">
      <dsp:nvSpPr>
        <dsp:cNvPr id="0" name=""/>
        <dsp:cNvSpPr/>
      </dsp:nvSpPr>
      <dsp:spPr>
        <a:xfrm>
          <a:off x="0" y="476866"/>
          <a:ext cx="614366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3ABE96-FF8A-4E90-BE40-81DBA644C412}">
      <dsp:nvSpPr>
        <dsp:cNvPr id="0" name=""/>
        <dsp:cNvSpPr/>
      </dsp:nvSpPr>
      <dsp:spPr>
        <a:xfrm>
          <a:off x="307183" y="63586"/>
          <a:ext cx="4300567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51" tIns="0" rIns="16255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Feathered</a:t>
          </a:r>
          <a:r>
            <a:rPr lang="tr-TR" sz="2800" kern="1200" dirty="0" smtClean="0"/>
            <a:t> </a:t>
          </a:r>
          <a:r>
            <a:rPr lang="tr-TR" sz="2800" kern="1200" dirty="0" err="1" smtClean="0"/>
            <a:t>mammoth</a:t>
          </a:r>
          <a:endParaRPr lang="tr-TR" sz="2800" kern="1200" dirty="0"/>
        </a:p>
      </dsp:txBody>
      <dsp:txXfrm>
        <a:off x="307183" y="63586"/>
        <a:ext cx="4300567" cy="826560"/>
      </dsp:txXfrm>
    </dsp:sp>
    <dsp:sp modelId="{AB19DFBC-A7D9-426D-B04A-4FAE7EBB7217}">
      <dsp:nvSpPr>
        <dsp:cNvPr id="0" name=""/>
        <dsp:cNvSpPr/>
      </dsp:nvSpPr>
      <dsp:spPr>
        <a:xfrm>
          <a:off x="0" y="1746947"/>
          <a:ext cx="614366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53F99C-46C1-473F-A3A8-EF61E26C0542}">
      <dsp:nvSpPr>
        <dsp:cNvPr id="0" name=""/>
        <dsp:cNvSpPr/>
      </dsp:nvSpPr>
      <dsp:spPr>
        <a:xfrm>
          <a:off x="357189" y="1285883"/>
          <a:ext cx="4300567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51" tIns="0" rIns="16255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Dwarf</a:t>
          </a:r>
          <a:r>
            <a:rPr lang="tr-TR" sz="2800" kern="1200" dirty="0" smtClean="0"/>
            <a:t> </a:t>
          </a:r>
          <a:r>
            <a:rPr lang="tr-TR" sz="2800" kern="1200" dirty="0" err="1" smtClean="0"/>
            <a:t>elephants</a:t>
          </a:r>
          <a:endParaRPr lang="tr-TR" sz="2800" kern="1200" dirty="0"/>
        </a:p>
      </dsp:txBody>
      <dsp:txXfrm>
        <a:off x="357189" y="1285883"/>
        <a:ext cx="4300567" cy="826560"/>
      </dsp:txXfrm>
    </dsp:sp>
    <dsp:sp modelId="{F5F033E0-986E-4908-9CD2-EE2D69E429BE}">
      <dsp:nvSpPr>
        <dsp:cNvPr id="0" name=""/>
        <dsp:cNvSpPr/>
      </dsp:nvSpPr>
      <dsp:spPr>
        <a:xfrm>
          <a:off x="0" y="3017027"/>
          <a:ext cx="614366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46DA9D-08DE-4BD5-84C9-85A56676614E}">
      <dsp:nvSpPr>
        <dsp:cNvPr id="0" name=""/>
        <dsp:cNvSpPr/>
      </dsp:nvSpPr>
      <dsp:spPr>
        <a:xfrm>
          <a:off x="307183" y="2603747"/>
          <a:ext cx="4300567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51" tIns="0" rIns="16255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>
              <a:solidFill>
                <a:schemeClr val="tx1"/>
              </a:solidFill>
            </a:rPr>
            <a:t>Mammuthus</a:t>
          </a:r>
          <a:r>
            <a:rPr lang="tr-TR" sz="2800" kern="1200" baseline="0" dirty="0" smtClean="0">
              <a:solidFill>
                <a:schemeClr val="tx1"/>
              </a:solidFill>
            </a:rPr>
            <a:t> </a:t>
          </a:r>
          <a:r>
            <a:rPr lang="tr-TR" sz="2800" kern="1200" baseline="0" dirty="0" err="1" smtClean="0">
              <a:solidFill>
                <a:schemeClr val="tx1"/>
              </a:solidFill>
            </a:rPr>
            <a:t>columbi</a:t>
          </a:r>
          <a:endParaRPr lang="tr-TR" sz="2800" kern="1200" dirty="0">
            <a:solidFill>
              <a:schemeClr val="tx1"/>
            </a:solidFill>
          </a:endParaRPr>
        </a:p>
      </dsp:txBody>
      <dsp:txXfrm>
        <a:off x="307183" y="2603747"/>
        <a:ext cx="4300567" cy="826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9F414-5E8E-46BB-BCE0-22A7589BDB99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88DDF-D6EA-47C5-9476-2CFA7E283CD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82A9F6-EBE6-47F2-A9B6-A8ED8F4717C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09671D-4292-4065-B505-A781FA12086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9671D-4292-4065-B505-A781FA12086D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FC82A9F6-EBE6-47F2-A9B6-A8ED8F4717CC}" type="datetimeFigureOut">
              <a:rPr lang="tr-TR" smtClean="0"/>
              <a:pPr/>
              <a:t>13.12.2016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0695C72-9AF3-42EF-9FDD-CF170B791F90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9671D-4292-4065-B505-A781FA12086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C7BA651-6374-43E7-B06D-2E459EBB6138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9671D-4292-4065-B505-A781FA12086D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6FD06C0-8274-4120-B966-3D53C0B72B84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9671D-4292-4065-B505-A781FA12086D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AA5CAAD-88FB-4890-ACC9-727268C0262B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CE82-5DF0-4236-AB07-84AD18EADED3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E0142-BA00-4B8E-8382-6995E05746EC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9D8A12-C768-4FDF-8422-6C96BFCA3521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F0EFA13-9AEF-4B72-B230-64126B5E1778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2D176E3-C56F-4E7C-9F4B-A7D18054C3F2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7AE5750-4A2F-48B5-81E0-D3A7060E397F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F57BD-6F21-4FED-8B76-301ACD6B793E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B73C99C-7B51-4FC6-882A-70B7858D0F72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214AE0C-5465-459F-A31F-4F86EB2D70C5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0B9FB2B-ACBA-4043-8E36-5DC8CC7A00C4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59E08A8-CE71-4835-AA67-B27FF719F5EF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3610DE9-1DA3-4D30-8BEA-C019E71DB80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2571744"/>
            <a:ext cx="7419970" cy="898521"/>
          </a:xfrm>
          <a:ln>
            <a:solidFill>
              <a:schemeClr val="tx2">
                <a:lumMod val="2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tr-TR" dirty="0" smtClean="0"/>
              <a:t>EXCİNTCT ANİMALS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285720" y="5715016"/>
            <a:ext cx="572593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Picture 5" descr="C:\Users\yusuf burdan gir\AppData\Local\Microsoft\Windows\Temporary Internet Files\Content.IE5\NM0EI2FE\1024px-Gnome-go-next.svg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7592" y="5357826"/>
            <a:ext cx="1556408" cy="121442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Picture 7" descr="C:\Users\yusuf burdan gir\AppData\Local\Microsoft\Windows\Temporary Internet Files\Content.IE5\NM0EI2FE\wm-back[1]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5572140"/>
            <a:ext cx="857256" cy="8572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1214422"/>
            <a:ext cx="8229600" cy="4572000"/>
          </a:xfr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dirty="0" smtClean="0"/>
              <a:t>First of all, some animals have not survived their lives because of humans</a:t>
            </a:r>
            <a:r>
              <a:rPr lang="tr-TR" dirty="0" smtClean="0"/>
              <a:t> </a:t>
            </a:r>
            <a:r>
              <a:rPr lang="tr-TR" dirty="0" err="1" smtClean="0"/>
              <a:t>kills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them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1026" name="Picture 2" descr="C:\Users\yusuf burdan gir\Downloads\mam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643182"/>
            <a:ext cx="3566736" cy="264320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285720" y="5715016"/>
            <a:ext cx="572593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5" descr="C:\Users\yusuf burdan gir\AppData\Local\Microsoft\Windows\Temporary Internet Files\Content.IE5\NM0EI2FE\1024px-Gnome-go-next.svg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7592" y="5357826"/>
            <a:ext cx="1556408" cy="121442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Picture 7" descr="C:\Users\yusuf burdan gir\AppData\Local\Microsoft\Windows\Temporary Internet Files\Content.IE5\NM0EI2FE\wm-back[1]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5572140"/>
            <a:ext cx="857256" cy="8572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1-DINOSAURS(</a:t>
            </a:r>
            <a:r>
              <a:rPr lang="tr-TR" dirty="0" err="1" smtClean="0"/>
              <a:t>Dinosauria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72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dirty="0" smtClean="0"/>
              <a:t>Dinosaurs are animals that dominate the land life around 160 million years. Approximately 1000 dinosaur species on Earth have been extinct 65 million years ago.</a:t>
            </a:r>
            <a:endParaRPr lang="tr-TR" dirty="0"/>
          </a:p>
        </p:txBody>
      </p:sp>
      <p:pic>
        <p:nvPicPr>
          <p:cNvPr id="2050" name="Picture 2" descr="C:\Users\yusuf burdan gir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967048"/>
            <a:ext cx="4857784" cy="1860143"/>
          </a:xfrm>
          <a:prstGeom prst="rect">
            <a:avLst/>
          </a:prstGeom>
          <a:noFill/>
        </p:spPr>
      </p:pic>
      <p:sp>
        <p:nvSpPr>
          <p:cNvPr id="5" name="4 Aşağı Ok"/>
          <p:cNvSpPr/>
          <p:nvPr/>
        </p:nvSpPr>
        <p:spPr>
          <a:xfrm>
            <a:off x="4714876" y="5857892"/>
            <a:ext cx="50006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4000496" y="6488668"/>
            <a:ext cx="207170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Argentinosaurus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285720" y="5715016"/>
            <a:ext cx="572593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5" descr="C:\Users\yusuf burdan gir\AppData\Local\Microsoft\Windows\Temporary Internet Files\Content.IE5\NM0EI2FE\1024px-Gnome-go-next.svg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7592" y="5357826"/>
            <a:ext cx="1556408" cy="121442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7" descr="C:\Users\yusuf burdan gir\AppData\Local\Microsoft\Windows\Temporary Internet Files\Content.IE5\NM0EI2FE\wm-back[1]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5643578"/>
            <a:ext cx="857256" cy="8572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2-MAMMOTHS(</a:t>
            </a:r>
            <a:r>
              <a:rPr lang="tr-TR" dirty="0" err="1" smtClean="0"/>
              <a:t>Mammuthus</a:t>
            </a:r>
            <a:r>
              <a:rPr lang="tr-TR" dirty="0" smtClean="0"/>
              <a:t>)</a:t>
            </a:r>
            <a:endParaRPr lang="tr-TR" dirty="0"/>
          </a:p>
        </p:txBody>
      </p:sp>
      <p:graphicFrame>
        <p:nvGraphicFramePr>
          <p:cNvPr id="8" name="7 İçerik Yer Tutucusu"/>
          <p:cNvGraphicFramePr>
            <a:graphicFrameLocks noGrp="1"/>
          </p:cNvGraphicFramePr>
          <p:nvPr>
            <p:ph idx="1"/>
          </p:nvPr>
        </p:nvGraphicFramePr>
        <p:xfrm>
          <a:off x="1214414" y="1714488"/>
          <a:ext cx="6143668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Dikdörtgen"/>
          <p:cNvSpPr/>
          <p:nvPr/>
        </p:nvSpPr>
        <p:spPr>
          <a:xfrm>
            <a:off x="285720" y="5715016"/>
            <a:ext cx="572593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5" descr="C:\Users\yusuf burdan gir\AppData\Local\Microsoft\Windows\Temporary Internet Files\Content.IE5\NM0EI2FE\1024px-Gnome-go-next.svg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87592" y="5357826"/>
            <a:ext cx="1556408" cy="121442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7" descr="C:\Users\yusuf burdan gir\AppData\Local\Microsoft\Windows\Temporary Internet Files\Content.IE5\NM0EI2FE\wm-back[1]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5643578"/>
            <a:ext cx="857256" cy="8572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72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dirty="0" smtClean="0"/>
              <a:t>His scientific name is </a:t>
            </a:r>
            <a:r>
              <a:rPr lang="en-US" dirty="0" err="1" smtClean="0"/>
              <a:t>Mammuthus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en-US" dirty="0" smtClean="0"/>
              <a:t>The last members of these creatures, reaching 5 meters and 8 tons weight, lived in Milton before 1700.</a:t>
            </a:r>
            <a:endParaRPr lang="tr-TR" dirty="0" smtClean="0"/>
          </a:p>
          <a:p>
            <a:r>
              <a:rPr lang="en-US" dirty="0" smtClean="0"/>
              <a:t>The oldest </a:t>
            </a:r>
            <a:r>
              <a:rPr lang="tr-TR" dirty="0" err="1" smtClean="0"/>
              <a:t>found</a:t>
            </a:r>
            <a:r>
              <a:rPr lang="tr-TR" dirty="0" smtClean="0"/>
              <a:t> </a:t>
            </a:r>
            <a:r>
              <a:rPr lang="en-US" dirty="0" smtClean="0"/>
              <a:t>mammoth fossil is 4 million years old</a:t>
            </a:r>
            <a:endParaRPr lang="tr-TR" dirty="0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8A12-C768-4FDF-8422-6C96BFCA3521}" type="datetime1">
              <a:rPr lang="tr-TR" smtClean="0"/>
              <a:pPr/>
              <a:t>13.12.2016</a:t>
            </a:fld>
            <a:endParaRPr lang="tr-TR"/>
          </a:p>
        </p:txBody>
      </p:sp>
      <p:pic>
        <p:nvPicPr>
          <p:cNvPr id="4098" name="Picture 2" descr="C:\Users\yusuf burdan gir\Desktop\indir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571876"/>
            <a:ext cx="4444244" cy="228601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85720" y="5715016"/>
            <a:ext cx="572593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5" descr="C:\Users\yusuf burdan gir\AppData\Local\Microsoft\Windows\Temporary Internet Files\Content.IE5\NM0EI2FE\1024px-Gnome-go-next.svg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7592" y="5357826"/>
            <a:ext cx="1556408" cy="121442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7" descr="C:\Users\yusuf burdan gir\AppData\Local\Microsoft\Windows\Temporary Internet Files\Content.IE5\NM0EI2FE\wm-back[1]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5643578"/>
            <a:ext cx="857256" cy="8572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3-</a:t>
            </a:r>
            <a:r>
              <a:rPr lang="tr-TR" dirty="0" err="1" smtClean="0"/>
              <a:t>Moa</a:t>
            </a:r>
            <a:r>
              <a:rPr lang="tr-TR" dirty="0" smtClean="0"/>
              <a:t>(</a:t>
            </a:r>
            <a:r>
              <a:rPr lang="tr-TR" dirty="0" err="1" smtClean="0"/>
              <a:t>Dinornithidae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72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en-US" dirty="0" smtClean="0"/>
              <a:t>Moa</a:t>
            </a:r>
            <a:r>
              <a:rPr lang="tr-TR" dirty="0" smtClean="0"/>
              <a:t>s</a:t>
            </a:r>
            <a:r>
              <a:rPr lang="en-US" dirty="0" smtClean="0"/>
              <a:t> is considered the largest bird species in the world who lived in New Zealand. The generations have been destroyed by humans.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8A12-C768-4FDF-8422-6C96BFCA3521}" type="datetime1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85720" y="5715016"/>
            <a:ext cx="572593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5" descr="C:\Users\yusuf burdan gir\AppData\Local\Microsoft\Windows\Temporary Internet Files\Content.IE5\NM0EI2FE\1024px-Gnome-go-next.svg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7592" y="5357826"/>
            <a:ext cx="1556408" cy="121442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7" descr="C:\Users\yusuf burdan gir\AppData\Local\Microsoft\Windows\Temporary Internet Files\Content.IE5\NM0EI2FE\wm-back[1]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5643578"/>
            <a:ext cx="857256" cy="85725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122" name="Picture 2" descr="C:\Users\yusuf burdan gir\Desktop\indir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3857628"/>
            <a:ext cx="4714908" cy="2314575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yusuf burdan gir\Desktop\small-1255-584fe7434f4b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714488"/>
            <a:ext cx="5108124" cy="285752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3500430" y="4786322"/>
            <a:ext cx="24304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SUNDU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143</Words>
  <PresentationFormat>Ekran Gösterisi (4:3)</PresentationFormat>
  <Paragraphs>33</Paragraphs>
  <Slides>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Canlı</vt:lpstr>
      <vt:lpstr>EXCİNTCT ANİMALS</vt:lpstr>
      <vt:lpstr>Slayt 2</vt:lpstr>
      <vt:lpstr> 1-DINOSAURS(Dinosauria)</vt:lpstr>
      <vt:lpstr>2-MAMMOTHS(Mammuthus)</vt:lpstr>
      <vt:lpstr>Slayt 5</vt:lpstr>
      <vt:lpstr>   3-Moa(Dinornithidae)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2016-12-13T10:12:55Z</dcterms:created>
  <dcterms:modified xsi:type="dcterms:W3CDTF">2016-12-13T15:57:14Z</dcterms:modified>
  <cp:category>www.sorubak.com</cp:category>
</cp:coreProperties>
</file>