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1" r:id="rId1"/>
  </p:sldMasterIdLst>
  <p:notesMasterIdLst>
    <p:notesMasterId r:id="rId25"/>
  </p:notes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80" r:id="rId21"/>
    <p:sldId id="281" r:id="rId22"/>
    <p:sldId id="282" r:id="rId23"/>
    <p:sldId id="277" r:id="rId2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CC"/>
    <a:srgbClr val="3366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Stil Yok, Tablo Kılavuz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-252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C3DEC4-4016-4986-B25B-ECC99B5B47CD}" type="datetimeFigureOut">
              <a:rPr lang="tr-TR" smtClean="0"/>
              <a:pPr/>
              <a:t>21.03.2017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D1E592-18B8-4BD8-8A5A-1EA6C7EE2BCA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D1E592-18B8-4BD8-8A5A-1EA6C7EE2BCA}" type="slidenum">
              <a:rPr lang="tr-TR" smtClean="0"/>
              <a:pPr/>
              <a:t>3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D1E592-18B8-4BD8-8A5A-1EA6C7EE2BCA}" type="slidenum">
              <a:rPr lang="tr-TR" smtClean="0"/>
              <a:pPr/>
              <a:t>6</a:t>
            </a:fld>
            <a:endParaRPr 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D1E592-18B8-4BD8-8A5A-1EA6C7EE2BCA}" type="slidenum">
              <a:rPr lang="tr-TR" smtClean="0"/>
              <a:pPr/>
              <a:t>10</a:t>
            </a:fld>
            <a:endParaRPr lang="tr-T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D1E592-18B8-4BD8-8A5A-1EA6C7EE2BCA}" type="slidenum">
              <a:rPr lang="tr-TR" smtClean="0"/>
              <a:pPr/>
              <a:t>14</a:t>
            </a:fld>
            <a:endParaRPr lang="tr-T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D1E592-18B8-4BD8-8A5A-1EA6C7EE2BCA}" type="slidenum">
              <a:rPr lang="tr-TR" smtClean="0"/>
              <a:pPr/>
              <a:t>20</a:t>
            </a:fld>
            <a:endParaRPr lang="tr-T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D1E592-18B8-4BD8-8A5A-1EA6C7EE2BCA}" type="slidenum">
              <a:rPr lang="tr-TR" smtClean="0"/>
              <a:pPr/>
              <a:t>23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B1172-CB11-4689-B62D-F26FE3BC5D52}" type="datetimeFigureOut">
              <a:rPr lang="tr-TR" smtClean="0"/>
              <a:pPr/>
              <a:t>21.03.2017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6F572-82BD-4404-B9BF-7631E10F9E2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412171773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B1172-CB11-4689-B62D-F26FE3BC5D52}" type="datetimeFigureOut">
              <a:rPr lang="tr-TR" smtClean="0"/>
              <a:pPr/>
              <a:t>21.03.2017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6F572-82BD-4404-B9BF-7631E10F9E2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104836118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B1172-CB11-4689-B62D-F26FE3BC5D52}" type="datetimeFigureOut">
              <a:rPr lang="tr-TR" smtClean="0"/>
              <a:pPr/>
              <a:t>21.03.2017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6F572-82BD-4404-B9BF-7631E10F9E2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04683602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tr-TR" smtClean="0"/>
              <a:t>Asıl metin stillerini düzenle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B1172-CB11-4689-B62D-F26FE3BC5D52}" type="datetimeFigureOut">
              <a:rPr lang="tr-TR" smtClean="0"/>
              <a:pPr/>
              <a:t>21.03.2017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6F572-82BD-4404-B9BF-7631E10F9E22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3031621716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B1172-CB11-4689-B62D-F26FE3BC5D52}" type="datetimeFigureOut">
              <a:rPr lang="tr-TR" smtClean="0"/>
              <a:pPr/>
              <a:t>21.03.2017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6F572-82BD-4404-B9BF-7631E10F9E2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760623485"/>
      </p:ext>
    </p:extLst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üt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B1172-CB11-4689-B62D-F26FE3BC5D52}" type="datetimeFigureOut">
              <a:rPr lang="tr-TR" smtClean="0"/>
              <a:pPr/>
              <a:t>21.03.2017</a:t>
            </a:fld>
            <a:endParaRPr lang="tr-T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6F572-82BD-4404-B9BF-7631E10F9E2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703802312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Resim Sütu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B1172-CB11-4689-B62D-F26FE3BC5D52}" type="datetimeFigureOut">
              <a:rPr lang="tr-TR" smtClean="0"/>
              <a:pPr/>
              <a:t>21.03.2017</a:t>
            </a:fld>
            <a:endParaRPr lang="tr-T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6F572-82BD-4404-B9BF-7631E10F9E2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433359902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B1172-CB11-4689-B62D-F26FE3BC5D52}" type="datetimeFigureOut">
              <a:rPr lang="tr-TR" smtClean="0"/>
              <a:pPr/>
              <a:t>21.03.2017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6F572-82BD-4404-B9BF-7631E10F9E2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799548020"/>
      </p:ext>
    </p:extLst>
  </p:cSld>
  <p:clrMapOvr>
    <a:masterClrMapping/>
  </p:clrMapOvr>
  <p:transition spd="slow">
    <p:push dir="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B1172-CB11-4689-B62D-F26FE3BC5D52}" type="datetimeFigureOut">
              <a:rPr lang="tr-TR" smtClean="0"/>
              <a:pPr/>
              <a:t>21.03.2017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6F572-82BD-4404-B9BF-7631E10F9E2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650920517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B1172-CB11-4689-B62D-F26FE3BC5D52}" type="datetimeFigureOut">
              <a:rPr lang="tr-TR" smtClean="0"/>
              <a:pPr/>
              <a:t>21.03.2017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6F572-82BD-4404-B9BF-7631E10F9E2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088459202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B1172-CB11-4689-B62D-F26FE3BC5D52}" type="datetimeFigureOut">
              <a:rPr lang="tr-TR" smtClean="0"/>
              <a:pPr/>
              <a:t>21.03.2017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6F572-82BD-4404-B9BF-7631E10F9E2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872022686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B1172-CB11-4689-B62D-F26FE3BC5D52}" type="datetimeFigureOut">
              <a:rPr lang="tr-TR" smtClean="0"/>
              <a:pPr/>
              <a:t>21.03.2017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6F572-82BD-4404-B9BF-7631E10F9E2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335581262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B1172-CB11-4689-B62D-F26FE3BC5D52}" type="datetimeFigureOut">
              <a:rPr lang="tr-TR" smtClean="0"/>
              <a:pPr/>
              <a:t>21.03.2017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6F572-82BD-4404-B9BF-7631E10F9E2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985004941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B1172-CB11-4689-B62D-F26FE3BC5D52}" type="datetimeFigureOut">
              <a:rPr lang="tr-TR" smtClean="0"/>
              <a:pPr/>
              <a:t>21.03.2017</a:t>
            </a:fld>
            <a:endParaRPr lang="tr-TR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6F572-82BD-4404-B9BF-7631E10F9E2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261342995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B1172-CB11-4689-B62D-F26FE3BC5D52}" type="datetimeFigureOut">
              <a:rPr lang="tr-TR" smtClean="0"/>
              <a:pPr/>
              <a:t>21.03.2017</a:t>
            </a:fld>
            <a:endParaRPr lang="tr-TR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6F572-82BD-4404-B9BF-7631E10F9E2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665842157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B1172-CB11-4689-B62D-F26FE3BC5D52}" type="datetimeFigureOut">
              <a:rPr lang="tr-TR" smtClean="0"/>
              <a:pPr/>
              <a:t>21.03.2017</a:t>
            </a:fld>
            <a:endParaRPr lang="tr-TR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6F572-82BD-4404-B9BF-7631E10F9E2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335913877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B1172-CB11-4689-B62D-F26FE3BC5D52}" type="datetimeFigureOut">
              <a:rPr lang="tr-TR" smtClean="0"/>
              <a:pPr/>
              <a:t>21.03.2017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6F572-82BD-4404-B9BF-7631E10F9E2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243338466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193B1172-CB11-4689-B62D-F26FE3BC5D52}" type="datetimeFigureOut">
              <a:rPr lang="tr-TR" smtClean="0"/>
              <a:pPr/>
              <a:t>21.03.2017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96F572-82BD-4404-B9BF-7631E10F9E2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07142542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22" r:id="rId1"/>
    <p:sldLayoutId id="2147483823" r:id="rId2"/>
    <p:sldLayoutId id="2147483824" r:id="rId3"/>
    <p:sldLayoutId id="2147483825" r:id="rId4"/>
    <p:sldLayoutId id="2147483826" r:id="rId5"/>
    <p:sldLayoutId id="2147483827" r:id="rId6"/>
    <p:sldLayoutId id="2147483828" r:id="rId7"/>
    <p:sldLayoutId id="2147483829" r:id="rId8"/>
    <p:sldLayoutId id="2147483830" r:id="rId9"/>
    <p:sldLayoutId id="2147483831" r:id="rId10"/>
    <p:sldLayoutId id="2147483832" r:id="rId11"/>
    <p:sldLayoutId id="2147483833" r:id="rId12"/>
    <p:sldLayoutId id="2147483834" r:id="rId13"/>
    <p:sldLayoutId id="2147483835" r:id="rId14"/>
    <p:sldLayoutId id="2147483836" r:id="rId15"/>
    <p:sldLayoutId id="2147483837" r:id="rId16"/>
    <p:sldLayoutId id="2147483838" r:id="rId17"/>
  </p:sldLayoutIdLst>
  <p:transition spd="slow">
    <p:push dir="u"/>
  </p:transition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4"/>
            <a:ext cx="9144000" cy="1015926"/>
          </a:xfrm>
        </p:spPr>
        <p:txBody>
          <a:bodyPr>
            <a:noAutofit/>
          </a:bodyPr>
          <a:lstStyle/>
          <a:p>
            <a:pPr algn="ctr"/>
            <a:r>
              <a:rPr lang="tr-TR" sz="9600" dirty="0"/>
              <a:t>SUPERSTITIONS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674055" y="3545058"/>
            <a:ext cx="8993945" cy="1350499"/>
          </a:xfrm>
        </p:spPr>
        <p:txBody>
          <a:bodyPr>
            <a:normAutofit/>
          </a:bodyPr>
          <a:lstStyle/>
          <a:p>
            <a:pPr algn="ctr"/>
            <a:r>
              <a:rPr lang="tr-TR" sz="7200" dirty="0"/>
              <a:t>BATIL İNANÇLAR</a:t>
            </a:r>
          </a:p>
        </p:txBody>
      </p:sp>
    </p:spTree>
    <p:extLst>
      <p:ext uri="{BB962C8B-B14F-4D97-AF65-F5344CB8AC3E}">
        <p14:creationId xmlns="" xmlns:p14="http://schemas.microsoft.com/office/powerpoint/2010/main" val="28598301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LADDER = </a:t>
            </a:r>
            <a:r>
              <a:rPr lang="tr-TR" b="1" dirty="0" smtClean="0">
                <a:solidFill>
                  <a:srgbClr val="FF0000"/>
                </a:solidFill>
              </a:rPr>
              <a:t>MERDİVEN</a:t>
            </a:r>
            <a:br>
              <a:rPr lang="tr-TR" b="1" dirty="0" smtClean="0">
                <a:solidFill>
                  <a:srgbClr val="FF0000"/>
                </a:solidFill>
              </a:rPr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8194" name="Picture 2" descr="C:\Users\User\Desktop\bbiezuwimgh442w948m6q60oflfx1736y1112-728x7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18101" y="2122248"/>
            <a:ext cx="4533900" cy="4191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NAILCLIPPER = </a:t>
            </a:r>
            <a:r>
              <a:rPr lang="tr-TR" b="1" dirty="0" smtClean="0">
                <a:solidFill>
                  <a:srgbClr val="FF0000"/>
                </a:solidFill>
              </a:rPr>
              <a:t>TIRNAK MAKASI</a:t>
            </a:r>
            <a:br>
              <a:rPr lang="tr-TR" b="1" dirty="0" smtClean="0">
                <a:solidFill>
                  <a:srgbClr val="FF0000"/>
                </a:solidFill>
              </a:rPr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9218" name="Picture 2" descr="C:\Users\User\Desktop\ur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51325" y="2620963"/>
            <a:ext cx="3615966" cy="361596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OWL = </a:t>
            </a:r>
            <a:r>
              <a:rPr lang="tr-TR" b="1" dirty="0" smtClean="0">
                <a:solidFill>
                  <a:srgbClr val="FF0000"/>
                </a:solidFill>
              </a:rPr>
              <a:t>BAYKUŞ </a:t>
            </a:r>
            <a:br>
              <a:rPr lang="tr-TR" b="1" dirty="0" smtClean="0">
                <a:solidFill>
                  <a:srgbClr val="FF0000"/>
                </a:solidFill>
              </a:rPr>
            </a:br>
            <a:endParaRPr lang="tr-TR" dirty="0"/>
          </a:p>
        </p:txBody>
      </p:sp>
      <p:pic>
        <p:nvPicPr>
          <p:cNvPr id="5" name="4 İçerik Yer Tutucusu" descr="maxresdefault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076835" y="2587726"/>
            <a:ext cx="5000105" cy="3125585"/>
          </a:xfr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TAROL = </a:t>
            </a:r>
            <a:r>
              <a:rPr lang="tr-TR" b="1" dirty="0" smtClean="0">
                <a:solidFill>
                  <a:srgbClr val="FF0000"/>
                </a:solidFill>
              </a:rPr>
              <a:t>TAROL FALI</a:t>
            </a:r>
            <a:endParaRPr lang="tr-TR" dirty="0"/>
          </a:p>
        </p:txBody>
      </p:sp>
      <p:pic>
        <p:nvPicPr>
          <p:cNvPr id="4" name="3 İçerik Yer Tutucusu" descr="Tarot-Falı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67683" y="2052638"/>
            <a:ext cx="6018410" cy="4195762"/>
          </a:xfr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FORTUNA TELLER = </a:t>
            </a:r>
            <a:r>
              <a:rPr lang="tr-TR" b="1" dirty="0" smtClean="0">
                <a:solidFill>
                  <a:srgbClr val="FF0000"/>
                </a:solidFill>
              </a:rPr>
              <a:t>FALCI</a:t>
            </a:r>
            <a:endParaRPr lang="tr-TR" dirty="0"/>
          </a:p>
        </p:txBody>
      </p:sp>
      <p:pic>
        <p:nvPicPr>
          <p:cNvPr id="4" name="3 İçerik Yer Tutucusu" descr="1452158694026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974610" y="2587726"/>
            <a:ext cx="3204556" cy="3125585"/>
          </a:xfr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203385"/>
          </a:xfrm>
        </p:spPr>
        <p:txBody>
          <a:bodyPr>
            <a:normAutofit fontScale="90000"/>
          </a:bodyPr>
          <a:lstStyle/>
          <a:p>
            <a:r>
              <a:rPr lang="tr-TR" b="1" dirty="0" smtClean="0"/>
              <a:t>MAGIC BALL = </a:t>
            </a:r>
            <a:r>
              <a:rPr lang="tr-TR" b="1" dirty="0" smtClean="0">
                <a:solidFill>
                  <a:srgbClr val="FF0000"/>
                </a:solidFill>
              </a:rPr>
              <a:t>SİHİRLİ KÜRE</a:t>
            </a:r>
            <a:br>
              <a:rPr lang="tr-TR" b="1" dirty="0" smtClean="0">
                <a:solidFill>
                  <a:srgbClr val="FF0000"/>
                </a:solidFill>
              </a:rPr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 descr="C:\Users\User\Desktop\265189447_tn30_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80402" y="1815112"/>
            <a:ext cx="4283704" cy="428370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393166"/>
          </a:xfrm>
        </p:spPr>
        <p:txBody>
          <a:bodyPr>
            <a:normAutofit fontScale="90000"/>
          </a:bodyPr>
          <a:lstStyle/>
          <a:p>
            <a:r>
              <a:rPr lang="tr-TR" b="1" dirty="0" smtClean="0"/>
              <a:t>FORTUNE COOKIE = </a:t>
            </a:r>
            <a:r>
              <a:rPr lang="tr-TR" b="1" dirty="0" smtClean="0">
                <a:solidFill>
                  <a:srgbClr val="FF0000"/>
                </a:solidFill>
              </a:rPr>
              <a:t>KISMET KURABİYESİ</a:t>
            </a:r>
            <a:br>
              <a:rPr lang="tr-TR" b="1" dirty="0" smtClean="0">
                <a:solidFill>
                  <a:srgbClr val="FF0000"/>
                </a:solidFill>
              </a:rPr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050" name="Picture 2" descr="C:\Users\User\Desktop\depositphotos_53155637-stock-photo-furtune-cooki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1951" y="2275075"/>
            <a:ext cx="5827762" cy="388418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PALM READİNG = </a:t>
            </a:r>
            <a:r>
              <a:rPr lang="tr-TR" b="1" dirty="0" smtClean="0">
                <a:solidFill>
                  <a:srgbClr val="FF0000"/>
                </a:solidFill>
              </a:rPr>
              <a:t>EL FALI BAKMAK</a:t>
            </a:r>
            <a:br>
              <a:rPr lang="tr-TR" b="1" dirty="0" smtClean="0">
                <a:solidFill>
                  <a:srgbClr val="FF0000"/>
                </a:solidFill>
              </a:rPr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3074" name="Picture 2" descr="C:\Users\User\Desktop\El-Falı-Bak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55420" y="1880195"/>
            <a:ext cx="3058187" cy="478802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/>
              <a:t>COFFEE READİNG = </a:t>
            </a:r>
            <a:r>
              <a:rPr lang="tr-TR" b="1" dirty="0" smtClean="0">
                <a:solidFill>
                  <a:srgbClr val="FF0000"/>
                </a:solidFill>
              </a:rPr>
              <a:t>KAHVE FALI BAKMAK</a:t>
            </a:r>
            <a:br>
              <a:rPr lang="tr-TR" b="1" dirty="0" smtClean="0">
                <a:solidFill>
                  <a:srgbClr val="FF0000"/>
                </a:solidFill>
              </a:rPr>
            </a:br>
            <a:endParaRPr lang="tr-TR" dirty="0"/>
          </a:p>
        </p:txBody>
      </p:sp>
      <p:pic>
        <p:nvPicPr>
          <p:cNvPr id="5" name="4 İçerik Yer Tutucusu" descr="kahve-fali-2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781734" y="2052638"/>
            <a:ext cx="5590307" cy="4195762"/>
          </a:xfr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/>
              <a:t>KNOCKİNG ON WOOD = </a:t>
            </a:r>
            <a:r>
              <a:rPr lang="tr-TR" b="1" dirty="0" smtClean="0">
                <a:solidFill>
                  <a:srgbClr val="FF0000"/>
                </a:solidFill>
              </a:rPr>
              <a:t>TAHTAYA VURMAK</a:t>
            </a:r>
            <a:br>
              <a:rPr lang="tr-TR" b="1" dirty="0" smtClean="0">
                <a:solidFill>
                  <a:srgbClr val="FF0000"/>
                </a:solidFill>
              </a:rPr>
            </a:br>
            <a:endParaRPr lang="tr-TR" dirty="0"/>
          </a:p>
        </p:txBody>
      </p:sp>
      <p:pic>
        <p:nvPicPr>
          <p:cNvPr id="4" name="3 İçerik Yer Tutucusu" descr="ur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462463" y="3498056"/>
            <a:ext cx="2228850" cy="1304925"/>
          </a:xfr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3488788" y="196948"/>
            <a:ext cx="5838092" cy="1055077"/>
          </a:xfrm>
        </p:spPr>
        <p:txBody>
          <a:bodyPr>
            <a:normAutofit/>
          </a:bodyPr>
          <a:lstStyle/>
          <a:p>
            <a:r>
              <a:rPr lang="tr-TR" sz="6000" dirty="0"/>
              <a:t>FUTURE TENSE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62711" y="1364566"/>
            <a:ext cx="11479235" cy="872197"/>
          </a:xfrm>
        </p:spPr>
        <p:txBody>
          <a:bodyPr/>
          <a:lstStyle/>
          <a:p>
            <a:pPr marL="0" indent="0">
              <a:buNone/>
            </a:pPr>
            <a:r>
              <a:rPr lang="tr-TR" dirty="0"/>
              <a:t>      </a:t>
            </a:r>
            <a:r>
              <a:rPr lang="tr-TR" b="1" dirty="0"/>
              <a:t>*</a:t>
            </a:r>
            <a:r>
              <a:rPr lang="tr-TR" b="1" dirty="0">
                <a:solidFill>
                  <a:srgbClr val="FF0000"/>
                </a:solidFill>
              </a:rPr>
              <a:t>POSITIVE FORM                    </a:t>
            </a:r>
            <a:r>
              <a:rPr lang="tr-TR" b="1" dirty="0"/>
              <a:t>*</a:t>
            </a:r>
            <a:r>
              <a:rPr lang="tr-TR" b="1" dirty="0">
                <a:solidFill>
                  <a:srgbClr val="FF0000"/>
                </a:solidFill>
              </a:rPr>
              <a:t>NEGATIVE FORM                      </a:t>
            </a:r>
            <a:r>
              <a:rPr lang="tr-TR" b="1" dirty="0"/>
              <a:t>*</a:t>
            </a:r>
            <a:r>
              <a:rPr lang="tr-TR" b="1" dirty="0">
                <a:solidFill>
                  <a:srgbClr val="FF0000"/>
                </a:solidFill>
              </a:rPr>
              <a:t>QUESTION FORM      </a:t>
            </a:r>
          </a:p>
        </p:txBody>
      </p:sp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990216840"/>
              </p:ext>
            </p:extLst>
          </p:nvPr>
        </p:nvGraphicFramePr>
        <p:xfrm>
          <a:off x="450165" y="2461846"/>
          <a:ext cx="3432524" cy="336217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7620">
                  <a:extLst>
                    <a:ext uri="{9D8B030D-6E8A-4147-A177-3AD203B41FA5}">
                      <a16:colId xmlns="" xmlns:a16="http://schemas.microsoft.com/office/drawing/2014/main" val="2979128544"/>
                    </a:ext>
                  </a:extLst>
                </a:gridCol>
                <a:gridCol w="1072242">
                  <a:extLst>
                    <a:ext uri="{9D8B030D-6E8A-4147-A177-3AD203B41FA5}">
                      <a16:colId xmlns="" xmlns:a16="http://schemas.microsoft.com/office/drawing/2014/main" val="2458014328"/>
                    </a:ext>
                  </a:extLst>
                </a:gridCol>
                <a:gridCol w="1192662">
                  <a:extLst>
                    <a:ext uri="{9D8B030D-6E8A-4147-A177-3AD203B41FA5}">
                      <a16:colId xmlns="" xmlns:a16="http://schemas.microsoft.com/office/drawing/2014/main" val="1603849176"/>
                    </a:ext>
                  </a:extLst>
                </a:gridCol>
              </a:tblGrid>
              <a:tr h="3362179">
                <a:tc>
                  <a:txBody>
                    <a:bodyPr/>
                    <a:lstStyle/>
                    <a:p>
                      <a:pPr algn="ctr"/>
                      <a:r>
                        <a:rPr lang="tr-TR" sz="3000" b="1" dirty="0"/>
                        <a:t>I</a:t>
                      </a:r>
                      <a:r>
                        <a:rPr lang="tr-TR" sz="3000" b="1" baseline="0" dirty="0"/>
                        <a:t> </a:t>
                      </a:r>
                    </a:p>
                    <a:p>
                      <a:pPr algn="ctr"/>
                      <a:r>
                        <a:rPr lang="tr-TR" sz="3000" b="1" baseline="0" dirty="0"/>
                        <a:t>YOU</a:t>
                      </a:r>
                    </a:p>
                    <a:p>
                      <a:pPr algn="ctr"/>
                      <a:r>
                        <a:rPr lang="tr-TR" sz="3000" b="1" baseline="0" dirty="0"/>
                        <a:t>WE THEY </a:t>
                      </a:r>
                    </a:p>
                    <a:p>
                      <a:pPr algn="ctr"/>
                      <a:r>
                        <a:rPr lang="tr-TR" sz="3000" b="1" baseline="0" dirty="0"/>
                        <a:t>HE </a:t>
                      </a:r>
                    </a:p>
                    <a:p>
                      <a:pPr algn="ctr"/>
                      <a:r>
                        <a:rPr lang="tr-TR" sz="3000" b="1" baseline="0" dirty="0"/>
                        <a:t>SHE</a:t>
                      </a:r>
                    </a:p>
                    <a:p>
                      <a:pPr algn="ctr"/>
                      <a:r>
                        <a:rPr lang="tr-TR" sz="3000" b="1" baseline="0" dirty="0"/>
                        <a:t>IT</a:t>
                      </a:r>
                      <a:endParaRPr lang="tr-TR" sz="3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sz="3000" b="0" dirty="0"/>
                    </a:p>
                    <a:p>
                      <a:pPr algn="ctr"/>
                      <a:endParaRPr lang="tr-TR" sz="3000" b="0" dirty="0"/>
                    </a:p>
                    <a:p>
                      <a:pPr algn="ctr"/>
                      <a:endParaRPr lang="tr-TR" sz="3000" b="0" dirty="0"/>
                    </a:p>
                    <a:p>
                      <a:pPr algn="ctr"/>
                      <a:r>
                        <a:rPr lang="tr-TR" sz="3000" b="1" dirty="0"/>
                        <a:t>WILL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3000" b="1" dirty="0"/>
                    </a:p>
                    <a:p>
                      <a:endParaRPr lang="tr-TR" sz="3000" b="1" dirty="0"/>
                    </a:p>
                    <a:p>
                      <a:endParaRPr lang="tr-TR" sz="3000" b="1" dirty="0"/>
                    </a:p>
                    <a:p>
                      <a:r>
                        <a:rPr lang="tr-TR" sz="3000" b="1" dirty="0"/>
                        <a:t>VERB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742753082"/>
                  </a:ext>
                </a:extLst>
              </a:tr>
            </a:tbl>
          </a:graphicData>
        </a:graphic>
      </p:graphicFrame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702380039"/>
              </p:ext>
            </p:extLst>
          </p:nvPr>
        </p:nvGraphicFramePr>
        <p:xfrm>
          <a:off x="4164041" y="2461846"/>
          <a:ext cx="3727934" cy="336217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56942">
                  <a:extLst>
                    <a:ext uri="{9D8B030D-6E8A-4147-A177-3AD203B41FA5}">
                      <a16:colId xmlns="" xmlns:a16="http://schemas.microsoft.com/office/drawing/2014/main" val="1781185559"/>
                    </a:ext>
                  </a:extLst>
                </a:gridCol>
                <a:gridCol w="1399762">
                  <a:extLst>
                    <a:ext uri="{9D8B030D-6E8A-4147-A177-3AD203B41FA5}">
                      <a16:colId xmlns="" xmlns:a16="http://schemas.microsoft.com/office/drawing/2014/main" val="2207965608"/>
                    </a:ext>
                  </a:extLst>
                </a:gridCol>
                <a:gridCol w="1171230">
                  <a:extLst>
                    <a:ext uri="{9D8B030D-6E8A-4147-A177-3AD203B41FA5}">
                      <a16:colId xmlns="" xmlns:a16="http://schemas.microsoft.com/office/drawing/2014/main" val="544727221"/>
                    </a:ext>
                  </a:extLst>
                </a:gridCol>
              </a:tblGrid>
              <a:tr h="3362178">
                <a:tc>
                  <a:txBody>
                    <a:bodyPr/>
                    <a:lstStyle/>
                    <a:p>
                      <a:pPr algn="ctr"/>
                      <a:r>
                        <a:rPr lang="tr-TR" sz="3000" b="1" i="0" dirty="0"/>
                        <a:t>I</a:t>
                      </a:r>
                    </a:p>
                    <a:p>
                      <a:pPr algn="ctr"/>
                      <a:r>
                        <a:rPr lang="tr-TR" sz="3000" b="1" i="0" dirty="0"/>
                        <a:t>YOU</a:t>
                      </a:r>
                    </a:p>
                    <a:p>
                      <a:pPr algn="ctr"/>
                      <a:r>
                        <a:rPr lang="tr-TR" sz="3000" b="1" i="0" dirty="0"/>
                        <a:t>WE</a:t>
                      </a:r>
                    </a:p>
                    <a:p>
                      <a:pPr algn="ctr"/>
                      <a:r>
                        <a:rPr lang="tr-TR" sz="3000" b="1" i="0" dirty="0"/>
                        <a:t>THEY</a:t>
                      </a:r>
                    </a:p>
                    <a:p>
                      <a:pPr algn="ctr"/>
                      <a:r>
                        <a:rPr lang="tr-TR" sz="3000" b="1" i="0" dirty="0"/>
                        <a:t>HE</a:t>
                      </a:r>
                    </a:p>
                    <a:p>
                      <a:pPr algn="ctr"/>
                      <a:r>
                        <a:rPr lang="tr-TR" sz="3000" b="1" i="0" dirty="0"/>
                        <a:t>SHE</a:t>
                      </a:r>
                    </a:p>
                    <a:p>
                      <a:pPr algn="ctr"/>
                      <a:r>
                        <a:rPr lang="tr-TR" sz="3000" b="1" i="0" dirty="0"/>
                        <a:t>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sz="3000" b="1" i="0" dirty="0"/>
                    </a:p>
                    <a:p>
                      <a:pPr algn="ctr"/>
                      <a:endParaRPr lang="tr-TR" sz="3000" b="1" i="0" dirty="0"/>
                    </a:p>
                    <a:p>
                      <a:pPr algn="ctr"/>
                      <a:endParaRPr lang="tr-TR" sz="3000" b="1" i="0" dirty="0"/>
                    </a:p>
                    <a:p>
                      <a:pPr algn="ctr"/>
                      <a:r>
                        <a:rPr lang="tr-TR" sz="3000" b="1" i="0" dirty="0"/>
                        <a:t>WON’T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sz="3000" b="1" i="0" dirty="0"/>
                    </a:p>
                    <a:p>
                      <a:pPr algn="ctr"/>
                      <a:endParaRPr lang="tr-TR" sz="3000" b="1" i="0" dirty="0"/>
                    </a:p>
                    <a:p>
                      <a:pPr algn="ctr"/>
                      <a:endParaRPr lang="tr-TR" sz="3000" b="1" i="0" dirty="0"/>
                    </a:p>
                    <a:p>
                      <a:pPr algn="ctr"/>
                      <a:r>
                        <a:rPr lang="tr-TR" sz="3000" b="1" i="0" dirty="0"/>
                        <a:t>VERB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629442594"/>
                  </a:ext>
                </a:extLst>
              </a:tr>
            </a:tbl>
          </a:graphicData>
        </a:graphic>
      </p:graphicFrame>
      <p:graphicFrame>
        <p:nvGraphicFramePr>
          <p:cNvPr id="6" name="Tablo 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81158629"/>
              </p:ext>
            </p:extLst>
          </p:nvPr>
        </p:nvGraphicFramePr>
        <p:xfrm>
          <a:off x="8173327" y="2461846"/>
          <a:ext cx="3699805" cy="336217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39485">
                  <a:extLst>
                    <a:ext uri="{9D8B030D-6E8A-4147-A177-3AD203B41FA5}">
                      <a16:colId xmlns="" xmlns:a16="http://schemas.microsoft.com/office/drawing/2014/main" val="183363498"/>
                    </a:ext>
                  </a:extLst>
                </a:gridCol>
                <a:gridCol w="1317673">
                  <a:extLst>
                    <a:ext uri="{9D8B030D-6E8A-4147-A177-3AD203B41FA5}">
                      <a16:colId xmlns="" xmlns:a16="http://schemas.microsoft.com/office/drawing/2014/main" val="2221576801"/>
                    </a:ext>
                  </a:extLst>
                </a:gridCol>
                <a:gridCol w="1242647">
                  <a:extLst>
                    <a:ext uri="{9D8B030D-6E8A-4147-A177-3AD203B41FA5}">
                      <a16:colId xmlns="" xmlns:a16="http://schemas.microsoft.com/office/drawing/2014/main" val="926542844"/>
                    </a:ext>
                  </a:extLst>
                </a:gridCol>
              </a:tblGrid>
              <a:tr h="3362178">
                <a:tc>
                  <a:txBody>
                    <a:bodyPr/>
                    <a:lstStyle/>
                    <a:p>
                      <a:pPr algn="ctr"/>
                      <a:endParaRPr lang="tr-TR" sz="3000" b="1" dirty="0"/>
                    </a:p>
                    <a:p>
                      <a:pPr algn="ctr"/>
                      <a:endParaRPr lang="tr-TR" sz="3000" b="1" dirty="0"/>
                    </a:p>
                    <a:p>
                      <a:pPr algn="ctr"/>
                      <a:endParaRPr lang="tr-TR" sz="3000" b="1" dirty="0"/>
                    </a:p>
                    <a:p>
                      <a:pPr algn="ctr"/>
                      <a:r>
                        <a:rPr lang="tr-TR" sz="3000" b="1" dirty="0"/>
                        <a:t>WILL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000" b="1" dirty="0"/>
                        <a:t>I</a:t>
                      </a:r>
                    </a:p>
                    <a:p>
                      <a:pPr algn="ctr"/>
                      <a:r>
                        <a:rPr lang="tr-TR" sz="3000" b="1" dirty="0"/>
                        <a:t>YOU</a:t>
                      </a:r>
                    </a:p>
                    <a:p>
                      <a:pPr algn="ctr"/>
                      <a:r>
                        <a:rPr lang="tr-TR" sz="3000" b="1" dirty="0"/>
                        <a:t>WE</a:t>
                      </a:r>
                    </a:p>
                    <a:p>
                      <a:pPr algn="ctr"/>
                      <a:r>
                        <a:rPr lang="tr-TR" sz="3000" b="1" dirty="0"/>
                        <a:t>THEY</a:t>
                      </a:r>
                    </a:p>
                    <a:p>
                      <a:pPr algn="ctr"/>
                      <a:r>
                        <a:rPr lang="tr-TR" sz="3000" b="1" dirty="0"/>
                        <a:t>HE</a:t>
                      </a:r>
                    </a:p>
                    <a:p>
                      <a:pPr algn="ctr"/>
                      <a:r>
                        <a:rPr lang="tr-TR" sz="3000" b="1" dirty="0"/>
                        <a:t>SHE</a:t>
                      </a:r>
                    </a:p>
                    <a:p>
                      <a:pPr algn="ctr"/>
                      <a:r>
                        <a:rPr lang="tr-TR" sz="3000" b="1" dirty="0"/>
                        <a:t>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sz="3000" b="1" dirty="0"/>
                    </a:p>
                    <a:p>
                      <a:pPr algn="ctr"/>
                      <a:endParaRPr lang="tr-TR" sz="3000" b="1" dirty="0"/>
                    </a:p>
                    <a:p>
                      <a:pPr algn="ctr"/>
                      <a:endParaRPr lang="tr-TR" sz="3000" b="1" dirty="0"/>
                    </a:p>
                    <a:p>
                      <a:pPr algn="ctr"/>
                      <a:r>
                        <a:rPr lang="tr-TR" sz="3000" b="1" dirty="0"/>
                        <a:t>VERB?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0208360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1446845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686953" y="1186886"/>
            <a:ext cx="52838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err="1"/>
              <a:t>You</a:t>
            </a:r>
            <a:r>
              <a:rPr lang="tr-TR" dirty="0"/>
              <a:t> </a:t>
            </a:r>
            <a:r>
              <a:rPr lang="tr-TR" dirty="0" err="1"/>
              <a:t>will</a:t>
            </a:r>
            <a:r>
              <a:rPr lang="tr-TR" dirty="0"/>
              <a:t> </a:t>
            </a:r>
            <a:r>
              <a:rPr lang="tr-TR" dirty="0" err="1"/>
              <a:t>have</a:t>
            </a:r>
            <a:r>
              <a:rPr lang="tr-TR" dirty="0"/>
              <a:t> </a:t>
            </a:r>
            <a:r>
              <a:rPr lang="tr-TR" dirty="0" err="1"/>
              <a:t>some</a:t>
            </a:r>
            <a:r>
              <a:rPr lang="tr-TR" dirty="0"/>
              <a:t> </a:t>
            </a:r>
            <a:r>
              <a:rPr lang="tr-TR" dirty="0" err="1"/>
              <a:t>problems</a:t>
            </a:r>
            <a:r>
              <a:rPr lang="tr-TR" dirty="0"/>
              <a:t> </a:t>
            </a:r>
            <a:r>
              <a:rPr lang="tr-TR" dirty="0" err="1"/>
              <a:t>with</a:t>
            </a:r>
            <a:r>
              <a:rPr lang="tr-TR" dirty="0"/>
              <a:t> </a:t>
            </a:r>
            <a:r>
              <a:rPr lang="tr-TR" dirty="0" err="1"/>
              <a:t>your</a:t>
            </a:r>
            <a:r>
              <a:rPr lang="tr-TR" dirty="0"/>
              <a:t> </a:t>
            </a:r>
            <a:r>
              <a:rPr lang="tr-TR" dirty="0" err="1"/>
              <a:t>family</a:t>
            </a:r>
            <a:r>
              <a:rPr lang="tr-TR" dirty="0"/>
              <a:t>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973321" y="1770566"/>
            <a:ext cx="40254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>
                <a:solidFill>
                  <a:srgbClr val="FFFF00"/>
                </a:solidFill>
              </a:rPr>
              <a:t>(</a:t>
            </a:r>
            <a:r>
              <a:rPr lang="tr-TR" i="1" dirty="0">
                <a:solidFill>
                  <a:srgbClr val="FFFF00"/>
                </a:solidFill>
              </a:rPr>
              <a:t>Ailen ile ilgili bazı sorunlar olacak</a:t>
            </a:r>
            <a:r>
              <a:rPr lang="tr-TR" dirty="0">
                <a:solidFill>
                  <a:srgbClr val="FFFF00"/>
                </a:solidFill>
              </a:rPr>
              <a:t>.)</a:t>
            </a:r>
          </a:p>
        </p:txBody>
      </p:sp>
      <p:sp>
        <p:nvSpPr>
          <p:cNvPr id="6" name="Unvan 1"/>
          <p:cNvSpPr>
            <a:spLocks noGrp="1"/>
          </p:cNvSpPr>
          <p:nvPr>
            <p:ph type="title"/>
          </p:nvPr>
        </p:nvSpPr>
        <p:spPr>
          <a:xfrm>
            <a:off x="1054916" y="-437067"/>
            <a:ext cx="10283824" cy="83126"/>
          </a:xfrm>
        </p:spPr>
        <p:txBody>
          <a:bodyPr>
            <a:normAutofit fontScale="90000"/>
          </a:bodyPr>
          <a:lstStyle/>
          <a:p>
            <a:r>
              <a:rPr lang="tr-TR" dirty="0"/>
              <a:t/>
            </a:r>
            <a:br>
              <a:rPr lang="tr-TR" dirty="0"/>
            </a:br>
            <a:r>
              <a:rPr lang="tr-TR" dirty="0" smtClean="0"/>
              <a:t>FUTURE TIMELINES</a:t>
            </a:r>
            <a:endParaRPr lang="tr-TR" dirty="0"/>
          </a:p>
        </p:txBody>
      </p:sp>
      <p:sp>
        <p:nvSpPr>
          <p:cNvPr id="7" name="Sağ Ok 6"/>
          <p:cNvSpPr/>
          <p:nvPr/>
        </p:nvSpPr>
        <p:spPr>
          <a:xfrm>
            <a:off x="332505" y="1760916"/>
            <a:ext cx="605777" cy="3693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Dikdörtgen 7"/>
          <p:cNvSpPr/>
          <p:nvPr/>
        </p:nvSpPr>
        <p:spPr>
          <a:xfrm>
            <a:off x="683179" y="2523730"/>
            <a:ext cx="37497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err="1"/>
              <a:t>You</a:t>
            </a:r>
            <a:r>
              <a:rPr lang="tr-TR" dirty="0"/>
              <a:t> </a:t>
            </a:r>
            <a:r>
              <a:rPr lang="tr-TR" dirty="0" err="1"/>
              <a:t>will</a:t>
            </a:r>
            <a:r>
              <a:rPr lang="tr-TR" dirty="0"/>
              <a:t> </a:t>
            </a:r>
            <a:r>
              <a:rPr lang="tr-TR" dirty="0" err="1"/>
              <a:t>wait</a:t>
            </a:r>
            <a:r>
              <a:rPr lang="tr-TR" dirty="0"/>
              <a:t> </a:t>
            </a:r>
            <a:r>
              <a:rPr lang="tr-TR" dirty="0" err="1"/>
              <a:t>and</a:t>
            </a:r>
            <a:r>
              <a:rPr lang="tr-TR" dirty="0"/>
              <a:t> plan </a:t>
            </a:r>
            <a:r>
              <a:rPr lang="tr-TR" dirty="0" err="1"/>
              <a:t>your</a:t>
            </a:r>
            <a:r>
              <a:rPr lang="tr-TR" dirty="0"/>
              <a:t> </a:t>
            </a:r>
            <a:r>
              <a:rPr lang="tr-TR" dirty="0" err="1"/>
              <a:t>day</a:t>
            </a:r>
            <a:r>
              <a:rPr lang="tr-TR" dirty="0"/>
              <a:t>.</a:t>
            </a:r>
          </a:p>
        </p:txBody>
      </p:sp>
      <p:sp>
        <p:nvSpPr>
          <p:cNvPr id="9" name="Dikdörtgen 8"/>
          <p:cNvSpPr/>
          <p:nvPr/>
        </p:nvSpPr>
        <p:spPr>
          <a:xfrm>
            <a:off x="968280" y="3267228"/>
            <a:ext cx="47211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>
                <a:solidFill>
                  <a:srgbClr val="FFFF00"/>
                </a:solidFill>
              </a:rPr>
              <a:t>(</a:t>
            </a:r>
            <a:r>
              <a:rPr lang="tr-TR" i="1" dirty="0">
                <a:solidFill>
                  <a:srgbClr val="FFFF00"/>
                </a:solidFill>
              </a:rPr>
              <a:t>Bekleyecek ve gününü planlayacaksın</a:t>
            </a:r>
            <a:r>
              <a:rPr lang="tr-TR" dirty="0">
                <a:solidFill>
                  <a:srgbClr val="FFFF00"/>
                </a:solidFill>
              </a:rPr>
              <a:t>.)</a:t>
            </a:r>
          </a:p>
        </p:txBody>
      </p:sp>
      <p:sp>
        <p:nvSpPr>
          <p:cNvPr id="12" name="Sağ Ok 11"/>
          <p:cNvSpPr/>
          <p:nvPr/>
        </p:nvSpPr>
        <p:spPr>
          <a:xfrm>
            <a:off x="339100" y="6252622"/>
            <a:ext cx="605777" cy="3693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Sağ Ok 12"/>
          <p:cNvSpPr/>
          <p:nvPr/>
        </p:nvSpPr>
        <p:spPr>
          <a:xfrm>
            <a:off x="332504" y="4703114"/>
            <a:ext cx="605777" cy="3693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Sağ Ok 13"/>
          <p:cNvSpPr/>
          <p:nvPr/>
        </p:nvSpPr>
        <p:spPr>
          <a:xfrm>
            <a:off x="332505" y="3232015"/>
            <a:ext cx="605777" cy="3693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Dikdörtgen 14"/>
          <p:cNvSpPr/>
          <p:nvPr/>
        </p:nvSpPr>
        <p:spPr>
          <a:xfrm>
            <a:off x="683179" y="4005194"/>
            <a:ext cx="45656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err="1"/>
              <a:t>You</a:t>
            </a:r>
            <a:r>
              <a:rPr lang="tr-TR" dirty="0"/>
              <a:t> </a:t>
            </a:r>
            <a:r>
              <a:rPr lang="tr-TR" dirty="0" err="1"/>
              <a:t>will</a:t>
            </a:r>
            <a:r>
              <a:rPr lang="tr-TR" dirty="0"/>
              <a:t> </a:t>
            </a:r>
            <a:r>
              <a:rPr lang="tr-TR" dirty="0" err="1"/>
              <a:t>go</a:t>
            </a:r>
            <a:r>
              <a:rPr lang="tr-TR" dirty="0"/>
              <a:t> </a:t>
            </a:r>
            <a:r>
              <a:rPr lang="tr-TR" dirty="0" err="1"/>
              <a:t>out</a:t>
            </a:r>
            <a:r>
              <a:rPr lang="tr-TR" dirty="0"/>
              <a:t> </a:t>
            </a:r>
            <a:r>
              <a:rPr lang="tr-TR" dirty="0" err="1"/>
              <a:t>and</a:t>
            </a:r>
            <a:r>
              <a:rPr lang="tr-TR" dirty="0"/>
              <a:t> </a:t>
            </a:r>
            <a:r>
              <a:rPr lang="tr-TR" dirty="0" err="1"/>
              <a:t>make</a:t>
            </a:r>
            <a:r>
              <a:rPr lang="tr-TR" dirty="0"/>
              <a:t> </a:t>
            </a:r>
            <a:r>
              <a:rPr lang="tr-TR" dirty="0" err="1"/>
              <a:t>some</a:t>
            </a:r>
            <a:r>
              <a:rPr lang="tr-TR" dirty="0"/>
              <a:t> </a:t>
            </a:r>
            <a:r>
              <a:rPr lang="tr-TR" dirty="0" err="1"/>
              <a:t>friends</a:t>
            </a:r>
            <a:r>
              <a:rPr lang="tr-TR" dirty="0"/>
              <a:t>.</a:t>
            </a:r>
          </a:p>
        </p:txBody>
      </p:sp>
      <p:sp>
        <p:nvSpPr>
          <p:cNvPr id="16" name="Dikdörtgen 15"/>
          <p:cNvSpPr/>
          <p:nvPr/>
        </p:nvSpPr>
        <p:spPr>
          <a:xfrm>
            <a:off x="1054915" y="4725049"/>
            <a:ext cx="57438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>
                <a:solidFill>
                  <a:srgbClr val="FFFF00"/>
                </a:solidFill>
              </a:rPr>
              <a:t>(</a:t>
            </a:r>
            <a:r>
              <a:rPr lang="tr-TR" i="1" dirty="0">
                <a:solidFill>
                  <a:srgbClr val="FFFF00"/>
                </a:solidFill>
              </a:rPr>
              <a:t>Dışarıya çıkacak ve bazı arkadaşlar edineceksin.</a:t>
            </a:r>
            <a:r>
              <a:rPr lang="tr-TR" dirty="0">
                <a:solidFill>
                  <a:srgbClr val="FFFF00"/>
                </a:solidFill>
              </a:rPr>
              <a:t>)</a:t>
            </a:r>
          </a:p>
        </p:txBody>
      </p:sp>
      <p:sp>
        <p:nvSpPr>
          <p:cNvPr id="17" name="Dikdörtgen 16"/>
          <p:cNvSpPr/>
          <p:nvPr/>
        </p:nvSpPr>
        <p:spPr>
          <a:xfrm>
            <a:off x="806450" y="5477868"/>
            <a:ext cx="47772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My mother </a:t>
            </a:r>
            <a:r>
              <a:rPr lang="tr-TR" dirty="0" err="1"/>
              <a:t>won’t</a:t>
            </a:r>
            <a:r>
              <a:rPr lang="tr-TR" dirty="0"/>
              <a:t> </a:t>
            </a:r>
            <a:r>
              <a:rPr lang="en-US" dirty="0"/>
              <a:t>go shopping tomorrow.</a:t>
            </a:r>
            <a:endParaRPr lang="tr-TR" dirty="0"/>
          </a:p>
        </p:txBody>
      </p:sp>
      <p:sp>
        <p:nvSpPr>
          <p:cNvPr id="18" name="Dikdörtgen 17"/>
          <p:cNvSpPr/>
          <p:nvPr/>
        </p:nvSpPr>
        <p:spPr>
          <a:xfrm>
            <a:off x="1054915" y="6214205"/>
            <a:ext cx="4280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>
                <a:solidFill>
                  <a:srgbClr val="FFFF00"/>
                </a:solidFill>
              </a:rPr>
              <a:t>(</a:t>
            </a:r>
            <a:r>
              <a:rPr lang="tr-TR" i="1" dirty="0">
                <a:solidFill>
                  <a:srgbClr val="FFFF00"/>
                </a:solidFill>
              </a:rPr>
              <a:t>Annem yarın alışverişe gitmeyecek.</a:t>
            </a:r>
            <a:r>
              <a:rPr lang="tr-TR" dirty="0">
                <a:solidFill>
                  <a:srgbClr val="FFFF00"/>
                </a:solidFill>
              </a:rPr>
              <a:t>)</a:t>
            </a:r>
          </a:p>
        </p:txBody>
      </p:sp>
    </p:spTree>
    <p:extLst>
      <p:ext uri="{BB962C8B-B14F-4D97-AF65-F5344CB8AC3E}">
        <p14:creationId xmlns="" xmlns:p14="http://schemas.microsoft.com/office/powerpoint/2010/main" val="14310224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 animBg="1"/>
      <p:bldP spid="8" grpId="0"/>
      <p:bldP spid="9" grpId="0"/>
      <p:bldP spid="12" grpId="0" animBg="1"/>
      <p:bldP spid="13" grpId="0" animBg="1"/>
      <p:bldP spid="14" grpId="0" animBg="1"/>
      <p:bldP spid="15" grpId="0"/>
      <p:bldP spid="16" grpId="0"/>
      <p:bldP spid="17" grpId="0"/>
      <p:bldP spid="1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808243" y="496577"/>
            <a:ext cx="37016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I will paint my house next week.</a:t>
            </a:r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871921" y="1215755"/>
            <a:ext cx="43636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>
                <a:solidFill>
                  <a:srgbClr val="FFFF00"/>
                </a:solidFill>
              </a:rPr>
              <a:t>(</a:t>
            </a:r>
            <a:r>
              <a:rPr lang="tr-TR" i="1" dirty="0">
                <a:solidFill>
                  <a:srgbClr val="FFFF00"/>
                </a:solidFill>
              </a:rPr>
              <a:t>Gelecek hafta evimi boyayacağım.</a:t>
            </a:r>
            <a:r>
              <a:rPr lang="tr-TR" dirty="0">
                <a:solidFill>
                  <a:srgbClr val="FFFF00"/>
                </a:solidFill>
              </a:rPr>
              <a:t>)</a:t>
            </a:r>
          </a:p>
        </p:txBody>
      </p:sp>
      <p:sp>
        <p:nvSpPr>
          <p:cNvPr id="6" name="Sağ Ok 5"/>
          <p:cNvSpPr/>
          <p:nvPr/>
        </p:nvSpPr>
        <p:spPr>
          <a:xfrm>
            <a:off x="202465" y="2654111"/>
            <a:ext cx="605777" cy="3693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Sağ Ok 6"/>
          <p:cNvSpPr/>
          <p:nvPr/>
        </p:nvSpPr>
        <p:spPr>
          <a:xfrm>
            <a:off x="202464" y="3988335"/>
            <a:ext cx="605777" cy="3693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Sağ Ok 7"/>
          <p:cNvSpPr/>
          <p:nvPr/>
        </p:nvSpPr>
        <p:spPr>
          <a:xfrm>
            <a:off x="202466" y="1215755"/>
            <a:ext cx="605777" cy="3693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Sağ Ok 9"/>
          <p:cNvSpPr/>
          <p:nvPr/>
        </p:nvSpPr>
        <p:spPr>
          <a:xfrm>
            <a:off x="264483" y="5322559"/>
            <a:ext cx="605777" cy="3693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Dikdörtgen 10"/>
          <p:cNvSpPr/>
          <p:nvPr/>
        </p:nvSpPr>
        <p:spPr>
          <a:xfrm>
            <a:off x="698170" y="1986999"/>
            <a:ext cx="57342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err="1"/>
              <a:t>They</a:t>
            </a:r>
            <a:r>
              <a:rPr lang="tr-TR" dirty="0"/>
              <a:t> </a:t>
            </a:r>
            <a:r>
              <a:rPr lang="tr-TR" dirty="0" err="1"/>
              <a:t>won’t</a:t>
            </a:r>
            <a:r>
              <a:rPr lang="tr-TR" dirty="0"/>
              <a:t> </a:t>
            </a:r>
            <a:r>
              <a:rPr lang="tr-TR" dirty="0" err="1"/>
              <a:t>have</a:t>
            </a:r>
            <a:r>
              <a:rPr lang="tr-TR" dirty="0"/>
              <a:t> </a:t>
            </a:r>
            <a:r>
              <a:rPr lang="tr-TR" dirty="0" err="1"/>
              <a:t>some</a:t>
            </a:r>
            <a:r>
              <a:rPr lang="tr-TR" dirty="0"/>
              <a:t> </a:t>
            </a:r>
            <a:r>
              <a:rPr lang="tr-TR" dirty="0" err="1"/>
              <a:t>healt</a:t>
            </a:r>
            <a:r>
              <a:rPr lang="tr-TR" dirty="0"/>
              <a:t> </a:t>
            </a:r>
            <a:r>
              <a:rPr lang="tr-TR" dirty="0" err="1"/>
              <a:t>problems</a:t>
            </a:r>
            <a:r>
              <a:rPr lang="tr-TR" dirty="0"/>
              <a:t> </a:t>
            </a:r>
            <a:r>
              <a:rPr lang="tr-TR" dirty="0" err="1"/>
              <a:t>this</a:t>
            </a:r>
            <a:r>
              <a:rPr lang="tr-TR" dirty="0"/>
              <a:t> </a:t>
            </a:r>
            <a:r>
              <a:rPr lang="tr-TR" dirty="0" err="1"/>
              <a:t>mount</a:t>
            </a:r>
            <a:r>
              <a:rPr lang="tr-TR" dirty="0"/>
              <a:t>.</a:t>
            </a:r>
          </a:p>
        </p:txBody>
      </p:sp>
      <p:sp>
        <p:nvSpPr>
          <p:cNvPr id="12" name="Dikdörtgen 11"/>
          <p:cNvSpPr/>
          <p:nvPr/>
        </p:nvSpPr>
        <p:spPr>
          <a:xfrm>
            <a:off x="884119" y="2654111"/>
            <a:ext cx="53623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>
                <a:solidFill>
                  <a:srgbClr val="FFFF00"/>
                </a:solidFill>
              </a:rPr>
              <a:t>(</a:t>
            </a:r>
            <a:r>
              <a:rPr lang="tr-TR" i="1" dirty="0">
                <a:solidFill>
                  <a:srgbClr val="FFFF00"/>
                </a:solidFill>
              </a:rPr>
              <a:t>Bu ay onların bazı sağlık sorunları olmayacak.</a:t>
            </a:r>
            <a:r>
              <a:rPr lang="tr-TR" dirty="0">
                <a:solidFill>
                  <a:srgbClr val="FFFF00"/>
                </a:solidFill>
              </a:rPr>
              <a:t>)</a:t>
            </a:r>
          </a:p>
        </p:txBody>
      </p:sp>
      <p:sp>
        <p:nvSpPr>
          <p:cNvPr id="13" name="Dikdörtgen 12"/>
          <p:cNvSpPr/>
          <p:nvPr/>
        </p:nvSpPr>
        <p:spPr>
          <a:xfrm>
            <a:off x="716609" y="3321223"/>
            <a:ext cx="68164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err="1"/>
              <a:t>If</a:t>
            </a:r>
            <a:r>
              <a:rPr lang="tr-TR" dirty="0"/>
              <a:t> </a:t>
            </a:r>
            <a:r>
              <a:rPr lang="tr-TR" dirty="0" err="1"/>
              <a:t>you</a:t>
            </a:r>
            <a:r>
              <a:rPr lang="tr-TR" dirty="0"/>
              <a:t> </a:t>
            </a:r>
            <a:r>
              <a:rPr lang="tr-TR" dirty="0" err="1"/>
              <a:t>help</a:t>
            </a:r>
            <a:r>
              <a:rPr lang="tr-TR" dirty="0"/>
              <a:t> </a:t>
            </a:r>
            <a:r>
              <a:rPr lang="tr-TR" dirty="0" err="1"/>
              <a:t>your</a:t>
            </a:r>
            <a:r>
              <a:rPr lang="tr-TR" dirty="0"/>
              <a:t> </a:t>
            </a:r>
            <a:r>
              <a:rPr lang="tr-TR" dirty="0" err="1"/>
              <a:t>family</a:t>
            </a:r>
            <a:r>
              <a:rPr lang="tr-TR" dirty="0"/>
              <a:t> </a:t>
            </a:r>
            <a:r>
              <a:rPr lang="tr-TR" dirty="0" err="1"/>
              <a:t>with</a:t>
            </a:r>
            <a:r>
              <a:rPr lang="tr-TR" dirty="0"/>
              <a:t> </a:t>
            </a:r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housework</a:t>
            </a:r>
            <a:r>
              <a:rPr lang="tr-TR" dirty="0"/>
              <a:t> </a:t>
            </a:r>
            <a:r>
              <a:rPr lang="tr-TR" dirty="0" err="1"/>
              <a:t>they</a:t>
            </a:r>
            <a:r>
              <a:rPr lang="tr-TR" dirty="0"/>
              <a:t> </a:t>
            </a:r>
            <a:r>
              <a:rPr lang="tr-TR" dirty="0" err="1"/>
              <a:t>will</a:t>
            </a:r>
            <a:r>
              <a:rPr lang="tr-TR" dirty="0"/>
              <a:t> be </a:t>
            </a:r>
            <a:r>
              <a:rPr lang="tr-TR" dirty="0" err="1"/>
              <a:t>hapy</a:t>
            </a:r>
            <a:r>
              <a:rPr lang="tr-TR" dirty="0"/>
              <a:t>.</a:t>
            </a:r>
          </a:p>
        </p:txBody>
      </p:sp>
      <p:sp>
        <p:nvSpPr>
          <p:cNvPr id="14" name="Dikdörtgen 13"/>
          <p:cNvSpPr/>
          <p:nvPr/>
        </p:nvSpPr>
        <p:spPr>
          <a:xfrm>
            <a:off x="920611" y="3988335"/>
            <a:ext cx="71785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smtClean="0">
                <a:solidFill>
                  <a:srgbClr val="FFFF00"/>
                </a:solidFill>
              </a:rPr>
              <a:t>(</a:t>
            </a:r>
            <a:r>
              <a:rPr lang="tr-TR" i="1" dirty="0">
                <a:solidFill>
                  <a:srgbClr val="FFFF00"/>
                </a:solidFill>
              </a:rPr>
              <a:t>Eğer ev işlerinde ailene yardım edersen onlar mutlu olacaklar.</a:t>
            </a:r>
            <a:r>
              <a:rPr lang="tr-TR" dirty="0">
                <a:solidFill>
                  <a:srgbClr val="FFFF00"/>
                </a:solidFill>
              </a:rPr>
              <a:t>)</a:t>
            </a:r>
          </a:p>
        </p:txBody>
      </p:sp>
      <p:sp>
        <p:nvSpPr>
          <p:cNvPr id="15" name="Dikdörtgen 14"/>
          <p:cNvSpPr/>
          <p:nvPr/>
        </p:nvSpPr>
        <p:spPr>
          <a:xfrm>
            <a:off x="808242" y="4655447"/>
            <a:ext cx="39036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/>
              <a:t>Will see </a:t>
            </a:r>
            <a:r>
              <a:rPr lang="tr-TR" dirty="0" err="1"/>
              <a:t>that</a:t>
            </a:r>
            <a:r>
              <a:rPr lang="tr-TR" dirty="0"/>
              <a:t> </a:t>
            </a:r>
            <a:r>
              <a:rPr lang="tr-TR" dirty="0" err="1"/>
              <a:t>man</a:t>
            </a:r>
            <a:r>
              <a:rPr lang="tr-TR" dirty="0"/>
              <a:t> in </a:t>
            </a:r>
            <a:r>
              <a:rPr lang="tr-TR" dirty="0" err="1"/>
              <a:t>your</a:t>
            </a:r>
            <a:r>
              <a:rPr lang="tr-TR" dirty="0"/>
              <a:t> </a:t>
            </a:r>
            <a:r>
              <a:rPr lang="tr-TR" dirty="0" err="1"/>
              <a:t>factory</a:t>
            </a:r>
            <a:r>
              <a:rPr lang="tr-TR" dirty="0">
                <a:latin typeface="Arial Black" panose="020B0A04020102020204" pitchFamily="34" charset="0"/>
              </a:rPr>
              <a:t>?</a:t>
            </a:r>
            <a:endParaRPr lang="tr-TR" dirty="0"/>
          </a:p>
        </p:txBody>
      </p:sp>
      <p:sp>
        <p:nvSpPr>
          <p:cNvPr id="16" name="Dikdörtgen 15"/>
          <p:cNvSpPr/>
          <p:nvPr/>
        </p:nvSpPr>
        <p:spPr>
          <a:xfrm>
            <a:off x="920611" y="5322559"/>
            <a:ext cx="48702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i="1" dirty="0" smtClean="0">
                <a:solidFill>
                  <a:srgbClr val="FFFF00"/>
                </a:solidFill>
              </a:rPr>
              <a:t>(</a:t>
            </a:r>
            <a:r>
              <a:rPr lang="tr-TR" i="1" dirty="0">
                <a:solidFill>
                  <a:srgbClr val="FFFF00"/>
                </a:solidFill>
              </a:rPr>
              <a:t>Fabrikanızdaki o adamı görecek miyim</a:t>
            </a:r>
            <a:r>
              <a:rPr lang="tr-TR" i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? </a:t>
            </a:r>
            <a:r>
              <a:rPr lang="tr-TR" i="1" dirty="0" smtClean="0">
                <a:solidFill>
                  <a:srgbClr val="FFFF00"/>
                </a:solidFill>
              </a:rPr>
              <a:t>)</a:t>
            </a:r>
            <a:endParaRPr lang="tr-TR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403059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7" grpId="0" animBg="1"/>
      <p:bldP spid="8" grpId="0" animBg="1"/>
      <p:bldP spid="10" grpId="0" animBg="1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ikdörtgen 6"/>
          <p:cNvSpPr/>
          <p:nvPr/>
        </p:nvSpPr>
        <p:spPr>
          <a:xfrm>
            <a:off x="2964213" y="1664916"/>
            <a:ext cx="27158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Cars will </a:t>
            </a:r>
            <a:r>
              <a:rPr lang="tr-TR" dirty="0" err="1" smtClean="0"/>
              <a:t>fly</a:t>
            </a:r>
            <a:r>
              <a:rPr lang="tr-TR" dirty="0" smtClean="0"/>
              <a:t> in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fture</a:t>
            </a:r>
            <a:r>
              <a:rPr lang="en-US" dirty="0" smtClean="0"/>
              <a:t>.</a:t>
            </a:r>
            <a:endParaRPr lang="tr-TR" dirty="0"/>
          </a:p>
        </p:txBody>
      </p:sp>
      <p:sp>
        <p:nvSpPr>
          <p:cNvPr id="9" name="Dikdörtgen 8"/>
          <p:cNvSpPr/>
          <p:nvPr/>
        </p:nvSpPr>
        <p:spPr>
          <a:xfrm>
            <a:off x="3352299" y="2690153"/>
            <a:ext cx="35477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>
                <a:solidFill>
                  <a:srgbClr val="FFFF00"/>
                </a:solidFill>
              </a:rPr>
              <a:t>(</a:t>
            </a:r>
            <a:r>
              <a:rPr lang="tr-TR" i="1" dirty="0">
                <a:solidFill>
                  <a:srgbClr val="FFFF00"/>
                </a:solidFill>
              </a:rPr>
              <a:t>Arabalar gelecekte uçacak.)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2964213" y="3715390"/>
            <a:ext cx="29787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He will use my computer.</a:t>
            </a:r>
            <a:endParaRPr lang="tr-TR" dirty="0"/>
          </a:p>
        </p:txBody>
      </p:sp>
      <p:sp>
        <p:nvSpPr>
          <p:cNvPr id="11" name="Dikdörtgen 10"/>
          <p:cNvSpPr/>
          <p:nvPr/>
        </p:nvSpPr>
        <p:spPr>
          <a:xfrm>
            <a:off x="3352299" y="4740627"/>
            <a:ext cx="41072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>
                <a:solidFill>
                  <a:srgbClr val="FFFF00"/>
                </a:solidFill>
              </a:rPr>
              <a:t>(</a:t>
            </a:r>
            <a:r>
              <a:rPr lang="tr-TR" i="1" dirty="0">
                <a:solidFill>
                  <a:srgbClr val="FFFF00"/>
                </a:solidFill>
              </a:rPr>
              <a:t>O benim bilgisayarımı kullanacak.</a:t>
            </a:r>
            <a:r>
              <a:rPr lang="tr-TR" dirty="0">
                <a:solidFill>
                  <a:srgbClr val="FFFF00"/>
                </a:solidFill>
              </a:rPr>
              <a:t>)</a:t>
            </a:r>
          </a:p>
        </p:txBody>
      </p:sp>
      <p:sp>
        <p:nvSpPr>
          <p:cNvPr id="12" name="Sağ Ok 11"/>
          <p:cNvSpPr/>
          <p:nvPr/>
        </p:nvSpPr>
        <p:spPr>
          <a:xfrm>
            <a:off x="2538544" y="2690153"/>
            <a:ext cx="605777" cy="3693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Sağ Ok 12"/>
          <p:cNvSpPr/>
          <p:nvPr/>
        </p:nvSpPr>
        <p:spPr>
          <a:xfrm>
            <a:off x="2538544" y="4740627"/>
            <a:ext cx="605777" cy="3693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5724483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 animBg="1"/>
      <p:bldP spid="1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400" dirty="0" smtClean="0"/>
              <a:t>HAZIRLAYANLAR:</a:t>
            </a:r>
            <a:endParaRPr lang="tr-TR" sz="44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398808" y="2475781"/>
            <a:ext cx="6107501" cy="283809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5000" dirty="0" smtClean="0">
                <a:solidFill>
                  <a:srgbClr val="FFFF00"/>
                </a:solidFill>
              </a:rPr>
              <a:t>EREN BIYIK</a:t>
            </a:r>
          </a:p>
          <a:p>
            <a:pPr>
              <a:buNone/>
            </a:pPr>
            <a:r>
              <a:rPr lang="tr-TR" sz="5000" dirty="0" smtClean="0">
                <a:solidFill>
                  <a:srgbClr val="0000CC"/>
                </a:solidFill>
              </a:rPr>
              <a:t>EREN SARIOĞLU</a:t>
            </a:r>
            <a:endParaRPr lang="tr-TR" sz="5000" dirty="0">
              <a:solidFill>
                <a:srgbClr val="0000CC"/>
              </a:solidFill>
            </a:endParaRPr>
          </a:p>
        </p:txBody>
      </p:sp>
      <p:sp>
        <p:nvSpPr>
          <p:cNvPr id="4" name="5-Nokta Yıldız 3"/>
          <p:cNvSpPr/>
          <p:nvPr/>
        </p:nvSpPr>
        <p:spPr>
          <a:xfrm>
            <a:off x="8955314" y="2278743"/>
            <a:ext cx="1959429" cy="18288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5" name="5-Nokta Yıldız 4"/>
          <p:cNvSpPr/>
          <p:nvPr/>
        </p:nvSpPr>
        <p:spPr>
          <a:xfrm>
            <a:off x="4695371" y="4596510"/>
            <a:ext cx="1959429" cy="18288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-Nokta Yıldız 5"/>
          <p:cNvSpPr/>
          <p:nvPr/>
        </p:nvSpPr>
        <p:spPr>
          <a:xfrm>
            <a:off x="849085" y="2278743"/>
            <a:ext cx="1959429" cy="18288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b="1" dirty="0" smtClean="0"/>
              <a:t>BLACK CAT = </a:t>
            </a:r>
            <a:r>
              <a:rPr lang="tr-TR" b="1" dirty="0" smtClean="0">
                <a:solidFill>
                  <a:srgbClr val="FF0000"/>
                </a:solidFill>
              </a:rPr>
              <a:t>KARA KEDİ</a:t>
            </a:r>
            <a:br>
              <a:rPr lang="tr-TR" b="1" dirty="0" smtClean="0">
                <a:solidFill>
                  <a:srgbClr val="FF0000"/>
                </a:solidFill>
              </a:rPr>
            </a:br>
            <a:endParaRPr lang="tr-TR" dirty="0"/>
          </a:p>
        </p:txBody>
      </p:sp>
      <p:pic>
        <p:nvPicPr>
          <p:cNvPr id="1026" name="Picture 2" descr="C:\Users\User\Desktop\29082015193155223206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35398" y="2541917"/>
            <a:ext cx="6286500" cy="352425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FOUR-LEAT CLOVER = </a:t>
            </a:r>
            <a:r>
              <a:rPr lang="tr-TR" b="1" dirty="0" smtClean="0">
                <a:solidFill>
                  <a:srgbClr val="FF0000"/>
                </a:solidFill>
              </a:rPr>
              <a:t>DÖRT YAPRAKLI YONCA</a:t>
            </a:r>
            <a:endParaRPr lang="tr-TR" dirty="0"/>
          </a:p>
        </p:txBody>
      </p:sp>
      <p:pic>
        <p:nvPicPr>
          <p:cNvPr id="2050" name="Picture 2" descr="C:\Users\User\Desktop\297889-3-4-25f0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74310" y="2600594"/>
            <a:ext cx="4907381" cy="353685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HORSESHOE = </a:t>
            </a:r>
            <a:r>
              <a:rPr lang="tr-TR" b="1" dirty="0" smtClean="0">
                <a:solidFill>
                  <a:srgbClr val="FF0000"/>
                </a:solidFill>
              </a:rPr>
              <a:t>AT NALI</a:t>
            </a:r>
            <a:br>
              <a:rPr lang="tr-TR" b="1" dirty="0" smtClean="0">
                <a:solidFill>
                  <a:srgbClr val="FF0000"/>
                </a:solidFill>
              </a:rPr>
            </a:br>
            <a:endParaRPr lang="tr-TR" dirty="0"/>
          </a:p>
        </p:txBody>
      </p:sp>
      <p:pic>
        <p:nvPicPr>
          <p:cNvPr id="3074" name="Picture 2" descr="C:\Users\User\Desktop\at-nal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54538" y="1869517"/>
            <a:ext cx="3122971" cy="323429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MAGIC = </a:t>
            </a:r>
            <a:r>
              <a:rPr lang="tr-TR" b="1" dirty="0" smtClean="0">
                <a:solidFill>
                  <a:srgbClr val="FF0000"/>
                </a:solidFill>
              </a:rPr>
              <a:t>BÜYÜ</a:t>
            </a:r>
            <a:br>
              <a:rPr lang="tr-TR" b="1" dirty="0" smtClean="0">
                <a:solidFill>
                  <a:srgbClr val="FF0000"/>
                </a:solidFill>
              </a:rPr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098" name="Picture 2" descr="C:\Users\User\Desktop\kara-buyu-nasil-bozulur-1024x8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72829" y="2347101"/>
            <a:ext cx="4055180" cy="324335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BLUE BEAD = </a:t>
            </a:r>
            <a:r>
              <a:rPr lang="tr-TR" b="1" dirty="0" smtClean="0">
                <a:solidFill>
                  <a:srgbClr val="FF0000"/>
                </a:solidFill>
              </a:rPr>
              <a:t>NAZAR BONCUĞU</a:t>
            </a:r>
            <a:br>
              <a:rPr lang="tr-TR" b="1" dirty="0" smtClean="0">
                <a:solidFill>
                  <a:srgbClr val="FF0000"/>
                </a:solidFill>
              </a:rPr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5122" name="Picture 2" descr="C:\Users\User\Desktop\ur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75350" y="2239633"/>
            <a:ext cx="3135072" cy="326332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COIN = </a:t>
            </a:r>
            <a:r>
              <a:rPr lang="tr-TR" b="1" dirty="0" smtClean="0">
                <a:solidFill>
                  <a:srgbClr val="FF0000"/>
                </a:solidFill>
              </a:rPr>
              <a:t>BOZUK PARA</a:t>
            </a:r>
            <a:br>
              <a:rPr lang="tr-TR" b="1" dirty="0" smtClean="0">
                <a:solidFill>
                  <a:srgbClr val="FF0000"/>
                </a:solidFill>
              </a:rPr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6146" name="Picture 2" descr="C:\Users\User\Desktop\Bozuk-para-getirene-ceza_136326339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60863" y="2530475"/>
            <a:ext cx="4667250" cy="28575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BROKEN MIRROV=</a:t>
            </a:r>
            <a:r>
              <a:rPr lang="tr-TR" dirty="0" smtClean="0">
                <a:solidFill>
                  <a:srgbClr val="FF0000"/>
                </a:solidFill>
              </a:rPr>
              <a:t>KIRIK AYNA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7170" name="Picture 2" descr="C:\Users\User\Desktop\1946639-kirik-ayn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36999" y="2307176"/>
            <a:ext cx="4223589" cy="4223589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İyon">
  <a:themeElements>
    <a:clrScheme name="İy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İyon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İy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237</TotalTime>
  <Words>288</Words>
  <PresentationFormat>Özel</PresentationFormat>
  <Paragraphs>95</Paragraphs>
  <Slides>23</Slides>
  <Notes>6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23</vt:i4>
      </vt:variant>
    </vt:vector>
  </HeadingPairs>
  <TitlesOfParts>
    <vt:vector size="24" baseType="lpstr">
      <vt:lpstr>İyon</vt:lpstr>
      <vt:lpstr>SUPERSTITIONS</vt:lpstr>
      <vt:lpstr>FUTURE TENSE</vt:lpstr>
      <vt:lpstr>BLACK CAT = KARA KEDİ </vt:lpstr>
      <vt:lpstr>FOUR-LEAT CLOVER = DÖRT YAPRAKLI YONCA</vt:lpstr>
      <vt:lpstr>HORSESHOE = AT NALI </vt:lpstr>
      <vt:lpstr>MAGIC = BÜYÜ </vt:lpstr>
      <vt:lpstr>BLUE BEAD = NAZAR BONCUĞU </vt:lpstr>
      <vt:lpstr>COIN = BOZUK PARA </vt:lpstr>
      <vt:lpstr>BROKEN MIRROV=KIRIK AYNA</vt:lpstr>
      <vt:lpstr>LADDER = MERDİVEN </vt:lpstr>
      <vt:lpstr>NAILCLIPPER = TIRNAK MAKASI </vt:lpstr>
      <vt:lpstr>OWL = BAYKUŞ  </vt:lpstr>
      <vt:lpstr>TAROL = TAROL FALI</vt:lpstr>
      <vt:lpstr>FORTUNA TELLER = FALCI</vt:lpstr>
      <vt:lpstr>MAGIC BALL = SİHİRLİ KÜRE </vt:lpstr>
      <vt:lpstr>FORTUNE COOKIE = KISMET KURABİYESİ </vt:lpstr>
      <vt:lpstr>PALM READİNG = EL FALI BAKMAK </vt:lpstr>
      <vt:lpstr>COFFEE READİNG = KAHVE FALI BAKMAK </vt:lpstr>
      <vt:lpstr>KNOCKİNG ON WOOD = TAHTAYA VURMAK </vt:lpstr>
      <vt:lpstr> FUTURE TIMELINES</vt:lpstr>
      <vt:lpstr>Slayt 21</vt:lpstr>
      <vt:lpstr>Slayt 22</vt:lpstr>
      <vt:lpstr>HAZIRLAYANLAR: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2017-03-14T12:04:07Z</dcterms:created>
  <dcterms:modified xsi:type="dcterms:W3CDTF">2017-03-21T14:14:00Z</dcterms:modified>
  <cp:category>www.sorubak.com</cp:category>
</cp:coreProperties>
</file>