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</p:spTree>
  </p:cSld>
  <p:clrMapOvr>
    <a:masterClrMapping/>
  </p:clrMapOvr>
  <p:transition spd="med">
    <p:wipe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4/17/2017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/>
    <p:sndAc>
      <p:stSnd>
        <p:snd r:embed="rId13" name="camera.wav"/>
      </p:stSnd>
    </p:sndAc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Zamirler ve sıfatlar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 </a:t>
            </a:r>
          </a:p>
          <a:p>
            <a:r>
              <a:rPr lang="tr-TR" dirty="0" err="1" smtClean="0"/>
              <a:t>Busenur</a:t>
            </a:r>
            <a:r>
              <a:rPr lang="tr-TR" dirty="0" smtClean="0"/>
              <a:t> şahin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İşaret sıfatı (örnek)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Bu araba </a:t>
            </a:r>
            <a:r>
              <a:rPr lang="tr-TR" dirty="0" smtClean="0"/>
              <a:t>bizimdi ama sattık.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O kız </a:t>
            </a:r>
            <a:r>
              <a:rPr lang="tr-TR" dirty="0" smtClean="0"/>
              <a:t>benim kuzenim.</a:t>
            </a:r>
          </a:p>
          <a:p>
            <a:r>
              <a:rPr lang="tr-TR" dirty="0" smtClean="0"/>
              <a:t>Ders çalışırken yanlışlıkla</a:t>
            </a:r>
            <a:r>
              <a:rPr lang="tr-TR" dirty="0" smtClean="0">
                <a:solidFill>
                  <a:schemeClr val="bg1"/>
                </a:solidFill>
              </a:rPr>
              <a:t> şu vazoyu </a:t>
            </a:r>
            <a:r>
              <a:rPr lang="tr-TR" dirty="0" smtClean="0"/>
              <a:t>kırdım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Belgisiz sıfat (Örnekler)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Bazı insanlar</a:t>
            </a:r>
            <a:r>
              <a:rPr lang="tr-TR" dirty="0" smtClean="0"/>
              <a:t> çok duygusaldır.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Birkaç adam </a:t>
            </a:r>
            <a:r>
              <a:rPr lang="tr-TR" dirty="0" smtClean="0"/>
              <a:t>seni sordu.</a:t>
            </a:r>
          </a:p>
          <a:p>
            <a:endParaRPr lang="tr-TR" dirty="0" smtClean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Sayı sıfatı (örnek)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Üç elma</a:t>
            </a:r>
          </a:p>
          <a:p>
            <a:r>
              <a:rPr lang="tr-TR" dirty="0" smtClean="0"/>
              <a:t>İkişer armut</a:t>
            </a:r>
          </a:p>
          <a:p>
            <a:r>
              <a:rPr lang="tr-TR" dirty="0" smtClean="0"/>
              <a:t>Onuncu yarışmacı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sıfatı(örnek)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Hangi çocuk </a:t>
            </a:r>
            <a:r>
              <a:rPr lang="tr-TR" dirty="0" smtClean="0"/>
              <a:t>şeker aldı?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Ne elması </a:t>
            </a:r>
            <a:r>
              <a:rPr lang="tr-TR" dirty="0" smtClean="0"/>
              <a:t>aldın?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Kaç kişi </a:t>
            </a:r>
            <a:r>
              <a:rPr lang="tr-TR" dirty="0" smtClean="0"/>
              <a:t>vardır?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Umarım konuyu iyi anlamışsınızdır  !!!!!!</a:t>
            </a:r>
          </a:p>
        </p:txBody>
      </p:sp>
      <p:pic>
        <p:nvPicPr>
          <p:cNvPr id="4" name="3 Resim" descr="0_72a0a_524edd90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2285992"/>
            <a:ext cx="4603363" cy="4014132"/>
          </a:xfrm>
          <a:prstGeom prst="rect">
            <a:avLst/>
          </a:prstGeom>
        </p:spPr>
      </p:pic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Zamirler (adıllar)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Zamirler ismin yerini tutan sözcüklerdir</a:t>
            </a:r>
          </a:p>
          <a:p>
            <a:r>
              <a:rPr lang="tr-TR" dirty="0" smtClean="0"/>
              <a:t>Zamirler 4’e ayrılır</a:t>
            </a:r>
          </a:p>
          <a:p>
            <a:r>
              <a:rPr lang="tr-TR" dirty="0" smtClean="0"/>
              <a:t>Kişi</a:t>
            </a:r>
          </a:p>
          <a:p>
            <a:r>
              <a:rPr lang="tr-TR" dirty="0" smtClean="0"/>
              <a:t>İşaret</a:t>
            </a:r>
          </a:p>
          <a:p>
            <a:r>
              <a:rPr lang="tr-TR" dirty="0" smtClean="0"/>
              <a:t>Soru</a:t>
            </a:r>
          </a:p>
          <a:p>
            <a:r>
              <a:rPr lang="tr-TR" dirty="0" smtClean="0"/>
              <a:t>Belgisiz</a:t>
            </a:r>
          </a:p>
          <a:p>
            <a:r>
              <a:rPr lang="tr-TR" dirty="0" smtClean="0"/>
              <a:t>zamiridir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Kişi zamiri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Ben ,sen,o,biz,siz,onlar,kendi… gibi zamirler kişi zamirleri grubuna girer</a:t>
            </a:r>
          </a:p>
          <a:p>
            <a:r>
              <a:rPr lang="tr-TR" dirty="0" smtClean="0"/>
              <a:t>Örneğin;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Ben</a:t>
            </a:r>
            <a:r>
              <a:rPr lang="tr-TR" dirty="0" smtClean="0"/>
              <a:t> ve </a:t>
            </a:r>
            <a:r>
              <a:rPr lang="tr-TR" dirty="0" smtClean="0">
                <a:solidFill>
                  <a:schemeClr val="bg1"/>
                </a:solidFill>
              </a:rPr>
              <a:t>sen</a:t>
            </a:r>
            <a:r>
              <a:rPr lang="tr-TR" dirty="0" smtClean="0"/>
              <a:t> dışarı çıkınca</a:t>
            </a:r>
            <a:r>
              <a:rPr lang="tr-TR" dirty="0" smtClean="0">
                <a:solidFill>
                  <a:schemeClr val="bg1"/>
                </a:solidFill>
              </a:rPr>
              <a:t> onlar </a:t>
            </a:r>
            <a:r>
              <a:rPr lang="tr-TR" dirty="0" smtClean="0"/>
              <a:t>gelecek.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Siz</a:t>
            </a:r>
            <a:r>
              <a:rPr lang="tr-TR" dirty="0" smtClean="0"/>
              <a:t> ve </a:t>
            </a:r>
            <a:r>
              <a:rPr lang="tr-TR" dirty="0" smtClean="0">
                <a:solidFill>
                  <a:schemeClr val="bg1"/>
                </a:solidFill>
              </a:rPr>
              <a:t>onlar</a:t>
            </a:r>
            <a:r>
              <a:rPr lang="tr-TR" dirty="0" smtClean="0"/>
              <a:t> pikniğe gidince</a:t>
            </a:r>
            <a:r>
              <a:rPr lang="tr-TR" dirty="0" smtClean="0">
                <a:solidFill>
                  <a:schemeClr val="bg1"/>
                </a:solidFill>
              </a:rPr>
              <a:t> bizde </a:t>
            </a:r>
            <a:r>
              <a:rPr lang="tr-TR" dirty="0" smtClean="0"/>
              <a:t>dışarı </a:t>
            </a:r>
            <a:r>
              <a:rPr lang="tr-TR" dirty="0" err="1" smtClean="0"/>
              <a:t>çıkıcaz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İşaret zamiri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Bu,şu,o,oraya,buraya,şuraya,öteki… gibi zamirler işaret zamiridir.</a:t>
            </a:r>
          </a:p>
          <a:p>
            <a:r>
              <a:rPr lang="tr-TR" dirty="0" smtClean="0"/>
              <a:t>Örneğin ;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Şunu buradakinin </a:t>
            </a:r>
            <a:r>
              <a:rPr lang="tr-TR" dirty="0" smtClean="0"/>
              <a:t>yanına koyalım.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Bunu buraya şunun şuraya </a:t>
            </a:r>
            <a:r>
              <a:rPr lang="tr-TR" dirty="0" smtClean="0"/>
              <a:t>koyun.</a:t>
            </a:r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Soru zamiri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Ne,kaç,hangi,kim…gibi zamirler soru zamiridir.</a:t>
            </a:r>
          </a:p>
          <a:p>
            <a:r>
              <a:rPr lang="tr-TR" dirty="0" smtClean="0"/>
              <a:t>Örneğin ;</a:t>
            </a:r>
          </a:p>
          <a:p>
            <a:r>
              <a:rPr lang="tr-TR" dirty="0" smtClean="0"/>
              <a:t>Bana</a:t>
            </a:r>
            <a:r>
              <a:rPr lang="tr-TR" dirty="0" smtClean="0">
                <a:solidFill>
                  <a:schemeClr val="bg1"/>
                </a:solidFill>
              </a:rPr>
              <a:t> ne </a:t>
            </a:r>
            <a:r>
              <a:rPr lang="tr-TR" dirty="0" smtClean="0"/>
              <a:t>alacaksın?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Hangisi </a:t>
            </a:r>
            <a:r>
              <a:rPr lang="tr-TR" dirty="0" smtClean="0"/>
              <a:t>onun?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Kim</a:t>
            </a:r>
            <a:r>
              <a:rPr lang="tr-TR" dirty="0" smtClean="0"/>
              <a:t> size gelecek?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4.Belgisiz zamir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Herkes,bazı,birçok,… gibi zamirler belgisiz zamirlerdir.</a:t>
            </a:r>
          </a:p>
          <a:p>
            <a:r>
              <a:rPr lang="tr-TR" dirty="0" smtClean="0"/>
              <a:t>Örneğin ;</a:t>
            </a:r>
          </a:p>
          <a:p>
            <a:r>
              <a:rPr lang="tr-TR" dirty="0" smtClean="0"/>
              <a:t>Unutmayın</a:t>
            </a:r>
            <a:r>
              <a:rPr lang="tr-TR" dirty="0" smtClean="0">
                <a:solidFill>
                  <a:schemeClr val="bg1"/>
                </a:solidFill>
              </a:rPr>
              <a:t> herkes </a:t>
            </a:r>
            <a:r>
              <a:rPr lang="tr-TR" dirty="0" smtClean="0"/>
              <a:t>burada olacak.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Bazıları </a:t>
            </a:r>
            <a:r>
              <a:rPr lang="tr-TR" dirty="0" smtClean="0"/>
              <a:t>çok sıkıcı oluyor.</a:t>
            </a:r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Sıfatlar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Varlıkların,durumunu,rengini,biçimini,sayısını bildiren sözcüklere sıfat denir</a:t>
            </a:r>
          </a:p>
          <a:p>
            <a:r>
              <a:rPr lang="tr-TR" dirty="0" smtClean="0"/>
              <a:t>Sıfatlar 2 ye ayrılır</a:t>
            </a:r>
          </a:p>
          <a:p>
            <a:r>
              <a:rPr lang="tr-TR" dirty="0" smtClean="0"/>
              <a:t>1. niteleme sıfatı</a:t>
            </a:r>
          </a:p>
          <a:p>
            <a:r>
              <a:rPr lang="tr-TR" dirty="0" smtClean="0"/>
              <a:t>2.belirtme sıfatı</a:t>
            </a:r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Niteleme sıfatı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İsmi niteleyen ve ‘nasıl?’ sorusuna cevap veren  sıfatlara denir.</a:t>
            </a:r>
          </a:p>
          <a:p>
            <a:r>
              <a:rPr lang="tr-TR" dirty="0" smtClean="0"/>
              <a:t>Örneğin;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Kırmızı araba </a:t>
            </a:r>
            <a:r>
              <a:rPr lang="tr-TR" dirty="0" smtClean="0"/>
              <a:t>bu</a:t>
            </a:r>
            <a:r>
              <a:rPr lang="tr-TR" dirty="0" smtClean="0">
                <a:solidFill>
                  <a:schemeClr val="bg1"/>
                </a:solidFill>
              </a:rPr>
              <a:t> uzun adamınmış.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Tatlı elma </a:t>
            </a:r>
            <a:r>
              <a:rPr lang="tr-TR" dirty="0" smtClean="0"/>
              <a:t>ağzımı sulandırdı.</a:t>
            </a:r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Belirtme sıfatı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Belirtme sıfatlar 4’e ayrılır</a:t>
            </a:r>
          </a:p>
          <a:p>
            <a:r>
              <a:rPr lang="tr-TR" dirty="0" smtClean="0"/>
              <a:t>İşaret</a:t>
            </a:r>
          </a:p>
          <a:p>
            <a:r>
              <a:rPr lang="tr-TR" dirty="0" smtClean="0"/>
              <a:t>Belgisiz</a:t>
            </a:r>
          </a:p>
          <a:p>
            <a:r>
              <a:rPr lang="tr-TR" dirty="0" smtClean="0"/>
              <a:t>Sayı </a:t>
            </a:r>
          </a:p>
          <a:p>
            <a:r>
              <a:rPr lang="tr-TR" dirty="0" smtClean="0"/>
              <a:t>Soru</a:t>
            </a:r>
          </a:p>
          <a:p>
            <a:endParaRPr lang="tr-TR" dirty="0"/>
          </a:p>
        </p:txBody>
      </p:sp>
    </p:spTree>
  </p:cSld>
  <p:clrMapOvr>
    <a:masterClrMapping/>
  </p:clrMapOvr>
  <p:transition spd="med">
    <p:wipe/>
    <p:sndAc>
      <p:stSnd>
        <p:snd r:embed="rId2" name="camera.wav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39</TotalTime>
  <Words>245</Words>
  <PresentationFormat>Ekran Gösterisi (4:3)</PresentationFormat>
  <Paragraphs>64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Döküm</vt:lpstr>
      <vt:lpstr>Zamirler ve sıfatlar </vt:lpstr>
      <vt:lpstr>Zamirler (adıllar) </vt:lpstr>
      <vt:lpstr>1. Kişi zamiri</vt:lpstr>
      <vt:lpstr>2. İşaret zamiri</vt:lpstr>
      <vt:lpstr>3. Soru zamiri</vt:lpstr>
      <vt:lpstr>4.Belgisiz zamir</vt:lpstr>
      <vt:lpstr>Sıfatlar </vt:lpstr>
      <vt:lpstr>Niteleme sıfatı</vt:lpstr>
      <vt:lpstr>Belirtme sıfatı</vt:lpstr>
      <vt:lpstr>İşaret sıfatı (örnek)</vt:lpstr>
      <vt:lpstr>Belgisiz sıfat (Örnekler)</vt:lpstr>
      <vt:lpstr>Sayı sıfatı (örnek)</vt:lpstr>
      <vt:lpstr>Soru sıfatı(örnek)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2017-04-17T13:04:25Z</dcterms:created>
  <dcterms:modified xsi:type="dcterms:W3CDTF">2017-04-17T16:13:59Z</dcterms:modified>
  <cp:category>www.sorubak.com</cp:category>
</cp:coreProperties>
</file>