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5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41" autoAdjust="0"/>
    <p:restoredTop sz="94660"/>
  </p:normalViewPr>
  <p:slideViewPr>
    <p:cSldViewPr>
      <p:cViewPr varScale="1">
        <p:scale>
          <a:sx n="86" d="100"/>
          <a:sy n="86" d="100"/>
        </p:scale>
        <p:origin x="-10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22 Dikdörtgen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23 Dikdörtgen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24 Dikdörtgen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25 Dikdörtgen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26 Dikdörtgen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29 Yuvarlatılmış Dikdörtgen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30 Yuvarlatılmış Dikdörtgen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6 Dikdörtgen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Dikdörtgen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ikdörtgen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18 Dikdörtgen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A6D2C1BD-5284-434D-A4DC-0FD151C19E4C}" type="datetimeFigureOut">
              <a:rPr lang="tr-TR" smtClean="0"/>
              <a:pPr/>
              <a:t>23.11.2016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BE3EF572-5E03-45BC-861B-7E7CE19502D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2C1BD-5284-434D-A4DC-0FD151C19E4C}" type="datetimeFigureOut">
              <a:rPr lang="tr-TR" smtClean="0"/>
              <a:pPr/>
              <a:t>23.11.2016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EF572-5E03-45BC-861B-7E7CE19502D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2C1BD-5284-434D-A4DC-0FD151C19E4C}" type="datetimeFigureOut">
              <a:rPr lang="tr-TR" smtClean="0"/>
              <a:pPr/>
              <a:t>23.11.2016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EF572-5E03-45BC-861B-7E7CE19502D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2C1BD-5284-434D-A4DC-0FD151C19E4C}" type="datetimeFigureOut">
              <a:rPr lang="tr-TR" smtClean="0"/>
              <a:pPr/>
              <a:t>23.11.2016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EF572-5E03-45BC-861B-7E7CE19502D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2C1BD-5284-434D-A4DC-0FD151C19E4C}" type="datetimeFigureOut">
              <a:rPr lang="tr-TR" smtClean="0"/>
              <a:pPr/>
              <a:t>23.11.2016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EF572-5E03-45BC-861B-7E7CE19502D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2C1BD-5284-434D-A4DC-0FD151C19E4C}" type="datetimeFigureOut">
              <a:rPr lang="tr-TR" smtClean="0"/>
              <a:pPr/>
              <a:t>23.11.2016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EF572-5E03-45BC-861B-7E7CE19502D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6" name="25 Veri Yer Tutucusu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6D2C1BD-5284-434D-A4DC-0FD151C19E4C}" type="datetimeFigureOut">
              <a:rPr lang="tr-TR" smtClean="0"/>
              <a:pPr/>
              <a:t>23.11.2016</a:t>
            </a:fld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E3EF572-5E03-45BC-861B-7E7CE19502D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8" name="27 Altbilgi Yer Tutucusu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A6D2C1BD-5284-434D-A4DC-0FD151C19E4C}" type="datetimeFigureOut">
              <a:rPr lang="tr-TR" smtClean="0"/>
              <a:pPr/>
              <a:t>23.11.2016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BE3EF572-5E03-45BC-861B-7E7CE19502D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2C1BD-5284-434D-A4DC-0FD151C19E4C}" type="datetimeFigureOut">
              <a:rPr lang="tr-TR" smtClean="0"/>
              <a:pPr/>
              <a:t>23.11.2016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EF572-5E03-45BC-861B-7E7CE19502D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2C1BD-5284-434D-A4DC-0FD151C19E4C}" type="datetimeFigureOut">
              <a:rPr lang="tr-TR" smtClean="0"/>
              <a:pPr/>
              <a:t>23.11.2016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EF572-5E03-45BC-861B-7E7CE19502D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2C1BD-5284-434D-A4DC-0FD151C19E4C}" type="datetimeFigureOut">
              <a:rPr lang="tr-TR" smtClean="0"/>
              <a:pPr/>
              <a:t>23.11.2016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EF572-5E03-45BC-861B-7E7CE19502D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27 Dikdörtgen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28 Dikdörtgen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29 Dikdörtgen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30 Dikdörtgen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31 Dikdörtgen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32 Yuvarlatılmış Dikdörtgen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33 Yuvarlatılmış Dikdörtgen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34 Dikdörtgen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35 Dikdörtgen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36 Dikdörtgen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37 Dikdörtgen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38 Dikdörtgen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39 Dikdörtgen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A6D2C1BD-5284-434D-A4DC-0FD151C19E4C}" type="datetimeFigureOut">
              <a:rPr lang="tr-TR" smtClean="0"/>
              <a:pPr/>
              <a:t>23.11.2016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BE3EF572-5E03-45BC-861B-7E7CE19502D7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tr-TR" sz="6000" dirty="0" smtClean="0">
                <a:solidFill>
                  <a:schemeClr val="accent6">
                    <a:lumMod val="50000"/>
                  </a:schemeClr>
                </a:solidFill>
              </a:rPr>
              <a:t>ÜSLÜ SAYILAR</a:t>
            </a:r>
            <a:endParaRPr lang="tr-TR" sz="60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matematik-soru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matematik-soru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2 Akış Çizelgesi: Bağlayıcı"/>
          <p:cNvSpPr/>
          <p:nvPr/>
        </p:nvSpPr>
        <p:spPr>
          <a:xfrm>
            <a:off x="4788024" y="3861048"/>
            <a:ext cx="792088" cy="93610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6-sinif-uslu-sayilar-online-testleri-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6-sinif-uslu-sayilar-online-testleri-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2 Akış Çizelgesi: Bağlayıcı"/>
          <p:cNvSpPr/>
          <p:nvPr/>
        </p:nvSpPr>
        <p:spPr>
          <a:xfrm>
            <a:off x="251520" y="3933056"/>
            <a:ext cx="576064" cy="72008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1" y="908720"/>
            <a:ext cx="637219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solidFill>
                  <a:srgbClr val="FF0000"/>
                </a:solidFill>
              </a:rPr>
              <a:t> İZLEDİĞİNİZ İÇİN      TEŞEKKÜRLER</a:t>
            </a:r>
          </a:p>
          <a:p>
            <a:endParaRPr lang="tr-TR" sz="4000" b="1" dirty="0">
              <a:solidFill>
                <a:srgbClr val="FF0000"/>
              </a:solidFill>
            </a:endParaRPr>
          </a:p>
          <a:p>
            <a:endParaRPr lang="tr-TR" sz="4000" b="1" dirty="0" smtClean="0">
              <a:solidFill>
                <a:srgbClr val="FF0000"/>
              </a:solidFill>
            </a:endParaRPr>
          </a:p>
          <a:p>
            <a:endParaRPr lang="tr-TR" sz="4000" b="1" dirty="0">
              <a:solidFill>
                <a:srgbClr val="FF0000"/>
              </a:solidFill>
            </a:endParaRPr>
          </a:p>
          <a:p>
            <a:r>
              <a:rPr lang="tr-TR" sz="4000" b="1" dirty="0" smtClean="0">
                <a:solidFill>
                  <a:srgbClr val="FF0000"/>
                </a:solidFill>
              </a:rPr>
              <a:t>ILGIN TANRIÖVER </a:t>
            </a:r>
            <a:endParaRPr lang="tr-TR" sz="4000" b="1" dirty="0">
              <a:solidFill>
                <a:srgbClr val="FF0000"/>
              </a:solidFill>
            </a:endParaRPr>
          </a:p>
        </p:txBody>
      </p:sp>
      <p:sp>
        <p:nvSpPr>
          <p:cNvPr id="4" name="3 Gülen Yüz"/>
          <p:cNvSpPr/>
          <p:nvPr/>
        </p:nvSpPr>
        <p:spPr>
          <a:xfrm>
            <a:off x="6372200" y="2276872"/>
            <a:ext cx="2088232" cy="2016224"/>
          </a:xfrm>
          <a:prstGeom prst="smileyFace">
            <a:avLst/>
          </a:prstGeom>
          <a:solidFill>
            <a:schemeClr val="tx2"/>
          </a:solidFill>
          <a:ln>
            <a:solidFill>
              <a:schemeClr val="tx1">
                <a:lumMod val="95000"/>
                <a:lumOff val="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251520" y="980728"/>
            <a:ext cx="889248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ÜSLÜ SAYI:</a:t>
            </a:r>
            <a:r>
              <a:rPr lang="tr-TR" b="1" dirty="0" smtClean="0"/>
              <a:t>Bir sayının kendisi ile birden fazla çarpılmasının kısa                   yazımıdır.</a:t>
            </a:r>
          </a:p>
          <a:p>
            <a:endParaRPr lang="tr-TR" b="1" dirty="0">
              <a:solidFill>
                <a:srgbClr val="FF0000"/>
              </a:solidFill>
            </a:endParaRPr>
          </a:p>
          <a:p>
            <a:r>
              <a:rPr lang="tr-TR" b="1" dirty="0" smtClean="0">
                <a:solidFill>
                  <a:srgbClr val="FF0000"/>
                </a:solidFill>
              </a:rPr>
              <a:t>                       </a:t>
            </a:r>
            <a:r>
              <a:rPr lang="tr-TR" b="1" dirty="0" smtClean="0"/>
              <a:t>2</a:t>
            </a:r>
            <a:endParaRPr lang="tr-TR" b="1" dirty="0" smtClean="0">
              <a:solidFill>
                <a:srgbClr val="FF0000"/>
              </a:solidFill>
            </a:endParaRPr>
          </a:p>
          <a:p>
            <a:r>
              <a:rPr lang="tr-TR" sz="2000" b="1" dirty="0" smtClean="0">
                <a:solidFill>
                  <a:srgbClr val="FF0000"/>
                </a:solidFill>
              </a:rPr>
              <a:t>ÖRN:</a:t>
            </a:r>
            <a:r>
              <a:rPr lang="tr-TR" sz="2000" b="1" dirty="0" smtClean="0"/>
              <a:t>7.7=7    =49    </a:t>
            </a:r>
          </a:p>
          <a:p>
            <a:r>
              <a:rPr lang="tr-TR" sz="2000" b="1" dirty="0" smtClean="0"/>
              <a:t>                      </a:t>
            </a:r>
          </a:p>
          <a:p>
            <a:r>
              <a:rPr lang="tr-TR" sz="2000" b="1" dirty="0"/>
              <a:t> </a:t>
            </a:r>
            <a:r>
              <a:rPr lang="tr-TR" sz="2000" b="1" dirty="0" smtClean="0"/>
              <a:t>                            4</a:t>
            </a:r>
            <a:endParaRPr lang="tr-TR" sz="2000" b="1" dirty="0"/>
          </a:p>
          <a:p>
            <a:r>
              <a:rPr lang="tr-TR" sz="2000" b="1" dirty="0" smtClean="0"/>
              <a:t>            5.5.5.5=5   </a:t>
            </a:r>
          </a:p>
          <a:p>
            <a:endParaRPr lang="tr-TR" sz="2000" b="1" dirty="0"/>
          </a:p>
          <a:p>
            <a:r>
              <a:rPr lang="tr-TR" sz="2000" b="1" dirty="0" smtClean="0"/>
              <a:t>                           2</a:t>
            </a:r>
          </a:p>
          <a:p>
            <a:r>
              <a:rPr lang="tr-TR" sz="2000" b="1" dirty="0"/>
              <a:t> </a:t>
            </a:r>
            <a:r>
              <a:rPr lang="tr-TR" sz="2000" b="1" dirty="0" smtClean="0"/>
              <a:t>           9.9.9=9</a:t>
            </a:r>
          </a:p>
          <a:p>
            <a:r>
              <a:rPr lang="tr-TR" sz="2000" b="1" dirty="0">
                <a:solidFill>
                  <a:srgbClr val="FF0000"/>
                </a:solidFill>
              </a:rPr>
              <a:t> </a:t>
            </a:r>
            <a:r>
              <a:rPr lang="tr-TR" sz="2000" b="1" dirty="0" smtClean="0">
                <a:solidFill>
                  <a:srgbClr val="FF0000"/>
                </a:solidFill>
              </a:rPr>
              <a:t>          </a:t>
            </a:r>
          </a:p>
          <a:p>
            <a:r>
              <a:rPr lang="tr-TR" sz="2000" b="1" dirty="0">
                <a:solidFill>
                  <a:srgbClr val="FF0000"/>
                </a:solidFill>
              </a:rPr>
              <a:t> </a:t>
            </a:r>
            <a:r>
              <a:rPr lang="tr-TR" sz="2000" b="1" dirty="0" smtClean="0">
                <a:solidFill>
                  <a:srgbClr val="FF0000"/>
                </a:solidFill>
              </a:rPr>
              <a:t>          </a:t>
            </a:r>
            <a:endParaRPr lang="tr-TR" sz="2000" b="1" dirty="0">
              <a:solidFill>
                <a:srgbClr val="FF0000"/>
              </a:solidFill>
            </a:endParaRPr>
          </a:p>
        </p:txBody>
      </p:sp>
      <p:sp>
        <p:nvSpPr>
          <p:cNvPr id="4" name="3 Çift Köşeli Ayraç"/>
          <p:cNvSpPr/>
          <p:nvPr/>
        </p:nvSpPr>
        <p:spPr>
          <a:xfrm>
            <a:off x="1547664" y="1988840"/>
            <a:ext cx="360040" cy="504056"/>
          </a:xfrm>
          <a:prstGeom prst="bracketPair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Çift Köşeli Ayraç"/>
          <p:cNvSpPr/>
          <p:nvPr/>
        </p:nvSpPr>
        <p:spPr>
          <a:xfrm>
            <a:off x="2123728" y="2852936"/>
            <a:ext cx="360040" cy="504056"/>
          </a:xfrm>
          <a:prstGeom prst="bracketPair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Çift Köşeli Ayraç"/>
          <p:cNvSpPr/>
          <p:nvPr/>
        </p:nvSpPr>
        <p:spPr>
          <a:xfrm>
            <a:off x="1907704" y="3717032"/>
            <a:ext cx="432048" cy="576064"/>
          </a:xfrm>
          <a:prstGeom prst="bracketPair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Metin kutusu"/>
          <p:cNvSpPr txBox="1"/>
          <p:nvPr/>
        </p:nvSpPr>
        <p:spPr>
          <a:xfrm>
            <a:off x="611560" y="4797152"/>
            <a:ext cx="85324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/>
              <a:t>                                                                                                                 </a:t>
            </a:r>
            <a:r>
              <a:rPr lang="tr-TR" b="1" dirty="0" smtClean="0">
                <a:solidFill>
                  <a:srgbClr val="FF0000"/>
                </a:solidFill>
              </a:rPr>
              <a:t>2</a:t>
            </a:r>
            <a:endParaRPr lang="tr-TR" b="1" dirty="0" smtClean="0"/>
          </a:p>
          <a:p>
            <a:r>
              <a:rPr lang="tr-TR" b="1" dirty="0" smtClean="0"/>
              <a:t>Bir sayının kendisi ile çarpımına o sayının karesi denir.</a:t>
            </a:r>
            <a:r>
              <a:rPr lang="tr-TR" b="1" dirty="0" smtClean="0">
                <a:solidFill>
                  <a:srgbClr val="FF0000"/>
                </a:solidFill>
              </a:rPr>
              <a:t> 7 </a:t>
            </a:r>
          </a:p>
          <a:p>
            <a:r>
              <a:rPr lang="tr-TR" b="1" dirty="0">
                <a:solidFill>
                  <a:srgbClr val="FF0000"/>
                </a:solidFill>
              </a:rPr>
              <a:t> </a:t>
            </a:r>
            <a:r>
              <a:rPr lang="tr-TR" b="1" dirty="0" smtClean="0">
                <a:solidFill>
                  <a:srgbClr val="FF0000"/>
                </a:solidFill>
              </a:rPr>
              <a:t>                                                                                                                          3</a:t>
            </a:r>
            <a:endParaRPr lang="tr-TR" b="1" dirty="0" smtClean="0"/>
          </a:p>
          <a:p>
            <a:r>
              <a:rPr lang="tr-TR" b="1" dirty="0" smtClean="0"/>
              <a:t>Bir sayının kendisi ile 3defa çarpımına o sayının küpü denir. </a:t>
            </a:r>
            <a:r>
              <a:rPr lang="tr-TR" b="1" dirty="0">
                <a:solidFill>
                  <a:srgbClr val="FF0000"/>
                </a:solidFill>
              </a:rPr>
              <a:t>6</a:t>
            </a:r>
            <a:endParaRPr lang="tr-TR" b="1" dirty="0"/>
          </a:p>
        </p:txBody>
      </p:sp>
      <p:sp>
        <p:nvSpPr>
          <p:cNvPr id="8" name="7 5-Nokta Yıldız"/>
          <p:cNvSpPr/>
          <p:nvPr/>
        </p:nvSpPr>
        <p:spPr>
          <a:xfrm>
            <a:off x="395536" y="5013176"/>
            <a:ext cx="288032" cy="36004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5-Nokta Yıldız"/>
          <p:cNvSpPr/>
          <p:nvPr/>
        </p:nvSpPr>
        <p:spPr>
          <a:xfrm>
            <a:off x="395536" y="5589240"/>
            <a:ext cx="288032" cy="36004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251520" y="980728"/>
            <a:ext cx="889248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ÜSLÜ SAYILARIN OKUNUŞU:</a:t>
            </a:r>
          </a:p>
          <a:p>
            <a:endParaRPr lang="tr-TR" b="1" dirty="0">
              <a:solidFill>
                <a:srgbClr val="FF0000"/>
              </a:solidFill>
            </a:endParaRPr>
          </a:p>
          <a:p>
            <a:endParaRPr lang="tr-TR" b="1" dirty="0" smtClean="0">
              <a:solidFill>
                <a:srgbClr val="FF0000"/>
              </a:solidFill>
            </a:endParaRPr>
          </a:p>
          <a:p>
            <a:r>
              <a:rPr lang="tr-TR" b="1" dirty="0" smtClean="0">
                <a:solidFill>
                  <a:srgbClr val="FF0000"/>
                </a:solidFill>
              </a:rPr>
              <a:t>  2                                                                        5</a:t>
            </a:r>
            <a:endParaRPr lang="tr-TR" b="1" dirty="0">
              <a:solidFill>
                <a:srgbClr val="FF0000"/>
              </a:solidFill>
            </a:endParaRPr>
          </a:p>
          <a:p>
            <a:pPr marL="342900" indent="-342900"/>
            <a:r>
              <a:rPr lang="tr-TR" b="1" dirty="0" smtClean="0">
                <a:solidFill>
                  <a:srgbClr val="FF0000"/>
                </a:solidFill>
              </a:rPr>
              <a:t>5</a:t>
            </a:r>
            <a:r>
              <a:rPr lang="tr-TR" b="1" dirty="0" smtClean="0"/>
              <a:t>=5’in 2. kuvveti                                         </a:t>
            </a:r>
            <a:r>
              <a:rPr lang="tr-TR" b="1" dirty="0" smtClean="0">
                <a:solidFill>
                  <a:srgbClr val="FF0000"/>
                </a:solidFill>
              </a:rPr>
              <a:t>7    </a:t>
            </a:r>
            <a:r>
              <a:rPr lang="tr-TR" b="1" dirty="0" smtClean="0"/>
              <a:t>=7’nin 5. kuvveti</a:t>
            </a:r>
          </a:p>
          <a:p>
            <a:pPr marL="342900" indent="-342900"/>
            <a:r>
              <a:rPr lang="tr-TR" b="1" dirty="0" smtClean="0"/>
              <a:t>   =5’in karesi                                                      =7 üzeri 5</a:t>
            </a:r>
          </a:p>
          <a:p>
            <a:pPr marL="342900" indent="-342900"/>
            <a:r>
              <a:rPr lang="tr-TR" b="1" dirty="0" smtClean="0"/>
              <a:t>   =5 üzeri 2  </a:t>
            </a:r>
          </a:p>
          <a:p>
            <a:pPr marL="342900" indent="-342900"/>
            <a:endParaRPr lang="tr-TR" b="1" dirty="0"/>
          </a:p>
          <a:p>
            <a:pPr marL="342900" indent="-342900"/>
            <a:endParaRPr lang="tr-TR" b="1" dirty="0" smtClean="0"/>
          </a:p>
          <a:p>
            <a:pPr marL="342900" indent="-342900"/>
            <a:r>
              <a:rPr lang="tr-TR" b="1" dirty="0" smtClean="0">
                <a:solidFill>
                  <a:srgbClr val="FF0000"/>
                </a:solidFill>
              </a:rPr>
              <a:t> 3                                                                         4</a:t>
            </a:r>
          </a:p>
          <a:p>
            <a:pPr marL="342900" indent="-342900"/>
            <a:r>
              <a:rPr lang="tr-TR" b="1" dirty="0" smtClean="0">
                <a:solidFill>
                  <a:srgbClr val="FF0000"/>
                </a:solidFill>
              </a:rPr>
              <a:t>3 </a:t>
            </a:r>
            <a:r>
              <a:rPr lang="tr-TR" b="1" dirty="0" smtClean="0"/>
              <a:t>=3’ün 3. kuvveti                                      </a:t>
            </a:r>
            <a:r>
              <a:rPr lang="tr-TR" b="1" dirty="0" smtClean="0">
                <a:solidFill>
                  <a:srgbClr val="FF0000"/>
                </a:solidFill>
              </a:rPr>
              <a:t>6    </a:t>
            </a:r>
            <a:r>
              <a:rPr lang="tr-TR" b="1" dirty="0" smtClean="0"/>
              <a:t>=6’nın 4. kuvveti</a:t>
            </a:r>
          </a:p>
          <a:p>
            <a:pPr marL="342900" indent="-342900"/>
            <a:r>
              <a:rPr lang="tr-TR" b="1" dirty="0">
                <a:solidFill>
                  <a:srgbClr val="FF0000"/>
                </a:solidFill>
              </a:rPr>
              <a:t> </a:t>
            </a:r>
            <a:r>
              <a:rPr lang="tr-TR" b="1" dirty="0" smtClean="0">
                <a:solidFill>
                  <a:srgbClr val="FF0000"/>
                </a:solidFill>
              </a:rPr>
              <a:t>  </a:t>
            </a:r>
            <a:r>
              <a:rPr lang="tr-TR" b="1" dirty="0" smtClean="0"/>
              <a:t>=3’ün küpü                                                       =6 üzeri 4</a:t>
            </a:r>
          </a:p>
          <a:p>
            <a:pPr marL="342900" indent="-342900"/>
            <a:r>
              <a:rPr lang="tr-TR" b="1" dirty="0">
                <a:solidFill>
                  <a:srgbClr val="FF0000"/>
                </a:solidFill>
              </a:rPr>
              <a:t> </a:t>
            </a:r>
            <a:r>
              <a:rPr lang="tr-TR" b="1" dirty="0" smtClean="0">
                <a:solidFill>
                  <a:srgbClr val="FF0000"/>
                </a:solidFill>
              </a:rPr>
              <a:t>  </a:t>
            </a:r>
            <a:r>
              <a:rPr lang="tr-TR" b="1" dirty="0" smtClean="0"/>
              <a:t>=3 üzeri 3</a:t>
            </a:r>
          </a:p>
          <a:p>
            <a:pPr marL="342900" indent="-342900"/>
            <a:endParaRPr lang="tr-TR" b="1" dirty="0">
              <a:solidFill>
                <a:srgbClr val="FF0000"/>
              </a:solidFill>
            </a:endParaRPr>
          </a:p>
          <a:p>
            <a:pPr marL="342900" indent="-342900"/>
            <a:r>
              <a:rPr lang="tr-TR" b="1" dirty="0" smtClean="0">
                <a:solidFill>
                  <a:srgbClr val="FF0000"/>
                </a:solidFill>
              </a:rPr>
              <a:t>  </a:t>
            </a:r>
          </a:p>
          <a:p>
            <a:pPr marL="342900" indent="-342900"/>
            <a:endParaRPr lang="tr-TR" b="1" dirty="0"/>
          </a:p>
          <a:p>
            <a:pPr marL="342900" indent="-342900"/>
            <a:endParaRPr lang="tr-TR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1403648" y="1124744"/>
            <a:ext cx="295232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 smtClean="0">
                <a:solidFill>
                  <a:srgbClr val="FF0000"/>
                </a:solidFill>
              </a:rPr>
              <a:t>   2</a:t>
            </a:r>
          </a:p>
          <a:p>
            <a:r>
              <a:rPr lang="tr-TR" sz="9600" dirty="0" smtClean="0">
                <a:solidFill>
                  <a:srgbClr val="FF0000"/>
                </a:solidFill>
              </a:rPr>
              <a:t> 9 </a:t>
            </a:r>
          </a:p>
          <a:p>
            <a:endParaRPr lang="tr-TR" sz="9600" dirty="0">
              <a:solidFill>
                <a:srgbClr val="FF0000"/>
              </a:solidFill>
            </a:endParaRPr>
          </a:p>
        </p:txBody>
      </p:sp>
      <p:sp>
        <p:nvSpPr>
          <p:cNvPr id="5" name="4 Sağ Ok"/>
          <p:cNvSpPr/>
          <p:nvPr/>
        </p:nvSpPr>
        <p:spPr>
          <a:xfrm>
            <a:off x="3275856" y="1772816"/>
            <a:ext cx="1584176" cy="5040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Sağ Ok"/>
          <p:cNvSpPr/>
          <p:nvPr/>
        </p:nvSpPr>
        <p:spPr>
          <a:xfrm>
            <a:off x="2699792" y="3284984"/>
            <a:ext cx="25202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Metin kutusu"/>
          <p:cNvSpPr txBox="1"/>
          <p:nvPr/>
        </p:nvSpPr>
        <p:spPr>
          <a:xfrm>
            <a:off x="5148064" y="1844824"/>
            <a:ext cx="16610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/>
              <a:t>ÜS,KUVVET</a:t>
            </a:r>
            <a:endParaRPr lang="tr-TR" b="1" dirty="0"/>
          </a:p>
        </p:txBody>
      </p:sp>
      <p:sp>
        <p:nvSpPr>
          <p:cNvPr id="8" name="7 Metin kutusu"/>
          <p:cNvSpPr txBox="1"/>
          <p:nvPr/>
        </p:nvSpPr>
        <p:spPr>
          <a:xfrm>
            <a:off x="5364088" y="3429000"/>
            <a:ext cx="10615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/>
              <a:t>TABAN</a:t>
            </a:r>
            <a:endParaRPr lang="tr-TR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imag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3068960"/>
            <a:ext cx="2448272" cy="3281189"/>
          </a:xfrm>
          <a:prstGeom prst="rect">
            <a:avLst/>
          </a:prstGeom>
        </p:spPr>
      </p:pic>
      <p:sp>
        <p:nvSpPr>
          <p:cNvPr id="3" name="2 Oval Belirtme Çizgisi"/>
          <p:cNvSpPr/>
          <p:nvPr/>
        </p:nvSpPr>
        <p:spPr>
          <a:xfrm>
            <a:off x="3203848" y="692696"/>
            <a:ext cx="4608512" cy="2520280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/>
              <a:t>ÖRNEKLER ÇÖZELİM…</a:t>
            </a:r>
            <a:endParaRPr lang="tr-TR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20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70294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20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7029400"/>
          </a:xfrm>
          <a:prstGeom prst="rect">
            <a:avLst/>
          </a:prstGeom>
        </p:spPr>
      </p:pic>
      <p:sp>
        <p:nvSpPr>
          <p:cNvPr id="3" name="2 Akış Çizelgesi: Bağlayıcı"/>
          <p:cNvSpPr/>
          <p:nvPr/>
        </p:nvSpPr>
        <p:spPr>
          <a:xfrm>
            <a:off x="6732240" y="3717032"/>
            <a:ext cx="1008112" cy="12961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timthumb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timthumb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2 Akış Çizelgesi: Bağlayıcı"/>
          <p:cNvSpPr/>
          <p:nvPr/>
        </p:nvSpPr>
        <p:spPr>
          <a:xfrm>
            <a:off x="0" y="5877272"/>
            <a:ext cx="755576" cy="72008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Şehir Hayatı">
  <a:themeElements>
    <a:clrScheme name="Özel 7">
      <a:dk1>
        <a:sysClr val="windowText" lastClr="000000"/>
      </a:dk1>
      <a:lt1>
        <a:sysClr val="window" lastClr="FFFFFF"/>
      </a:lt1>
      <a:dk2>
        <a:srgbClr val="72A0FF"/>
      </a:dk2>
      <a:lt2>
        <a:srgbClr val="D2D2D2"/>
      </a:lt2>
      <a:accent1>
        <a:srgbClr val="FF388C"/>
      </a:accent1>
      <a:accent2>
        <a:srgbClr val="00194F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Şehir Hayatı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Şehir Hayatı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29</TotalTime>
  <Words>130</Words>
  <PresentationFormat>Ekran Gösterisi (4:3)</PresentationFormat>
  <Paragraphs>42</Paragraphs>
  <Slides>14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14</vt:i4>
      </vt:variant>
    </vt:vector>
  </HeadingPairs>
  <TitlesOfParts>
    <vt:vector size="15" baseType="lpstr">
      <vt:lpstr>Şehir Hayatı</vt:lpstr>
      <vt:lpstr>ÜSLÜ SAYILAR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2016-11-22T18:30:03Z</dcterms:created>
  <dcterms:modified xsi:type="dcterms:W3CDTF">2016-11-23T07:15:54Z</dcterms:modified>
  <cp:category>www.sorubak.com</cp:category>
</cp:coreProperties>
</file>