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9" r:id="rId32"/>
    <p:sldId id="290" r:id="rId33"/>
    <p:sldId id="291" r:id="rId34"/>
    <p:sldId id="292" r:id="rId35"/>
    <p:sldId id="293" r:id="rId36"/>
    <p:sldId id="294" r:id="rId37"/>
    <p:sldId id="286" r:id="rId38"/>
    <p:sldId id="287" r:id="rId39"/>
    <p:sldId id="295" r:id="rId40"/>
    <p:sldId id="288" r:id="rId41"/>
    <p:sldId id="296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E924F-D355-45B4-B896-4315C331947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FACD0-BA7D-45DC-A1DF-DCEBCD7E30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1982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1878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40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FACD0-BA7D-45DC-A1DF-DCEBCD7E30D0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96C0BAB-DF4B-40C3-BE47-37990BEA6749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983B2B2-8F63-47FF-BCE5-8BF18486B46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audio" Target="../media/audio1.wav"/><Relationship Id="rId7" Type="http://schemas.openxmlformats.org/officeDocument/2006/relationships/image" Target="../media/image3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816742" y="600363"/>
            <a:ext cx="7226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6.Sınıf Bilgi Yarışması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9036495" cy="93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208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47664" y="188640"/>
            <a:ext cx="5183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MATEMATİK 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01894" y="1412776"/>
            <a:ext cx="79928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500" dirty="0" smtClean="0"/>
              <a:t>(25:5).5-(27:9)+6-9 İşleminin sonucu kaçtır?</a:t>
            </a:r>
          </a:p>
          <a:p>
            <a:r>
              <a:rPr lang="tr-TR" sz="3000" dirty="0" smtClean="0"/>
              <a:t>A-30</a:t>
            </a:r>
          </a:p>
          <a:p>
            <a:r>
              <a:rPr lang="tr-TR" sz="3000" dirty="0" smtClean="0"/>
              <a:t>B-25</a:t>
            </a:r>
          </a:p>
          <a:p>
            <a:r>
              <a:rPr lang="tr-TR" sz="3000" dirty="0" smtClean="0"/>
              <a:t>C-19</a:t>
            </a:r>
          </a:p>
          <a:p>
            <a:r>
              <a:rPr lang="tr-TR" sz="3000" dirty="0" smtClean="0"/>
              <a:t>D-20</a:t>
            </a:r>
            <a:endParaRPr lang="tr-TR" sz="3000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389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827584" y="5157192"/>
            <a:ext cx="7543800" cy="914400"/>
          </a:xfrm>
        </p:spPr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(</a:t>
            </a:r>
            <a:r>
              <a:rPr lang="tr-TR" dirty="0"/>
              <a:t>25:5).5-(27:9)+</a:t>
            </a:r>
            <a:r>
              <a:rPr lang="tr-TR" dirty="0" smtClean="0"/>
              <a:t>6-9</a:t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5. 5- 3 +6-9</a:t>
            </a:r>
            <a:br>
              <a:rPr lang="tr-TR" dirty="0" smtClean="0"/>
            </a:br>
            <a:r>
              <a:rPr lang="tr-TR" dirty="0" smtClean="0"/>
              <a:t>25-3+6-9</a:t>
            </a:r>
            <a:br>
              <a:rPr lang="tr-TR" dirty="0" smtClean="0"/>
            </a:br>
            <a:r>
              <a:rPr lang="tr-TR" dirty="0" smtClean="0"/>
              <a:t>22+6-9</a:t>
            </a:r>
            <a:br>
              <a:rPr lang="tr-TR" dirty="0" smtClean="0"/>
            </a:br>
            <a:r>
              <a:rPr lang="tr-TR" dirty="0" smtClean="0"/>
              <a:t>28-9</a:t>
            </a:r>
            <a:br>
              <a:rPr lang="tr-TR" dirty="0" smtClean="0"/>
            </a:br>
            <a:r>
              <a:rPr lang="tr-TR" dirty="0" smtClean="0"/>
              <a:t>CEVAP:C-19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81684" y="188640"/>
            <a:ext cx="2515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80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47667" y="188640"/>
            <a:ext cx="5183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MATEMATİK 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912768" cy="493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49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39552" y="1628800"/>
            <a:ext cx="7543800" cy="914400"/>
          </a:xfrm>
        </p:spPr>
        <p:txBody>
          <a:bodyPr/>
          <a:lstStyle/>
          <a:p>
            <a:r>
              <a:rPr lang="tr-TR" dirty="0" smtClean="0"/>
              <a:t>A-AOF İle FOE tümler açıdır. 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81684" y="188640"/>
            <a:ext cx="2515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02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leilgili.org/resimleri/nedir/43/3/sosyalbilgiler_resimleri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7543800" cy="91440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Sosyal Bilgiler Soruları</a:t>
            </a:r>
            <a:endParaRPr lang="tr-T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39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384882" y="188640"/>
            <a:ext cx="3509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SOSYAL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1113084"/>
            <a:ext cx="9144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500" dirty="0" smtClean="0"/>
              <a:t>Hun Devleti ile ilgili olarak verilen bilgilerden hangisi yanlıştır?</a:t>
            </a:r>
          </a:p>
          <a:p>
            <a:r>
              <a:rPr lang="tr-TR" sz="3000" dirty="0" smtClean="0"/>
              <a:t>A-Tarihte kurulan ilk Türk devletidir.</a:t>
            </a:r>
          </a:p>
          <a:p>
            <a:r>
              <a:rPr lang="tr-TR" sz="3000" dirty="0" smtClean="0"/>
              <a:t>B-Metehan’ın onlu sistem oluşturması</a:t>
            </a:r>
          </a:p>
          <a:p>
            <a:r>
              <a:rPr lang="tr-TR" sz="3000" dirty="0" smtClean="0"/>
              <a:t>C-Ergenekon Destanı’nı oluşturmuşlardır.</a:t>
            </a:r>
          </a:p>
          <a:p>
            <a:r>
              <a:rPr lang="tr-TR" sz="3000" dirty="0" smtClean="0"/>
              <a:t>D-Teoman tarafından kurulmuştur.</a:t>
            </a:r>
            <a:endParaRPr lang="tr-TR" sz="30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66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60264" y="1730644"/>
            <a:ext cx="7756152" cy="914400"/>
          </a:xfrm>
        </p:spPr>
        <p:txBody>
          <a:bodyPr/>
          <a:lstStyle/>
          <a:p>
            <a:r>
              <a:rPr lang="tr-TR" dirty="0" smtClean="0"/>
              <a:t>C- Ergenekon Destanı’nı oluşturmuşlardır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960486" y="188640"/>
            <a:ext cx="2358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331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384882" y="188640"/>
            <a:ext cx="3509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SOSYAL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83568" y="1916832"/>
            <a:ext cx="74168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500" dirty="0" smtClean="0"/>
              <a:t>Orhun Yazıtları hangi devlet tarafından ve kimler için yapılmıştır?</a:t>
            </a:r>
            <a:endParaRPr lang="tr-TR" sz="45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10880" y="6254774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407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755576" y="2708920"/>
            <a:ext cx="7543800" cy="914400"/>
          </a:xfrm>
        </p:spPr>
        <p:txBody>
          <a:bodyPr/>
          <a:lstStyle/>
          <a:p>
            <a:r>
              <a:rPr lang="tr-TR" dirty="0" smtClean="0"/>
              <a:t>Göktürk Devleti-Bumin Kağan –İstemi </a:t>
            </a:r>
            <a:r>
              <a:rPr lang="tr-TR" dirty="0" err="1" smtClean="0"/>
              <a:t>Yagbu</a:t>
            </a:r>
            <a:r>
              <a:rPr lang="tr-TR" dirty="0" smtClean="0"/>
              <a:t>- Vezir </a:t>
            </a:r>
            <a:r>
              <a:rPr lang="tr-TR" dirty="0" err="1" smtClean="0"/>
              <a:t>Tonyukuk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56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ebpersonel.com/images/haberler/fen_ve_teknoloji_dersinin_adi_degisecek_h38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600200" y="0"/>
            <a:ext cx="7543800" cy="91440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Fen Soruları</a:t>
            </a:r>
            <a:endParaRPr lang="tr-TR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716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404664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Soru Dağılımı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34866" y="1988840"/>
            <a:ext cx="704544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Türkçe: 2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Matematik:2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Sosyal Bilgiler: 2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Fen Bilgileri:2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İngilizce: 2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Kültür:1 soru 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Beden: 1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Resim: 1 Soru</a:t>
            </a:r>
          </a:p>
          <a:p>
            <a:pPr algn="ctr"/>
            <a:r>
              <a:rPr lang="tr-TR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Müzik:1 Soru</a:t>
            </a:r>
            <a:endParaRPr lang="tr-TR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76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76010" y="6458"/>
            <a:ext cx="5586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Fen bilgiler 1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7504" y="1844824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/>
          </a:p>
        </p:txBody>
      </p:sp>
      <p:pic>
        <p:nvPicPr>
          <p:cNvPr id="1026" name="Picture 2" descr="http://www.fenokulu.net/portal/sayfalar/FlashSunumlar/FlashResimler/kalp-kas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99" y="857944"/>
            <a:ext cx="7128791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95536" y="4232586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1:                                                                        2:</a:t>
            </a:r>
          </a:p>
          <a:p>
            <a:r>
              <a:rPr lang="tr-TR" dirty="0" smtClean="0"/>
              <a:t>3:                                                                        4:     </a:t>
            </a:r>
          </a:p>
          <a:p>
            <a:r>
              <a:rPr lang="tr-TR" dirty="0" smtClean="0"/>
              <a:t>5:                                                                        6:                                                                                                                 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67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155679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50" dirty="0" smtClean="0"/>
              <a:t>1: sol karıncık                                                   2:Sağ karıncık</a:t>
            </a:r>
          </a:p>
          <a:p>
            <a:r>
              <a:rPr lang="tr-TR" sz="2350" dirty="0" smtClean="0"/>
              <a:t>3: Sağ Kulakçık                                                4: Sol Kulakçık    </a:t>
            </a:r>
          </a:p>
          <a:p>
            <a:r>
              <a:rPr lang="tr-TR" sz="2350" dirty="0" smtClean="0"/>
              <a:t>5:  Aort Damarı                                                6: Akciğer toplardamarı               </a:t>
            </a:r>
            <a:r>
              <a:rPr lang="tr-TR" sz="2500" dirty="0" smtClean="0"/>
              <a:t>         </a:t>
            </a:r>
            <a:r>
              <a:rPr lang="tr-TR" dirty="0" smtClean="0"/>
              <a:t>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4162798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76010" y="404664"/>
            <a:ext cx="5586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Fen bilgiler 2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305342"/>
            <a:ext cx="882047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/>
              <a:t>Aşağıdaki ifadelerden hangisi doğrudur?</a:t>
            </a:r>
          </a:p>
          <a:p>
            <a:r>
              <a:rPr lang="tr-TR" sz="2500" dirty="0" smtClean="0"/>
              <a:t>A-Solunum </a:t>
            </a:r>
            <a:r>
              <a:rPr lang="tr-TR" sz="2500" dirty="0"/>
              <a:t>sistemi ; vücudumuz için gerekli olan </a:t>
            </a:r>
            <a:r>
              <a:rPr lang="tr-TR" sz="2500" dirty="0" err="1"/>
              <a:t>karbondioksidin</a:t>
            </a:r>
            <a:r>
              <a:rPr lang="tr-TR" sz="2500" dirty="0"/>
              <a:t> ve oksijenin vücut dışına atılmasını sağlar</a:t>
            </a:r>
            <a:r>
              <a:rPr lang="tr-TR" sz="2500" dirty="0" smtClean="0"/>
              <a:t>.</a:t>
            </a:r>
            <a:endParaRPr lang="tr-TR" sz="2500" dirty="0"/>
          </a:p>
          <a:p>
            <a:r>
              <a:rPr lang="tr-TR" sz="2500" dirty="0" smtClean="0"/>
              <a:t>B-Solunum </a:t>
            </a:r>
            <a:r>
              <a:rPr lang="tr-TR" sz="2500" dirty="0"/>
              <a:t>sistemi ; vücudumuz için gerekli olan </a:t>
            </a:r>
            <a:r>
              <a:rPr lang="tr-TR" sz="2500" dirty="0" err="1"/>
              <a:t>karbondioksidi</a:t>
            </a:r>
            <a:r>
              <a:rPr lang="tr-TR" sz="2500" dirty="0"/>
              <a:t> havadan alıp, vücudumuzda oluşan oksijenin vücut </a:t>
            </a:r>
            <a:r>
              <a:rPr lang="tr-TR" sz="2500" dirty="0" err="1"/>
              <a:t>dışana</a:t>
            </a:r>
            <a:r>
              <a:rPr lang="tr-TR" sz="2500" dirty="0"/>
              <a:t> atılmasını sağlar</a:t>
            </a:r>
            <a:r>
              <a:rPr lang="tr-TR" sz="2500" dirty="0" smtClean="0"/>
              <a:t>.</a:t>
            </a:r>
            <a:endParaRPr lang="tr-TR" sz="2500" dirty="0"/>
          </a:p>
          <a:p>
            <a:r>
              <a:rPr lang="tr-TR" sz="2500" dirty="0" smtClean="0"/>
              <a:t>C-Solunum </a:t>
            </a:r>
            <a:r>
              <a:rPr lang="tr-TR" sz="2500" dirty="0"/>
              <a:t>sistemi ; vücudumuz için gerekli olan oksijeni havadan alıp, vücudumuzda oluşan karbondioksitin vücut </a:t>
            </a:r>
            <a:r>
              <a:rPr lang="tr-TR" sz="2500" dirty="0" err="1"/>
              <a:t>dışana</a:t>
            </a:r>
            <a:r>
              <a:rPr lang="tr-TR" sz="2500" dirty="0"/>
              <a:t> atılmasını sağlar</a:t>
            </a:r>
            <a:r>
              <a:rPr lang="tr-TR" sz="2500" dirty="0" smtClean="0"/>
              <a:t>.</a:t>
            </a:r>
            <a:endParaRPr lang="tr-TR" sz="2500" dirty="0"/>
          </a:p>
          <a:p>
            <a:r>
              <a:rPr lang="tr-TR" sz="2500" dirty="0" smtClean="0"/>
              <a:t>D-Solunum </a:t>
            </a:r>
            <a:r>
              <a:rPr lang="tr-TR" sz="2500" dirty="0"/>
              <a:t>sistemi ; vücudumuz için gerekli olan </a:t>
            </a:r>
            <a:r>
              <a:rPr lang="tr-TR" sz="2500" dirty="0" err="1"/>
              <a:t>karbondioksidin</a:t>
            </a:r>
            <a:r>
              <a:rPr lang="tr-TR" sz="2500" dirty="0"/>
              <a:t> ve oksijenin vücut içine alınmasını sağlar.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32389" y="5417249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9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27584" y="1628800"/>
            <a:ext cx="748883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C-Solunum sistemi ; vücudumuz için gerekli olan oksijeni havadan alıp, vücudumuzda oluşan karbondioksitin vücut </a:t>
            </a:r>
            <a:r>
              <a:rPr lang="tr-TR" sz="2500" dirty="0" err="1"/>
              <a:t>dışana</a:t>
            </a:r>
            <a:r>
              <a:rPr lang="tr-TR" sz="2500" dirty="0"/>
              <a:t> atılmasını sağlar.</a:t>
            </a:r>
          </a:p>
        </p:txBody>
      </p:sp>
    </p:spTree>
    <p:extLst>
      <p:ext uri="{BB962C8B-B14F-4D97-AF65-F5344CB8AC3E}">
        <p14:creationId xmlns:p14="http://schemas.microsoft.com/office/powerpoint/2010/main" xmlns="" val="185956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543800" cy="9144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İNGİLİZCE SORULARI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473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http://v211.morpakampus.com/Files/S/S/6iy4t1kaks0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124744"/>
            <a:ext cx="6840760" cy="192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v211.morpakampus.com/Files/S/A/6iy4t1kaks01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110" y="5085184"/>
            <a:ext cx="261937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ttp://v211.morpakampus.com/Files/S/B/6iy4t1kaks01b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9526" y="4149080"/>
            <a:ext cx="261937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v211.morpakampus.com/Files/S/C/6iy4t1kaks01c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9526" y="3284984"/>
            <a:ext cx="2619375" cy="66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://v211.morpakampus.com/Files/S/D/6iy4t1kaks01d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110" y="5949280"/>
            <a:ext cx="261937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957458" y="325997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500" dirty="0" smtClean="0"/>
              <a:t>A</a:t>
            </a:r>
            <a:endParaRPr lang="tr-TR" sz="2500" dirty="0"/>
          </a:p>
          <a:p>
            <a:endParaRPr lang="tr-TR" sz="2500" dirty="0"/>
          </a:p>
          <a:p>
            <a:endParaRPr lang="tr-TR" sz="2500" dirty="0" smtClean="0"/>
          </a:p>
          <a:p>
            <a:r>
              <a:rPr lang="tr-TR" sz="2500" dirty="0" smtClean="0"/>
              <a:t>B</a:t>
            </a:r>
            <a:endParaRPr lang="tr-TR" sz="2500" dirty="0"/>
          </a:p>
          <a:p>
            <a:endParaRPr lang="tr-TR" sz="2500" dirty="0"/>
          </a:p>
          <a:p>
            <a:r>
              <a:rPr lang="tr-TR" sz="2500" dirty="0"/>
              <a:t>C</a:t>
            </a:r>
          </a:p>
          <a:p>
            <a:endParaRPr lang="tr-TR" sz="2500" dirty="0"/>
          </a:p>
          <a:p>
            <a:r>
              <a:rPr lang="tr-TR" sz="2500" dirty="0"/>
              <a:t>D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35460" y="404664"/>
            <a:ext cx="4467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İNGİLİZCE 1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483768" y="5805263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556362" y="5152973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483768" y="5823073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2950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600200" y="1893590"/>
            <a:ext cx="7543800" cy="819150"/>
          </a:xfrm>
        </p:spPr>
        <p:txBody>
          <a:bodyPr/>
          <a:lstStyle/>
          <a:p>
            <a:r>
              <a:rPr lang="tr-TR" sz="3000" dirty="0" smtClean="0"/>
              <a:t>C-</a:t>
            </a:r>
            <a:endParaRPr lang="tr-TR" sz="3000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://v211.morpakampus.com/Files/S/A/6iy4t1kaks01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2188" y="1988840"/>
            <a:ext cx="261937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9188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35460" y="404664"/>
            <a:ext cx="4467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İNGİLİZCE 2</a:t>
            </a:r>
          </a:p>
        </p:txBody>
      </p:sp>
      <p:pic>
        <p:nvPicPr>
          <p:cNvPr id="8193" name="Picture 1" descr="http://v210.morpakampus.com/Files/S/S/6iy4t2kaks0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67225"/>
            <a:ext cx="8348140" cy="190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v210.morpakampus.com/Files/S/A/6iy4t2kaks01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929" y="3573016"/>
            <a:ext cx="1284903" cy="76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ttp://v210.morpakampus.com/Files/S/B/6iy4t2kaks01b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7500" y="5819084"/>
            <a:ext cx="1296144" cy="81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v210.morpakampus.com/Files/S/C/6iy4t2kaks01c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929" y="5061807"/>
            <a:ext cx="1296144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http://v210.morpakampus.com/Files/S/D/6iy4t2kaks01d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337298"/>
            <a:ext cx="1296144" cy="76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972616" y="3562174"/>
            <a:ext cx="4572000" cy="32470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500" b="1" dirty="0">
                <a:solidFill>
                  <a:srgbClr val="000000"/>
                </a:solidFill>
                <a:latin typeface="Roboto Condensed"/>
              </a:rPr>
              <a:t>A</a:t>
            </a:r>
          </a:p>
          <a:p>
            <a:pPr algn="ctr"/>
            <a:r>
              <a:rPr lang="tr-TR" sz="4500" b="1" dirty="0">
                <a:solidFill>
                  <a:srgbClr val="000000"/>
                </a:solidFill>
                <a:latin typeface="Roboto Condensed"/>
              </a:rPr>
              <a:t>B</a:t>
            </a:r>
          </a:p>
          <a:p>
            <a:pPr algn="ctr"/>
            <a:r>
              <a:rPr lang="tr-TR" sz="4500" b="1" dirty="0" smtClean="0">
                <a:solidFill>
                  <a:srgbClr val="000000"/>
                </a:solidFill>
                <a:latin typeface="Roboto Condensed"/>
              </a:rPr>
              <a:t>C</a:t>
            </a:r>
          </a:p>
          <a:p>
            <a:pPr algn="ctr"/>
            <a:endParaRPr lang="tr-TR" sz="2500" b="1" dirty="0">
              <a:solidFill>
                <a:srgbClr val="000000"/>
              </a:solidFill>
              <a:latin typeface="Roboto Condensed"/>
            </a:endParaRPr>
          </a:p>
          <a:p>
            <a:pPr algn="ctr"/>
            <a:r>
              <a:rPr lang="tr-TR" sz="4500" b="1" dirty="0">
                <a:solidFill>
                  <a:srgbClr val="000000"/>
                </a:solidFill>
                <a:latin typeface="Roboto Condensed"/>
              </a:rPr>
              <a:t>D</a:t>
            </a:r>
            <a:endParaRPr lang="tr-TR" sz="4500" b="1" i="0" dirty="0">
              <a:solidFill>
                <a:srgbClr val="000000"/>
              </a:solidFill>
              <a:effectLst/>
              <a:latin typeface="Roboto Condensed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449765" y="6461165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067944" y="5185695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435814" y="6442616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8958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3568" y="1772816"/>
            <a:ext cx="7543800" cy="914400"/>
          </a:xfrm>
        </p:spPr>
        <p:txBody>
          <a:bodyPr/>
          <a:lstStyle/>
          <a:p>
            <a:r>
              <a:rPr lang="tr-TR" dirty="0" smtClean="0"/>
              <a:t>C-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129857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3212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43800" cy="914400"/>
          </a:xfrm>
        </p:spPr>
        <p:txBody>
          <a:bodyPr/>
          <a:lstStyle/>
          <a:p>
            <a:r>
              <a:rPr lang="tr-TR" dirty="0" smtClean="0"/>
              <a:t>Genel Kültür Soruları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396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26581" y="6252621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934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39552" y="-57001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err="1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HazIR</a:t>
            </a:r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tr-TR" sz="5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MISIN?</a:t>
            </a:r>
            <a:endParaRPr lang="tr-TR" sz="5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911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115616" y="1988840"/>
            <a:ext cx="7543800" cy="914400"/>
          </a:xfrm>
        </p:spPr>
        <p:txBody>
          <a:bodyPr/>
          <a:lstStyle/>
          <a:p>
            <a:r>
              <a:rPr lang="tr-TR" dirty="0" smtClean="0"/>
              <a:t>Franz Kafka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98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899592" y="836712"/>
            <a:ext cx="7543800" cy="914400"/>
          </a:xfrm>
        </p:spPr>
        <p:txBody>
          <a:bodyPr/>
          <a:lstStyle/>
          <a:p>
            <a:r>
              <a:rPr lang="tr-TR" dirty="0" smtClean="0"/>
              <a:t>Beden Soruları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0" y="220486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Bir Halı Saha’nın eni X boyu kaçtır?</a:t>
            </a:r>
          </a:p>
          <a:p>
            <a:r>
              <a:rPr lang="tr-TR" sz="3000" dirty="0" smtClean="0"/>
              <a:t>Örnek: Bir basketbol sahasının eni X </a:t>
            </a:r>
            <a:r>
              <a:rPr lang="tr-TR" sz="3000" dirty="0" smtClean="0">
                <a:solidFill>
                  <a:schemeClr val="tx1">
                    <a:lumMod val="95000"/>
                  </a:schemeClr>
                </a:solidFill>
              </a:rPr>
              <a:t>boyu:</a:t>
            </a:r>
            <a:r>
              <a:rPr lang="tr-TR" sz="3000" dirty="0" smtClean="0">
                <a:solidFill>
                  <a:srgbClr val="FF0000"/>
                </a:solidFill>
              </a:rPr>
              <a:t>25x50</a:t>
            </a:r>
            <a:endParaRPr lang="tr-TR" sz="3000" dirty="0">
              <a:solidFill>
                <a:srgbClr val="FF000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26581" y="6252621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89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23528" y="1700808"/>
            <a:ext cx="82809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50 X 100</a:t>
            </a:r>
            <a:endParaRPr lang="tr-TR" sz="3000" dirty="0"/>
          </a:p>
        </p:txBody>
      </p:sp>
    </p:spTree>
    <p:extLst>
      <p:ext uri="{BB962C8B-B14F-4D97-AF65-F5344CB8AC3E}">
        <p14:creationId xmlns:p14="http://schemas.microsoft.com/office/powerpoint/2010/main" xmlns="" val="121462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543800" cy="914400"/>
          </a:xfrm>
        </p:spPr>
        <p:txBody>
          <a:bodyPr/>
          <a:lstStyle/>
          <a:p>
            <a:r>
              <a:rPr lang="tr-TR" dirty="0" smtClean="0"/>
              <a:t>Resim Soruları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67544" y="1412776"/>
            <a:ext cx="79208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Osman Hamdi Bey’in Kaplumbağa Terbiyecisi adlı tablosunda kaç adet kaplumbağa vardır?</a:t>
            </a:r>
            <a:endParaRPr lang="tr-TR" sz="3000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26581" y="6252621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90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9350" y="954737"/>
            <a:ext cx="4305300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611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43800" cy="914400"/>
          </a:xfrm>
        </p:spPr>
        <p:txBody>
          <a:bodyPr/>
          <a:lstStyle/>
          <a:p>
            <a:r>
              <a:rPr lang="tr-TR" dirty="0" smtClean="0"/>
              <a:t>Müzik Soruları</a:t>
            </a:r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92311"/>
            <a:ext cx="1057275" cy="489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627784" y="1412776"/>
            <a:ext cx="59766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Bu notanın adı nedir?</a:t>
            </a:r>
            <a:endParaRPr lang="tr-TR" sz="30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226581" y="6252621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75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2915815" y="2420888"/>
            <a:ext cx="6378809" cy="914400"/>
          </a:xfrm>
        </p:spPr>
        <p:txBody>
          <a:bodyPr/>
          <a:lstStyle/>
          <a:p>
            <a:r>
              <a:rPr lang="tr-TR" dirty="0" smtClean="0"/>
              <a:t>Do notası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16954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7165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403648" y="29955"/>
            <a:ext cx="7543800" cy="9144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YEDEK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SORULAR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532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http://v213.morpakampus.com/Files/S/S/6my2t1b1kaks0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223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v213.morpakampus.com/Files/S/A/6my2t1b1kaks01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39963"/>
            <a:ext cx="981075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http://v213.morpakampus.com/Files/S/B/6my2t1b1kaks01b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697" y="2981596"/>
            <a:ext cx="981075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v213.morpakampus.com/Files/S/C/6my2t1b1kaks01c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697" y="4433010"/>
            <a:ext cx="981075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ttp://v213.morpakampus.com/Files/S/D/6my2t1b1kaks01d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697" y="3734071"/>
            <a:ext cx="981075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50234" y="2239963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500" dirty="0" smtClean="0"/>
              <a:t>A</a:t>
            </a:r>
          </a:p>
          <a:p>
            <a:r>
              <a:rPr lang="tr-TR" sz="4500" dirty="0" smtClean="0"/>
              <a:t>B</a:t>
            </a:r>
            <a:endParaRPr lang="tr-TR" sz="4500" dirty="0"/>
          </a:p>
          <a:p>
            <a:r>
              <a:rPr lang="tr-TR" sz="4500" dirty="0"/>
              <a:t>C</a:t>
            </a:r>
          </a:p>
          <a:p>
            <a:r>
              <a:rPr lang="tr-TR" sz="4500" dirty="0"/>
              <a:t>D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64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3568" y="1268760"/>
            <a:ext cx="7543800" cy="914400"/>
          </a:xfrm>
        </p:spPr>
        <p:txBody>
          <a:bodyPr/>
          <a:lstStyle/>
          <a:p>
            <a:r>
              <a:rPr lang="tr-TR" dirty="0" smtClean="0"/>
              <a:t>A-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://v213.morpakampus.com/Files/S/A/6my2t1b1kaks01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2" y="1487488"/>
            <a:ext cx="981075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8664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ÜRKÇE SORULARI KARİKATÜR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543800" cy="9144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TÜRKÇE SORULARI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199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9220356"/>
              </p:ext>
            </p:extLst>
          </p:nvPr>
        </p:nvGraphicFramePr>
        <p:xfrm>
          <a:off x="1184743" y="2060848"/>
          <a:ext cx="6843640" cy="764664"/>
        </p:xfrm>
        <a:graphic>
          <a:graphicData uri="http://schemas.openxmlformats.org/drawingml/2006/table">
            <a:tbl>
              <a:tblPr/>
              <a:tblGrid>
                <a:gridCol w="1710910"/>
                <a:gridCol w="1710910"/>
                <a:gridCol w="1710910"/>
                <a:gridCol w="1710910"/>
              </a:tblGrid>
              <a:tr h="382332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332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effectLst/>
                          <a:latin typeface="Roboto Condensed"/>
                        </a:rPr>
                        <a:t>A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effectLst/>
                          <a:latin typeface="Roboto Condensed"/>
                        </a:rPr>
                        <a:t>B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effectLst/>
                          <a:latin typeface="Roboto Condensed"/>
                        </a:rPr>
                        <a:t>C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effectLst/>
                          <a:latin typeface="Roboto Condensed"/>
                        </a:rPr>
                        <a:t>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8433" name="Picture 1" descr="http://v213.morpakampus.com/Files/S/S/6s3t2kaks0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2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v213.morpakampus.com/Files/S/A/6s3t2kaks01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96952"/>
            <a:ext cx="1728192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http://v213.morpakampus.com/Files/S/B/6s3t2kaks01b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77721"/>
            <a:ext cx="1728192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v213.morpakampus.com/Files/S/C/6s3t2kaks01c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96952"/>
            <a:ext cx="1656184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http://v213.morpakampus.com/Files/S/D/6s3t2kaks01d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77720"/>
            <a:ext cx="166308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497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971600" y="1628800"/>
            <a:ext cx="7543800" cy="914400"/>
          </a:xfrm>
        </p:spPr>
        <p:txBody>
          <a:bodyPr/>
          <a:lstStyle/>
          <a:p>
            <a:r>
              <a:rPr lang="tr-TR" dirty="0" smtClean="0"/>
              <a:t>A-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47049" y="188640"/>
            <a:ext cx="2185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5" descr="http://v213.morpakampus.com/Files/S/D/6s3t2kaks01d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166308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2056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91680" y="310898"/>
            <a:ext cx="56979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TÜRKÇE 1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56967" y="1674354"/>
            <a:ext cx="82809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</a:t>
            </a:r>
            <a:r>
              <a:rPr lang="tr-TR" sz="4500" dirty="0" smtClean="0"/>
              <a:t>DOSTCAYDI- Kelimesinin kökü nedir?</a:t>
            </a:r>
          </a:p>
          <a:p>
            <a:r>
              <a:rPr lang="tr-TR" sz="3000" dirty="0" smtClean="0"/>
              <a:t>A-DO</a:t>
            </a:r>
          </a:p>
          <a:p>
            <a:r>
              <a:rPr lang="tr-TR" sz="3000" dirty="0" smtClean="0"/>
              <a:t>B-DOST</a:t>
            </a:r>
          </a:p>
          <a:p>
            <a:r>
              <a:rPr lang="tr-TR" sz="3000" dirty="0" smtClean="0"/>
              <a:t>C-DOSTCA</a:t>
            </a:r>
          </a:p>
          <a:p>
            <a:r>
              <a:rPr lang="tr-TR" sz="3000" dirty="0" smtClean="0"/>
              <a:t>D-DOSTCAYDI</a:t>
            </a:r>
          </a:p>
          <a:p>
            <a:endParaRPr lang="tr-TR" dirty="0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4471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160665" y="548680"/>
            <a:ext cx="2548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99296" y="2967335"/>
            <a:ext cx="3145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B-	d	</a:t>
            </a:r>
            <a:r>
              <a:rPr lang="tr-TR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ost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14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234228"/>
            <a:ext cx="9143999" cy="1114652"/>
          </a:xfrm>
        </p:spPr>
        <p:txBody>
          <a:bodyPr/>
          <a:lstStyle/>
          <a:p>
            <a:r>
              <a:rPr lang="tr-TR" sz="4500" dirty="0" smtClean="0"/>
              <a:t>Aşağıdaki cümlelerin hangisinde ünsüz yumuşaması vardır?</a:t>
            </a:r>
            <a:endParaRPr lang="tr-TR" sz="4500" dirty="0"/>
          </a:p>
        </p:txBody>
      </p:sp>
      <p:sp>
        <p:nvSpPr>
          <p:cNvPr id="5" name="Dikdörtgen 4"/>
          <p:cNvSpPr/>
          <p:nvPr/>
        </p:nvSpPr>
        <p:spPr>
          <a:xfrm>
            <a:off x="1691680" y="310898"/>
            <a:ext cx="56979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TÜRKÇE 2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51520" y="2708920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A- Karanlığa doğru yürüyordu kadın.</a:t>
            </a:r>
          </a:p>
          <a:p>
            <a:r>
              <a:rPr lang="tr-TR" sz="3000" dirty="0" smtClean="0"/>
              <a:t>B- Akşam eve biraz geç gelmişti.</a:t>
            </a:r>
          </a:p>
          <a:p>
            <a:r>
              <a:rPr lang="tr-TR" sz="3000" dirty="0" smtClean="0"/>
              <a:t>C- Çocuktan al haberi derler.</a:t>
            </a:r>
          </a:p>
          <a:p>
            <a:r>
              <a:rPr lang="tr-TR" sz="3000" dirty="0" smtClean="0"/>
              <a:t>D- Marketten paramızın üstünü aldık. </a:t>
            </a:r>
            <a:endParaRPr lang="tr-TR" sz="3000" dirty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210880" y="624824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10880" y="6254775"/>
            <a:ext cx="6659562" cy="25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688235" y="5157192"/>
            <a:ext cx="34740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SÜRE BİTTİ</a:t>
            </a:r>
            <a:endParaRPr kumimoji="0" lang="en-GB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917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131840" y="0"/>
            <a:ext cx="2515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CEVAP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7411" y="2967335"/>
            <a:ext cx="900919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3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A-KARANLIĞA DOĞRU YÜRÜYORDU KADIN.</a:t>
            </a:r>
            <a:endParaRPr lang="tr-TR" sz="3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19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799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543800" cy="914400"/>
          </a:xfrm>
        </p:spPr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MATE</a:t>
            </a:r>
            <a:r>
              <a:rPr lang="tr-TR" dirty="0" smtClean="0">
                <a:solidFill>
                  <a:srgbClr val="FFFF00"/>
                </a:solidFill>
              </a:rPr>
              <a:t>MATİK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C000"/>
                </a:solidFill>
              </a:rPr>
              <a:t>SORU</a:t>
            </a:r>
            <a:r>
              <a:rPr lang="tr-TR" dirty="0" smtClean="0">
                <a:solidFill>
                  <a:srgbClr val="00B050"/>
                </a:solidFill>
              </a:rPr>
              <a:t>LARI</a:t>
            </a:r>
            <a:endParaRPr lang="tr-TR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92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oğal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oğ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oğ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203</TotalTime>
  <Words>445</Words>
  <PresentationFormat>Ekran Gösterisi (4:3)</PresentationFormat>
  <Paragraphs>144</Paragraphs>
  <Slides>41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Doğal</vt:lpstr>
      <vt:lpstr>Slayt 1</vt:lpstr>
      <vt:lpstr>Slayt 2</vt:lpstr>
      <vt:lpstr>Slayt 3</vt:lpstr>
      <vt:lpstr>TÜRKÇE SORULARI</vt:lpstr>
      <vt:lpstr>Slayt 5</vt:lpstr>
      <vt:lpstr>Slayt 6</vt:lpstr>
      <vt:lpstr>Aşağıdaki cümlelerin hangisinde ünsüz yumuşaması vardır?</vt:lpstr>
      <vt:lpstr>Slayt 8</vt:lpstr>
      <vt:lpstr>MATEMATİK SORULARI</vt:lpstr>
      <vt:lpstr>Slayt 10</vt:lpstr>
      <vt:lpstr>   (25:5).5-(27:9)+6-9   5. 5- 3 +6-9 25-3+6-9 22+6-9 28-9 CEVAP:C-19</vt:lpstr>
      <vt:lpstr>Slayt 12</vt:lpstr>
      <vt:lpstr>A-AOF İle FOE tümler açıdır. </vt:lpstr>
      <vt:lpstr>Sosyal Bilgiler Soruları</vt:lpstr>
      <vt:lpstr>Slayt 15</vt:lpstr>
      <vt:lpstr>C- Ergenekon Destanı’nı oluşturmuşlardır</vt:lpstr>
      <vt:lpstr>Slayt 17</vt:lpstr>
      <vt:lpstr>Göktürk Devleti-Bumin Kağan –İstemi Yagbu- Vezir Tonyukuk</vt:lpstr>
      <vt:lpstr>Fen Soruları</vt:lpstr>
      <vt:lpstr>Slayt 20</vt:lpstr>
      <vt:lpstr>Slayt 21</vt:lpstr>
      <vt:lpstr>Slayt 22</vt:lpstr>
      <vt:lpstr>Slayt 23</vt:lpstr>
      <vt:lpstr>İNGİLİZCE SORULARI</vt:lpstr>
      <vt:lpstr>Slayt 25</vt:lpstr>
      <vt:lpstr>C-</vt:lpstr>
      <vt:lpstr>Slayt 27</vt:lpstr>
      <vt:lpstr>C-</vt:lpstr>
      <vt:lpstr>Genel Kültür Soruları</vt:lpstr>
      <vt:lpstr>Franz Kafka</vt:lpstr>
      <vt:lpstr>Beden Soruları</vt:lpstr>
      <vt:lpstr>Slayt 32</vt:lpstr>
      <vt:lpstr>Resim Soruları</vt:lpstr>
      <vt:lpstr>Slayt 34</vt:lpstr>
      <vt:lpstr>Müzik Soruları</vt:lpstr>
      <vt:lpstr>Do notası</vt:lpstr>
      <vt:lpstr>YEDEK SORULAR</vt:lpstr>
      <vt:lpstr>Slayt 38</vt:lpstr>
      <vt:lpstr>A-</vt:lpstr>
      <vt:lpstr>Slayt 40</vt:lpstr>
      <vt:lpstr>A-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2016-12-21T12:46:47Z</dcterms:created>
  <dcterms:modified xsi:type="dcterms:W3CDTF">2016-12-23T21:35:13Z</dcterms:modified>
  <cp:category>www.sorubak.com</cp:category>
</cp:coreProperties>
</file>