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1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89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94" r:id="rId17"/>
    <p:sldId id="290" r:id="rId18"/>
    <p:sldId id="291" r:id="rId19"/>
    <p:sldId id="292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93" r:id="rId32"/>
    <p:sldId id="284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0" autoAdjust="0"/>
    <p:restoredTop sz="97420" autoAdjust="0"/>
  </p:normalViewPr>
  <p:slideViewPr>
    <p:cSldViewPr snapToGrid="0">
      <p:cViewPr varScale="1">
        <p:scale>
          <a:sx n="88" d="100"/>
          <a:sy n="88" d="100"/>
        </p:scale>
        <p:origin x="-132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1422B-5863-486E-99DC-D8D81E0F767A}" type="datetimeFigureOut">
              <a:rPr lang="tr-TR" smtClean="0"/>
              <a:pPr/>
              <a:t>15.04.2017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B6EE7-F98D-4BCB-9EF9-14BE9113D47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6EE7-F98D-4BCB-9EF9-14BE9113D470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495550254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68358951"/>
      </p:ext>
    </p:extLst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8306696"/>
      </p:ext>
    </p:extLst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70158784"/>
      </p:ext>
    </p:extLst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70290621"/>
      </p:ext>
    </p:extLst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42711980"/>
      </p:ext>
    </p:extLst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268490"/>
      </p:ext>
    </p:extLst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77278330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57436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018290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4966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093122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6126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746386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8429657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5668811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922838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1031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88" r:id="rId17"/>
  </p:sldLayoutIdLst>
  <p:transition spd="slow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18201" y="960517"/>
            <a:ext cx="9755187" cy="1543210"/>
          </a:xfrm>
        </p:spPr>
        <p:txBody>
          <a:bodyPr/>
          <a:lstStyle/>
          <a:p>
            <a:pPr algn="ctr"/>
            <a:r>
              <a:rPr lang="tr-TR" dirty="0"/>
              <a:t>TÜRKÇE PROJESİ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420437" y="3012102"/>
            <a:ext cx="9755187" cy="1628670"/>
          </a:xfrm>
        </p:spPr>
        <p:txBody>
          <a:bodyPr>
            <a:normAutofit lnSpcReduction="10000"/>
          </a:bodyPr>
          <a:lstStyle/>
          <a:p>
            <a:r>
              <a:rPr lang="tr-TR" sz="4000" dirty="0"/>
              <a:t>AD –SOYAD: ECE NUR ÖZDEDE</a:t>
            </a:r>
          </a:p>
          <a:p>
            <a:r>
              <a:rPr lang="tr-TR" sz="4000" dirty="0"/>
              <a:t>SINIF –NUMARA : 6/G -1383</a:t>
            </a:r>
          </a:p>
        </p:txBody>
      </p:sp>
    </p:spTree>
    <p:extLst>
      <p:ext uri="{BB962C8B-B14F-4D97-AF65-F5344CB8AC3E}">
        <p14:creationId xmlns="" xmlns:p14="http://schemas.microsoft.com/office/powerpoint/2010/main" val="311490061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7. GENELDE AYAKTA MI YOKSA MASA BAŞINDA MI GEÇİRİYORSUNUZ ?</a:t>
            </a:r>
          </a:p>
          <a:p>
            <a:r>
              <a:rPr lang="tr-TR" sz="3000" dirty="0"/>
              <a:t>DİREKSİYON BAŞINDA GEÇİRİYORUM.</a:t>
            </a:r>
          </a:p>
        </p:txBody>
      </p:sp>
    </p:spTree>
    <p:extLst>
      <p:ext uri="{BB962C8B-B14F-4D97-AF65-F5344CB8AC3E}">
        <p14:creationId xmlns="" xmlns:p14="http://schemas.microsoft.com/office/powerpoint/2010/main" val="312746901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8.KÜÇÜKKEN NE OLMAK İSTİYORDUNUZ ?</a:t>
            </a:r>
          </a:p>
          <a:p>
            <a:r>
              <a:rPr lang="tr-TR" sz="3000" dirty="0"/>
              <a:t>ŞOFÖR OLMAK İSTİYORSUM.</a:t>
            </a:r>
          </a:p>
        </p:txBody>
      </p:sp>
    </p:spTree>
    <p:extLst>
      <p:ext uri="{BB962C8B-B14F-4D97-AF65-F5344CB8AC3E}">
        <p14:creationId xmlns="" xmlns:p14="http://schemas.microsoft.com/office/powerpoint/2010/main" val="117812199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9. BU MESLEĞİN ZORLUKLARI NELER ?</a:t>
            </a:r>
          </a:p>
          <a:p>
            <a:r>
              <a:rPr lang="tr-TR" sz="3000" dirty="0"/>
              <a:t>ÇOK DİKKAT GEREKTİRMESİ.</a:t>
            </a:r>
          </a:p>
        </p:txBody>
      </p:sp>
    </p:spTree>
    <p:extLst>
      <p:ext uri="{BB962C8B-B14F-4D97-AF65-F5344CB8AC3E}">
        <p14:creationId xmlns="" xmlns:p14="http://schemas.microsoft.com/office/powerpoint/2010/main" val="97735153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10. PEKİ ŞU ANDA MESLEĞİNİZDEN MEMNUN MUSUNUZ ?</a:t>
            </a:r>
          </a:p>
          <a:p>
            <a:r>
              <a:rPr lang="tr-TR" sz="3000" dirty="0"/>
              <a:t>EVET MEMNUNUM.</a:t>
            </a:r>
          </a:p>
        </p:txBody>
      </p:sp>
    </p:spTree>
    <p:extLst>
      <p:ext uri="{BB962C8B-B14F-4D97-AF65-F5344CB8AC3E}">
        <p14:creationId xmlns="" xmlns:p14="http://schemas.microsoft.com/office/powerpoint/2010/main" val="354543160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11. BU MESELEK ÖZEL HAYATINIZA ZARAR VERİYOR MU ?</a:t>
            </a:r>
          </a:p>
          <a:p>
            <a:r>
              <a:rPr lang="tr-TR" sz="3000" dirty="0"/>
              <a:t>HAYIR VERMİYOR.</a:t>
            </a:r>
          </a:p>
        </p:txBody>
      </p:sp>
    </p:spTree>
    <p:extLst>
      <p:ext uri="{BB962C8B-B14F-4D97-AF65-F5344CB8AC3E}">
        <p14:creationId xmlns="" xmlns:p14="http://schemas.microsoft.com/office/powerpoint/2010/main" val="2389327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12. MESLEĞİNİZİ DEĞİŞTİRECEK OLSAYDINIZ NE SEÇERDİNİZ ?</a:t>
            </a:r>
          </a:p>
          <a:p>
            <a:r>
              <a:rPr lang="tr-TR" sz="3000" dirty="0"/>
              <a:t>PİLOT OLMAK İSTERDİM.</a:t>
            </a:r>
          </a:p>
        </p:txBody>
      </p:sp>
    </p:spTree>
    <p:extLst>
      <p:ext uri="{BB962C8B-B14F-4D97-AF65-F5344CB8AC3E}">
        <p14:creationId xmlns="" xmlns:p14="http://schemas.microsoft.com/office/powerpoint/2010/main" val="367408765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471619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7030A0"/>
                </a:solidFill>
              </a:rPr>
              <a:t>BANA ZAMAN AYIRIP SORULARIMA CEVAP VRDİĞİNİZ İÇİN TEŞEKKÜR EDERİM . . .</a:t>
            </a:r>
          </a:p>
        </p:txBody>
      </p:sp>
    </p:spTree>
    <p:extLst>
      <p:ext uri="{BB962C8B-B14F-4D97-AF65-F5344CB8AC3E}">
        <p14:creationId xmlns="" xmlns:p14="http://schemas.microsoft.com/office/powerpoint/2010/main" val="167861928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RESİMLER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91" y="2132280"/>
            <a:ext cx="5162550" cy="31571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241" y="2132279"/>
            <a:ext cx="5046355" cy="31571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545968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KİŞİ BİLGİLERİ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tr-TR" sz="4800" dirty="0"/>
              <a:t>AD : MELİKE </a:t>
            </a:r>
          </a:p>
          <a:p>
            <a:r>
              <a:rPr lang="tr-TR" sz="4800" dirty="0"/>
              <a:t>SOYAD: ALGÜL</a:t>
            </a:r>
          </a:p>
          <a:p>
            <a:r>
              <a:rPr lang="tr-TR" sz="4800" dirty="0"/>
              <a:t>YAŞ: 24-25</a:t>
            </a:r>
          </a:p>
          <a:p>
            <a:r>
              <a:rPr lang="tr-TR" sz="4800" dirty="0"/>
              <a:t>MESLEK :HEMŞİRE</a:t>
            </a:r>
          </a:p>
        </p:txBody>
      </p:sp>
    </p:spTree>
    <p:extLst>
      <p:ext uri="{BB962C8B-B14F-4D97-AF65-F5344CB8AC3E}">
        <p14:creationId xmlns="" xmlns:p14="http://schemas.microsoft.com/office/powerpoint/2010/main" val="247991020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RÖPORTAJ SORULARI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1. MESLEĞİNİZ NEDİR ?</a:t>
            </a:r>
          </a:p>
          <a:p>
            <a:r>
              <a:rPr lang="tr-TR" sz="3000" dirty="0"/>
              <a:t>HEMŞİREYİM.</a:t>
            </a:r>
          </a:p>
        </p:txBody>
      </p:sp>
    </p:spTree>
    <p:extLst>
      <p:ext uri="{BB962C8B-B14F-4D97-AF65-F5344CB8AC3E}">
        <p14:creationId xmlns="" xmlns:p14="http://schemas.microsoft.com/office/powerpoint/2010/main" val="18428984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İÇİNDEKİLER 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46649" y="1659986"/>
            <a:ext cx="10394707" cy="4149969"/>
          </a:xfrm>
        </p:spPr>
        <p:txBody>
          <a:bodyPr>
            <a:normAutofit fontScale="92500" lnSpcReduction="10000"/>
          </a:bodyPr>
          <a:lstStyle/>
          <a:p>
            <a:r>
              <a:rPr lang="tr-TR" sz="3600" dirty="0"/>
              <a:t>KİŞİ BİLGİLERİ . . . . . . . . . . . . . . . 2</a:t>
            </a:r>
          </a:p>
          <a:p>
            <a:r>
              <a:rPr lang="tr-TR" sz="3600" dirty="0"/>
              <a:t>RÖPORTAJ SORULARI  . . . . . . . .3</a:t>
            </a:r>
          </a:p>
          <a:p>
            <a:r>
              <a:rPr lang="tr-TR" sz="3600" dirty="0"/>
              <a:t>RESİMLER . . . . . . . . . . . . . . . . . . . . </a:t>
            </a:r>
          </a:p>
          <a:p>
            <a:r>
              <a:rPr lang="tr-TR" sz="3600" dirty="0"/>
              <a:t>KİŞİ BİLGİLERİ . . . . . . . . . . . . . . . .7</a:t>
            </a:r>
          </a:p>
          <a:p>
            <a:r>
              <a:rPr lang="tr-TR" sz="3600" dirty="0"/>
              <a:t>RESİMLER . . . . . . . . . . . . . . . . . . . .  9</a:t>
            </a:r>
          </a:p>
          <a:p>
            <a:r>
              <a:rPr lang="tr-TR" sz="3600" dirty="0"/>
              <a:t>KAYNAKÇA . . . . . . . . . . . . . . . . . . . .10</a:t>
            </a:r>
          </a:p>
        </p:txBody>
      </p:sp>
    </p:spTree>
    <p:extLst>
      <p:ext uri="{BB962C8B-B14F-4D97-AF65-F5344CB8AC3E}">
        <p14:creationId xmlns="" xmlns:p14="http://schemas.microsoft.com/office/powerpoint/2010/main" val="86766235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2. MESLEĞİNİZİ YAPTIĞINIZ YER NERESİ?</a:t>
            </a:r>
          </a:p>
          <a:p>
            <a:r>
              <a:rPr lang="tr-TR" sz="3000" dirty="0"/>
              <a:t>HEMŞİREYİM.</a:t>
            </a:r>
          </a:p>
        </p:txBody>
      </p:sp>
    </p:spTree>
    <p:extLst>
      <p:ext uri="{BB962C8B-B14F-4D97-AF65-F5344CB8AC3E}">
        <p14:creationId xmlns="" xmlns:p14="http://schemas.microsoft.com/office/powerpoint/2010/main" val="373776183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3. MESLEĞİNİZİ YAPTIĞINIZ YER NERESİ ?</a:t>
            </a:r>
          </a:p>
          <a:p>
            <a:r>
              <a:rPr lang="tr-TR" sz="3000" dirty="0"/>
              <a:t>HASTANEDE ÇALIŞIYORUM.</a:t>
            </a:r>
          </a:p>
        </p:txBody>
      </p:sp>
    </p:spTree>
    <p:extLst>
      <p:ext uri="{BB962C8B-B14F-4D97-AF65-F5344CB8AC3E}">
        <p14:creationId xmlns="" xmlns:p14="http://schemas.microsoft.com/office/powerpoint/2010/main" val="5051131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4. KULLANDIĞINIZ ARAÇ- GEREÇLER NELER ?</a:t>
            </a:r>
          </a:p>
          <a:p>
            <a:r>
              <a:rPr lang="tr-TR" sz="3000" dirty="0"/>
              <a:t>STETESKOP ,TANSİYON ÖLÇME VE ŞEKER ÖLÇME ALETLERİ KULLANIYORUM.</a:t>
            </a:r>
          </a:p>
        </p:txBody>
      </p:sp>
    </p:spTree>
    <p:extLst>
      <p:ext uri="{BB962C8B-B14F-4D97-AF65-F5344CB8AC3E}">
        <p14:creationId xmlns="" xmlns:p14="http://schemas.microsoft.com/office/powerpoint/2010/main" val="1168369356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3000" dirty="0"/>
              <a:t>5. EN SON HANGİ OKULU BİTİRDİNİZ?</a:t>
            </a:r>
          </a:p>
          <a:p>
            <a:r>
              <a:rPr lang="tr-TR" sz="3000" dirty="0"/>
              <a:t>ÇUKUROVA ÜNÜVERSİTESİ SAĞLIK BİLİMLERİ FAKÜLTESİ.</a:t>
            </a:r>
          </a:p>
        </p:txBody>
      </p:sp>
    </p:spTree>
    <p:extLst>
      <p:ext uri="{BB962C8B-B14F-4D97-AF65-F5344CB8AC3E}">
        <p14:creationId xmlns="" xmlns:p14="http://schemas.microsoft.com/office/powerpoint/2010/main" val="40685143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3000" dirty="0"/>
              <a:t>6. NEDEN BU MESLEĞİ SEÇTİNİZ ?</a:t>
            </a:r>
          </a:p>
          <a:p>
            <a:r>
              <a:rPr lang="tr-TR" sz="3000" dirty="0"/>
              <a:t>SEVDİĞİM İÇİN SEÇTİM .</a:t>
            </a:r>
          </a:p>
        </p:txBody>
      </p:sp>
    </p:spTree>
    <p:extLst>
      <p:ext uri="{BB962C8B-B14F-4D97-AF65-F5344CB8AC3E}">
        <p14:creationId xmlns="" xmlns:p14="http://schemas.microsoft.com/office/powerpoint/2010/main" val="751269164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3000" dirty="0"/>
              <a:t>7. GENELDE AYAKTA MI YOKSA MASA BAŞINDA MI GEÇİRİYORSUNUZ?</a:t>
            </a:r>
          </a:p>
          <a:p>
            <a:r>
              <a:rPr lang="tr-TR" sz="3000" dirty="0"/>
              <a:t>AYAKTA GEÇİRİYORUM.</a:t>
            </a:r>
          </a:p>
        </p:txBody>
      </p:sp>
    </p:spTree>
    <p:extLst>
      <p:ext uri="{BB962C8B-B14F-4D97-AF65-F5344CB8AC3E}">
        <p14:creationId xmlns="" xmlns:p14="http://schemas.microsoft.com/office/powerpoint/2010/main" val="417346670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3000" dirty="0"/>
              <a:t>8. KÜÇÜKKEN NE OLMAK İSTİYORDUNUZ ?</a:t>
            </a:r>
          </a:p>
          <a:p>
            <a:r>
              <a:rPr lang="tr-TR" sz="3000" dirty="0"/>
              <a:t>POLİS OLMAK İSTİYORDUM</a:t>
            </a:r>
          </a:p>
        </p:txBody>
      </p:sp>
    </p:spTree>
    <p:extLst>
      <p:ext uri="{BB962C8B-B14F-4D97-AF65-F5344CB8AC3E}">
        <p14:creationId xmlns="" xmlns:p14="http://schemas.microsoft.com/office/powerpoint/2010/main" val="2602782491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3000" dirty="0"/>
              <a:t>9. BU MESLEĞİN ZORLUKLARI NELER ?</a:t>
            </a:r>
          </a:p>
          <a:p>
            <a:r>
              <a:rPr lang="tr-TR" sz="3000" dirty="0"/>
              <a:t>HERŞEYİ DOĞRU BİR ŞEKİLDE TEST ETMEK.</a:t>
            </a:r>
          </a:p>
        </p:txBody>
      </p:sp>
    </p:spTree>
    <p:extLst>
      <p:ext uri="{BB962C8B-B14F-4D97-AF65-F5344CB8AC3E}">
        <p14:creationId xmlns="" xmlns:p14="http://schemas.microsoft.com/office/powerpoint/2010/main" val="479289465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3000" dirty="0"/>
              <a:t>10. PEKİ ŞU ANDA MESLEĞİNİZDEN MEMNUN MUSUNUZ ?</a:t>
            </a:r>
          </a:p>
          <a:p>
            <a:r>
              <a:rPr lang="tr-TR" sz="3000" dirty="0"/>
              <a:t>EVET MEMNUNUM</a:t>
            </a:r>
          </a:p>
        </p:txBody>
      </p:sp>
    </p:spTree>
    <p:extLst>
      <p:ext uri="{BB962C8B-B14F-4D97-AF65-F5344CB8AC3E}">
        <p14:creationId xmlns="" xmlns:p14="http://schemas.microsoft.com/office/powerpoint/2010/main" val="127101692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11. BU MESLEK ÖZEL HAYATINIZA ZARAR VERİYOR MU ?</a:t>
            </a:r>
          </a:p>
          <a:p>
            <a:r>
              <a:rPr lang="tr-TR" sz="3000" dirty="0"/>
              <a:t>HAYIR VERMİYOR</a:t>
            </a:r>
          </a:p>
        </p:txBody>
      </p:sp>
    </p:spTree>
    <p:extLst>
      <p:ext uri="{BB962C8B-B14F-4D97-AF65-F5344CB8AC3E}">
        <p14:creationId xmlns="" xmlns:p14="http://schemas.microsoft.com/office/powerpoint/2010/main" val="255750885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KİŞİ BİLGİLERİ 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138288"/>
            <a:ext cx="10394707" cy="4276580"/>
          </a:xfrm>
        </p:spPr>
        <p:txBody>
          <a:bodyPr>
            <a:normAutofit/>
          </a:bodyPr>
          <a:lstStyle/>
          <a:p>
            <a:r>
              <a:rPr lang="tr-TR" sz="4000" dirty="0"/>
              <a:t>AD : VEDAT </a:t>
            </a:r>
          </a:p>
          <a:p>
            <a:r>
              <a:rPr lang="tr-TR" sz="4000" dirty="0"/>
              <a:t>SOYAD : ÖZDEDE</a:t>
            </a:r>
          </a:p>
          <a:p>
            <a:r>
              <a:rPr lang="tr-TR" sz="4000" dirty="0"/>
              <a:t>YAŞ : 43-44</a:t>
            </a:r>
          </a:p>
          <a:p>
            <a:r>
              <a:rPr lang="tr-TR" sz="4000" dirty="0"/>
              <a:t>MESLEK : SERVİS ŞOFÖRÜ</a:t>
            </a:r>
          </a:p>
          <a:p>
            <a:pPr algn="ctr"/>
            <a:endParaRPr lang="tr-TR" sz="4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7318309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12. MESLEĞİNİZİ DEĞİŞTİECEK OLSAYDINIZ NE SEÇERDİNİZ ?</a:t>
            </a:r>
          </a:p>
          <a:p>
            <a:pPr marL="0" indent="0">
              <a:buNone/>
            </a:pPr>
            <a:r>
              <a:rPr lang="tr-TR" sz="3000" dirty="0"/>
              <a:t>ÖĞRETMENLİK .</a:t>
            </a:r>
          </a:p>
        </p:txBody>
      </p:sp>
    </p:spTree>
    <p:extLst>
      <p:ext uri="{BB962C8B-B14F-4D97-AF65-F5344CB8AC3E}">
        <p14:creationId xmlns="" xmlns:p14="http://schemas.microsoft.com/office/powerpoint/2010/main" val="2544613159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4631788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7030A0"/>
                </a:solidFill>
              </a:rPr>
              <a:t>BANA ZAMAN AYIRIP SORULARIMA CEVAP VERDİĞİNİZ İÇİN TEŞEKKÜR EDERİM . . .</a:t>
            </a:r>
          </a:p>
        </p:txBody>
      </p:sp>
    </p:spTree>
    <p:extLst>
      <p:ext uri="{BB962C8B-B14F-4D97-AF65-F5344CB8AC3E}">
        <p14:creationId xmlns="" xmlns:p14="http://schemas.microsoft.com/office/powerpoint/2010/main" val="3589475838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RESİMLER 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91" y="2321168"/>
            <a:ext cx="3960732" cy="29682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880" y="2321168"/>
            <a:ext cx="5753686" cy="29682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045292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RÖPORTAJ SORULARI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24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 1. YAPTIĞINIZ MESLEK NEDİR ?</a:t>
            </a:r>
          </a:p>
          <a:p>
            <a:pPr marL="0" indent="0">
              <a:buNone/>
            </a:pPr>
            <a:r>
              <a:rPr lang="tr-TR" sz="3000" dirty="0"/>
              <a:t>SERVİS ŞOFÖRÜYÜM.</a:t>
            </a:r>
          </a:p>
          <a:p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376994364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2. MESLEĞİNİZİ YAPTIĞINIZ YER NERESİ ?</a:t>
            </a:r>
          </a:p>
          <a:p>
            <a:pPr marL="0" indent="0">
              <a:buNone/>
            </a:pPr>
            <a:r>
              <a:rPr lang="tr-TR" sz="3000" dirty="0"/>
              <a:t>OKULDA YAPIYORUM.</a:t>
            </a:r>
          </a:p>
          <a:p>
            <a:pPr marL="0" indent="0">
              <a:buNone/>
            </a:pP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239665069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3. KULLANDIĞINIZ ARAÇ – GERÇLER NELER ?</a:t>
            </a:r>
          </a:p>
          <a:p>
            <a:pPr marL="0" indent="0">
              <a:buNone/>
            </a:pPr>
            <a:r>
              <a:rPr lang="tr-TR" sz="3000" dirty="0"/>
              <a:t>SERVİS ARACI.</a:t>
            </a:r>
          </a:p>
        </p:txBody>
      </p:sp>
    </p:spTree>
    <p:extLst>
      <p:ext uri="{BB962C8B-B14F-4D97-AF65-F5344CB8AC3E}">
        <p14:creationId xmlns="" xmlns:p14="http://schemas.microsoft.com/office/powerpoint/2010/main" val="426953015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4. GİYDİĞİNİZ ÖZEL BİR KIYAFET VAR MI ?</a:t>
            </a:r>
          </a:p>
          <a:p>
            <a:pPr marL="0" indent="0">
              <a:buNone/>
            </a:pPr>
            <a:r>
              <a:rPr lang="tr-TR" sz="3000" dirty="0"/>
              <a:t>HAYIR YOK</a:t>
            </a:r>
          </a:p>
        </p:txBody>
      </p:sp>
    </p:spTree>
    <p:extLst>
      <p:ext uri="{BB962C8B-B14F-4D97-AF65-F5344CB8AC3E}">
        <p14:creationId xmlns="" xmlns:p14="http://schemas.microsoft.com/office/powerpoint/2010/main" val="203301581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5.EN SON HANGİ OKULU BİTİRDİNİZ ?</a:t>
            </a:r>
          </a:p>
          <a:p>
            <a:r>
              <a:rPr lang="tr-TR" sz="3000" dirty="0"/>
              <a:t> İLK OKUL 5. SINIF.</a:t>
            </a:r>
          </a:p>
        </p:txBody>
      </p:sp>
    </p:spTree>
    <p:extLst>
      <p:ext uri="{BB962C8B-B14F-4D97-AF65-F5344CB8AC3E}">
        <p14:creationId xmlns="" xmlns:p14="http://schemas.microsoft.com/office/powerpoint/2010/main" val="180065727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/>
              <a:t>6. NEDEN BU MESLEĞİ SEÇTİNİZ ?</a:t>
            </a:r>
          </a:p>
          <a:p>
            <a:r>
              <a:rPr lang="tr-TR" sz="3000" dirty="0"/>
              <a:t>YÜKSEK OKUL BİTİRMEDİĞİM İÇİN.</a:t>
            </a:r>
          </a:p>
        </p:txBody>
      </p:sp>
    </p:spTree>
    <p:extLst>
      <p:ext uri="{BB962C8B-B14F-4D97-AF65-F5344CB8AC3E}">
        <p14:creationId xmlns="" xmlns:p14="http://schemas.microsoft.com/office/powerpoint/2010/main" val="374274078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124</TotalTime>
  <Words>485</Words>
  <PresentationFormat>Özel</PresentationFormat>
  <Paragraphs>89</Paragraphs>
  <Slides>32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Main Event</vt:lpstr>
      <vt:lpstr>TÜRKÇE PROJESİ</vt:lpstr>
      <vt:lpstr>İÇİNDEKİLER ;</vt:lpstr>
      <vt:lpstr>KİŞİ BİLGİLERİ ;</vt:lpstr>
      <vt:lpstr>RÖPORTAJ SORULARI 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BANA ZAMAN AYIRIP SORULARIMA CEVAP VRDİĞİNİZ İÇİN TEŞEKKÜR EDERİM . . .</vt:lpstr>
      <vt:lpstr>RESİMLER</vt:lpstr>
      <vt:lpstr>KİŞİ BİLGİLERİ</vt:lpstr>
      <vt:lpstr>RÖPORTAJ SORULARI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BANA ZAMAN AYIRIP SORULARIMA CEVAP VERDİĞİNİZ İÇİN TEŞEKKÜR EDERİM . . .</vt:lpstr>
      <vt:lpstr>RESİMLER ;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2017-04-14T07:24:56Z</dcterms:created>
  <dcterms:modified xsi:type="dcterms:W3CDTF">2017-04-15T17:08:32Z</dcterms:modified>
  <cp:category>www.sorubak.com</cp:category>
</cp:coreProperties>
</file>