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D6E06-DAE8-4745-863E-61DBBC809D4B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7570D-4CF9-49D1-AD13-D582C0842B5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824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7570D-4CF9-49D1-AD13-D582C0842B5B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79495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18.04.2017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3400" y="1700808"/>
            <a:ext cx="7851648" cy="1499592"/>
          </a:xfrm>
        </p:spPr>
        <p:txBody>
          <a:bodyPr>
            <a:normAutofit/>
          </a:bodyPr>
          <a:lstStyle/>
          <a:p>
            <a:r>
              <a:rPr lang="tr-TR" dirty="0" smtClean="0"/>
              <a:t>TÜRK DEVLETLERİ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/>
                </a:solidFill>
              </a:rPr>
              <a:t>HAZIRLAYAN;</a:t>
            </a:r>
          </a:p>
          <a:p>
            <a:r>
              <a:rPr lang="tr-TR" dirty="0" smtClean="0">
                <a:solidFill>
                  <a:schemeClr val="accent3"/>
                </a:solidFill>
              </a:rPr>
              <a:t>MÜLEYKE SENA BOZKURT</a:t>
            </a:r>
            <a:endParaRPr lang="tr-T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AZERBAYCAN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/>
                </a:solidFill>
              </a:rPr>
              <a:t>BAŞKENTİ:</a:t>
            </a:r>
            <a:r>
              <a:rPr lang="tr-TR" dirty="0" smtClean="0"/>
              <a:t>Bakü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BAĞIMSIZLIK TARİHİ:</a:t>
            </a:r>
            <a:r>
              <a:rPr lang="tr-TR" dirty="0" smtClean="0"/>
              <a:t>30Ağustos 1991</a:t>
            </a:r>
          </a:p>
          <a:p>
            <a:r>
              <a:rPr lang="tr-TR" dirty="0" smtClean="0">
                <a:solidFill>
                  <a:schemeClr val="accent3"/>
                </a:solidFill>
              </a:rPr>
              <a:t> PARA BİRİMİ:</a:t>
            </a:r>
            <a:r>
              <a:rPr lang="tr-TR" dirty="0" smtClean="0"/>
              <a:t>Manat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İKLİMİ:</a:t>
            </a:r>
            <a:r>
              <a:rPr lang="tr-TR" dirty="0" smtClean="0"/>
              <a:t>Karasal</a:t>
            </a:r>
          </a:p>
          <a:p>
            <a:r>
              <a:rPr lang="tr-TR" dirty="0" smtClean="0">
                <a:solidFill>
                  <a:schemeClr val="accent3"/>
                </a:solidFill>
              </a:rPr>
              <a:t>TARIM ÜRÜNLERİ:</a:t>
            </a:r>
            <a:r>
              <a:rPr lang="tr-TR" dirty="0" smtClean="0"/>
              <a:t>Pamuk,tütün,çay,meyve,sebze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YERALTI KAYNAKLARI:</a:t>
            </a:r>
            <a:r>
              <a:rPr lang="tr-TR" dirty="0" smtClean="0"/>
              <a:t>Doğalgaz,kurşun,çinko,bakır,demir</a:t>
            </a:r>
            <a:endParaRPr lang="tr-T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karabag-nahciv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78408"/>
            <a:ext cx="9144000" cy="5879592"/>
          </a:xfrm>
          <a:prstGeom prst="rect">
            <a:avLst/>
          </a:prstGeom>
        </p:spPr>
      </p:pic>
      <p:sp>
        <p:nvSpPr>
          <p:cNvPr id="3" name="2 Sağ Ok"/>
          <p:cNvSpPr/>
          <p:nvPr/>
        </p:nvSpPr>
        <p:spPr>
          <a:xfrm rot="4971232">
            <a:off x="5806768" y="2550726"/>
            <a:ext cx="978408" cy="7396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Aşağı Ok"/>
          <p:cNvSpPr/>
          <p:nvPr/>
        </p:nvSpPr>
        <p:spPr>
          <a:xfrm rot="6941700">
            <a:off x="7539872" y="3730299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ortadogu-640x3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5 Sağ Ok"/>
          <p:cNvSpPr/>
          <p:nvPr/>
        </p:nvSpPr>
        <p:spPr>
          <a:xfrm rot="2126136">
            <a:off x="6710107" y="42738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Aşağı Ok"/>
          <p:cNvSpPr/>
          <p:nvPr/>
        </p:nvSpPr>
        <p:spPr>
          <a:xfrm rot="18764433">
            <a:off x="7800416" y="70504"/>
            <a:ext cx="432048" cy="5486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Ok"/>
          <p:cNvSpPr/>
          <p:nvPr/>
        </p:nvSpPr>
        <p:spPr>
          <a:xfrm rot="2009953">
            <a:off x="6894280" y="1797107"/>
            <a:ext cx="725225" cy="383221"/>
          </a:xfrm>
          <a:prstGeom prst="rightArrow">
            <a:avLst>
              <a:gd name="adj1" fmla="val 50000"/>
              <a:gd name="adj2" fmla="val 500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Aşağı Ok"/>
          <p:cNvSpPr/>
          <p:nvPr/>
        </p:nvSpPr>
        <p:spPr>
          <a:xfrm>
            <a:off x="4932040" y="1268760"/>
            <a:ext cx="484632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ağ Ok"/>
          <p:cNvSpPr/>
          <p:nvPr/>
        </p:nvSpPr>
        <p:spPr>
          <a:xfrm>
            <a:off x="4932040" y="4766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HAZIRLAYAN;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accent3"/>
                </a:solidFill>
              </a:rPr>
              <a:t>MÜLEYKE SENA BOZKURT</a:t>
            </a:r>
          </a:p>
          <a:p>
            <a:pPr>
              <a:buNone/>
            </a:pPr>
            <a:endParaRPr lang="tr-TR" dirty="0" smtClean="0">
              <a:solidFill>
                <a:schemeClr val="accent3"/>
              </a:solidFill>
            </a:endParaRPr>
          </a:p>
          <a:p>
            <a:pPr>
              <a:buNone/>
            </a:pPr>
            <a:endParaRPr lang="tr-TR" dirty="0" smtClean="0">
              <a:solidFill>
                <a:schemeClr val="accent3"/>
              </a:solidFill>
            </a:endParaRPr>
          </a:p>
          <a:p>
            <a:pPr>
              <a:buNone/>
            </a:pPr>
            <a:endParaRPr lang="tr-TR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accent3"/>
                </a:solidFill>
              </a:rPr>
              <a:t>ÖĞRETMEN;</a:t>
            </a:r>
          </a:p>
          <a:p>
            <a:pPr>
              <a:buNone/>
            </a:pPr>
            <a:r>
              <a:rPr lang="tr-TR" dirty="0" smtClean="0">
                <a:solidFill>
                  <a:schemeClr val="accent3"/>
                </a:solidFill>
              </a:rPr>
              <a:t>GÜLŞAH KILIÇ</a:t>
            </a:r>
          </a:p>
          <a:p>
            <a:pPr>
              <a:buNone/>
            </a:pPr>
            <a:endParaRPr lang="tr-TR" dirty="0" smtClean="0">
              <a:solidFill>
                <a:schemeClr val="accent3"/>
              </a:solidFill>
            </a:endParaRPr>
          </a:p>
          <a:p>
            <a:pPr>
              <a:buNone/>
            </a:pPr>
            <a:endParaRPr lang="tr-TR" dirty="0" smtClean="0">
              <a:solidFill>
                <a:schemeClr val="accent3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chemeClr val="accent3"/>
                </a:solidFill>
              </a:rPr>
              <a:t>                                                                              </a:t>
            </a:r>
            <a:r>
              <a:rPr lang="tr-TR" dirty="0" smtClean="0">
                <a:solidFill>
                  <a:schemeClr val="accent3"/>
                </a:solidFill>
                <a:sym typeface="Wingdings" pitchFamily="2" charset="2"/>
              </a:rPr>
              <a:t></a:t>
            </a:r>
            <a:endParaRPr lang="tr-T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TÜRK CUMHURİYETLERİ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chemeClr val="accent3"/>
                </a:solidFill>
              </a:rPr>
              <a:t>ÖZBEKİSTAN</a:t>
            </a:r>
          </a:p>
          <a:p>
            <a:r>
              <a:rPr lang="tr-TR" dirty="0" smtClean="0">
                <a:solidFill>
                  <a:schemeClr val="accent3"/>
                </a:solidFill>
              </a:rPr>
              <a:t>BAŞKENTİ:</a:t>
            </a:r>
            <a:r>
              <a:rPr lang="tr-TR" dirty="0" smtClean="0"/>
              <a:t>Taşkent</a:t>
            </a:r>
          </a:p>
          <a:p>
            <a:r>
              <a:rPr lang="tr-TR" dirty="0" smtClean="0">
                <a:solidFill>
                  <a:schemeClr val="accent3"/>
                </a:solidFill>
              </a:rPr>
              <a:t>BAĞIMSIZLIK TARİHİ:</a:t>
            </a:r>
            <a:r>
              <a:rPr lang="tr-TR" dirty="0" smtClean="0"/>
              <a:t>1 Eylül 1991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PARA BİRİMİ:</a:t>
            </a:r>
            <a:r>
              <a:rPr lang="tr-TR" dirty="0" smtClean="0"/>
              <a:t>Som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İKLİM:</a:t>
            </a:r>
            <a:r>
              <a:rPr lang="tr-TR" dirty="0" smtClean="0"/>
              <a:t>Karasal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TARIM ÜRÜNLERİ:</a:t>
            </a:r>
            <a:r>
              <a:rPr lang="tr-TR" dirty="0" smtClean="0"/>
              <a:t>Buğday,pamuk,üzüm,elma,ayva,patates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YERALTIKAYNAKLARI:</a:t>
            </a:r>
            <a:r>
              <a:rPr lang="tr-TR" dirty="0" smtClean="0"/>
              <a:t>Petrol,doğalgaz,altın,kömür,bakır,demir</a:t>
            </a:r>
            <a:endParaRPr lang="tr-TR" dirty="0" smtClean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İ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İlgili resi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" name="3 Resim" descr="4006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16801"/>
            <a:ext cx="8568952" cy="5336535"/>
          </a:xfrm>
          <a:prstGeom prst="rect">
            <a:avLst/>
          </a:prstGeom>
        </p:spPr>
      </p:pic>
      <p:sp>
        <p:nvSpPr>
          <p:cNvPr id="5" name="4 Aşağı Ok"/>
          <p:cNvSpPr/>
          <p:nvPr/>
        </p:nvSpPr>
        <p:spPr>
          <a:xfrm rot="19592233">
            <a:off x="1538864" y="1122712"/>
            <a:ext cx="1360639" cy="19442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şağı Ok"/>
          <p:cNvSpPr/>
          <p:nvPr/>
        </p:nvSpPr>
        <p:spPr>
          <a:xfrm>
            <a:off x="7308304" y="31409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TÜRKMENİSTAN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/>
                </a:solidFill>
              </a:rPr>
              <a:t>BAŞKENTİ:</a:t>
            </a:r>
            <a:r>
              <a:rPr lang="tr-TR" dirty="0" smtClean="0"/>
              <a:t>Aşkabat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BAĞIMSIZLIK TARİHİ:</a:t>
            </a:r>
            <a:r>
              <a:rPr lang="tr-TR" dirty="0" smtClean="0"/>
              <a:t>16 Aralık 1991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PARA BİRİMİ:</a:t>
            </a:r>
            <a:r>
              <a:rPr lang="tr-TR" dirty="0" smtClean="0"/>
              <a:t>Manat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İKLİM:</a:t>
            </a:r>
            <a:r>
              <a:rPr lang="tr-TR" dirty="0" smtClean="0"/>
              <a:t>Karasal ve çöl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TARIM ÜRÜNLERİ:</a:t>
            </a:r>
            <a:r>
              <a:rPr lang="tr-TR" dirty="0" smtClean="0"/>
              <a:t>Buğday,pamuk,ipek,yün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YERALTI KAYNAKLARI:</a:t>
            </a:r>
            <a:r>
              <a:rPr lang="tr-TR" dirty="0" smtClean="0"/>
              <a:t>Petrol,doğalgaz,kükrt,potasyum,kömür</a:t>
            </a:r>
            <a:endParaRPr lang="tr-T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türkmenistan ve türkiye sınır komşusu türkmenistan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" name="2 Resim" descr="ind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</p:spPr>
      </p:pic>
      <p:sp>
        <p:nvSpPr>
          <p:cNvPr id="4" name="3 Sağ Ok"/>
          <p:cNvSpPr/>
          <p:nvPr/>
        </p:nvSpPr>
        <p:spPr>
          <a:xfrm rot="347823">
            <a:off x="1259632" y="2852936"/>
            <a:ext cx="1296144" cy="1080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Ok"/>
          <p:cNvSpPr/>
          <p:nvPr/>
        </p:nvSpPr>
        <p:spPr>
          <a:xfrm rot="10410229">
            <a:off x="5407312" y="3913764"/>
            <a:ext cx="978408" cy="8196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KAZAKİSTAN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/>
                </a:solidFill>
              </a:rPr>
              <a:t>BAŞKENTİ:</a:t>
            </a:r>
            <a:r>
              <a:rPr lang="tr-TR" dirty="0" smtClean="0"/>
              <a:t>Astana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BAĞIMSIZLIK TARİHİ:</a:t>
            </a:r>
            <a:r>
              <a:rPr lang="tr-TR" dirty="0" smtClean="0"/>
              <a:t>16 Aralık 1991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PARA BİRİMİ:</a:t>
            </a:r>
            <a:r>
              <a:rPr lang="tr-TR" dirty="0" smtClean="0"/>
              <a:t>Tenge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İKLİM:</a:t>
            </a:r>
            <a:r>
              <a:rPr lang="tr-TR" dirty="0" smtClean="0"/>
              <a:t>Karasal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TARIM ÜRÜNLERİ:</a:t>
            </a:r>
            <a:r>
              <a:rPr lang="tr-TR" dirty="0" smtClean="0"/>
              <a:t>Tahıl,pamuk,meyve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YERALTI   KAYNAKLARI:</a:t>
            </a:r>
            <a:r>
              <a:rPr lang="tr-TR" dirty="0" smtClean="0"/>
              <a:t>Doğalgaz,krom,petrol,kömür,çinko</a:t>
            </a:r>
            <a:endParaRPr lang="tr-T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indir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36712"/>
            <a:ext cx="9144000" cy="6021288"/>
          </a:xfrm>
          <a:prstGeom prst="rect">
            <a:avLst/>
          </a:prstGeom>
        </p:spPr>
      </p:pic>
      <p:sp>
        <p:nvSpPr>
          <p:cNvPr id="4" name="3 Sağ Ok"/>
          <p:cNvSpPr/>
          <p:nvPr/>
        </p:nvSpPr>
        <p:spPr>
          <a:xfrm rot="1669858" flipV="1">
            <a:off x="2123115" y="2822261"/>
            <a:ext cx="1008112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şağı Ok"/>
          <p:cNvSpPr/>
          <p:nvPr/>
        </p:nvSpPr>
        <p:spPr>
          <a:xfrm rot="2440180">
            <a:off x="5237520" y="1843379"/>
            <a:ext cx="720080" cy="762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KIRGIZİSTAN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/>
                </a:solidFill>
              </a:rPr>
              <a:t>BAŞKENT:</a:t>
            </a:r>
            <a:r>
              <a:rPr lang="tr-TR" dirty="0" smtClean="0"/>
              <a:t>Bişek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BAĞIMSIZLIK TARİHİ:</a:t>
            </a:r>
            <a:r>
              <a:rPr lang="tr-TR" dirty="0" smtClean="0"/>
              <a:t>31 Ağustos 1991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PARA BİRİMİ:</a:t>
            </a:r>
            <a:r>
              <a:rPr lang="tr-TR" dirty="0" smtClean="0"/>
              <a:t>Som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 İKLİMİ:</a:t>
            </a:r>
            <a:r>
              <a:rPr lang="tr-TR" dirty="0" smtClean="0"/>
              <a:t>Karasal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TARIM ÜRÜNLERİ:</a:t>
            </a:r>
            <a:r>
              <a:rPr lang="tr-TR" dirty="0" smtClean="0"/>
              <a:t>Yün,deri,ipek,pamuk,tütün,meyve,sebze</a:t>
            </a:r>
            <a:endParaRPr lang="tr-TR" dirty="0" smtClean="0">
              <a:solidFill>
                <a:schemeClr val="accent3"/>
              </a:solidFill>
            </a:endParaRPr>
          </a:p>
          <a:p>
            <a:r>
              <a:rPr lang="tr-TR" dirty="0" smtClean="0">
                <a:solidFill>
                  <a:schemeClr val="accent3"/>
                </a:solidFill>
              </a:rPr>
              <a:t>YERALTI KAYNAKLARI:</a:t>
            </a:r>
            <a:r>
              <a:rPr lang="tr-TR" dirty="0" smtClean="0"/>
              <a:t>Altın,kömür,gümüş,civa,çinko</a:t>
            </a:r>
            <a:endParaRPr lang="tr-T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ndir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</p:spPr>
      </p:pic>
      <p:sp>
        <p:nvSpPr>
          <p:cNvPr id="3" name="2 Sağ Ok"/>
          <p:cNvSpPr/>
          <p:nvPr/>
        </p:nvSpPr>
        <p:spPr>
          <a:xfrm rot="1403261">
            <a:off x="4426637" y="3706495"/>
            <a:ext cx="1237108" cy="974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Aşağı Ok"/>
          <p:cNvSpPr/>
          <p:nvPr/>
        </p:nvSpPr>
        <p:spPr>
          <a:xfrm rot="2210210">
            <a:off x="6021053" y="3133578"/>
            <a:ext cx="973845" cy="8343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103</TotalTime>
  <Words>89</Words>
  <PresentationFormat>Ekran Gösterisi (4:3)</PresentationFormat>
  <Paragraphs>51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Akış</vt:lpstr>
      <vt:lpstr>TÜRK DEVLETLERİ</vt:lpstr>
      <vt:lpstr>TÜRK CUMHURİYETLERİ</vt:lpstr>
      <vt:lpstr>Slayt 3</vt:lpstr>
      <vt:lpstr>TÜRKMENİSTAN</vt:lpstr>
      <vt:lpstr>Slayt 5</vt:lpstr>
      <vt:lpstr>KAZAKİSTAN</vt:lpstr>
      <vt:lpstr>Slayt 7</vt:lpstr>
      <vt:lpstr>KIRGIZİSTAN</vt:lpstr>
      <vt:lpstr>Slayt 9</vt:lpstr>
      <vt:lpstr>AZERBAYCAN</vt:lpstr>
      <vt:lpstr>Slayt 11</vt:lpstr>
      <vt:lpstr>Slayt 12</vt:lpstr>
      <vt:lpstr>HAZIRLAYAN;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2017-04-14T16:26:19Z</dcterms:created>
  <dcterms:modified xsi:type="dcterms:W3CDTF">2017-04-18T13:48:21Z</dcterms:modified>
  <cp:category>www.sorubak.com</cp:category>
</cp:coreProperties>
</file>