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654" y="-312"/>
      </p:cViewPr>
      <p:guideLst>
        <p:guide orient="horz" pos="2160"/>
        <p:guide pos="3840"/>
      </p:guideLst>
    </p:cSldViewPr>
  </p:slideViewPr>
  <p:notesTextViewPr>
    <p:cViewPr>
      <p:scale>
        <a:sx n="1" d="1"/>
        <a:sy n="1" d="1"/>
      </p:scale>
      <p:origin x="0" y="5598"/>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295924-0465-4B18-92FB-2DA9AC471299}" type="datetimeFigureOut">
              <a:rPr lang="tr-TR" smtClean="0"/>
              <a:pPr/>
              <a:t>26.03.2017</a:t>
            </a:fld>
            <a:endParaRPr lang="tr-TR"/>
          </a:p>
        </p:txBody>
      </p:sp>
      <p:sp>
        <p:nvSpPr>
          <p:cNvPr id="4" name="Slayt Görüntüsü Yer Tutucusu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A09DF2-5A5D-4673-9E5F-BBDA08AF2184}" type="slidenum">
              <a:rPr lang="tr-TR" smtClean="0"/>
              <a:pPr/>
              <a:t>‹#›</a:t>
            </a:fld>
            <a:endParaRPr lang="tr-TR"/>
          </a:p>
        </p:txBody>
      </p:sp>
    </p:spTree>
    <p:extLst>
      <p:ext uri="{BB962C8B-B14F-4D97-AF65-F5344CB8AC3E}">
        <p14:creationId xmlns:p14="http://schemas.microsoft.com/office/powerpoint/2010/main" xmlns="" val="3528657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dirty="0" smtClean="0">
                <a:solidFill>
                  <a:schemeClr val="tx1"/>
                </a:solidFill>
                <a:latin typeface="+mn-lt"/>
                <a:ea typeface="+mn-ea"/>
                <a:cs typeface="+mn-cs"/>
              </a:rPr>
              <a:t>CEVAPLAR</a:t>
            </a:r>
          </a:p>
          <a:p>
            <a:r>
              <a:rPr lang="tr-TR" sz="1200" kern="1200" dirty="0" smtClean="0">
                <a:solidFill>
                  <a:schemeClr val="tx1"/>
                </a:solidFill>
                <a:latin typeface="+mn-lt"/>
                <a:ea typeface="+mn-ea"/>
                <a:cs typeface="+mn-cs"/>
              </a:rPr>
              <a:t> </a:t>
            </a:r>
          </a:p>
          <a:p>
            <a:r>
              <a:rPr lang="tr-TR" sz="1200" kern="1200" dirty="0" smtClean="0">
                <a:solidFill>
                  <a:schemeClr val="tx1"/>
                </a:solidFill>
                <a:latin typeface="+mn-lt"/>
                <a:ea typeface="+mn-ea"/>
                <a:cs typeface="+mn-cs"/>
              </a:rPr>
              <a:t>1-18 </a:t>
            </a:r>
            <a:r>
              <a:rPr lang="tr-TR" sz="1200" kern="1200" dirty="0" err="1" smtClean="0">
                <a:solidFill>
                  <a:schemeClr val="tx1"/>
                </a:solidFill>
                <a:latin typeface="+mn-lt"/>
                <a:ea typeface="+mn-ea"/>
                <a:cs typeface="+mn-cs"/>
              </a:rPr>
              <a:t>öğr</a:t>
            </a:r>
            <a:r>
              <a:rPr lang="tr-TR" sz="1200" kern="1200" dirty="0" smtClean="0">
                <a:solidFill>
                  <a:schemeClr val="tx1"/>
                </a:solidFill>
                <a:latin typeface="+mn-lt"/>
                <a:ea typeface="+mn-ea"/>
                <a:cs typeface="+mn-cs"/>
              </a:rPr>
              <a:t>              24 gün</a:t>
            </a:r>
          </a:p>
          <a:p>
            <a:r>
              <a:rPr lang="tr-TR" sz="1200" kern="1200" dirty="0" smtClean="0">
                <a:solidFill>
                  <a:schemeClr val="tx1"/>
                </a:solidFill>
                <a:latin typeface="+mn-lt"/>
                <a:ea typeface="+mn-ea"/>
                <a:cs typeface="+mn-cs"/>
              </a:rPr>
              <a:t>    18 </a:t>
            </a:r>
            <a:r>
              <a:rPr lang="tr-TR" sz="1200" kern="1200" dirty="0" err="1" smtClean="0">
                <a:solidFill>
                  <a:schemeClr val="tx1"/>
                </a:solidFill>
                <a:latin typeface="+mn-lt"/>
                <a:ea typeface="+mn-ea"/>
                <a:cs typeface="+mn-cs"/>
              </a:rPr>
              <a:t>öğr</a:t>
            </a:r>
            <a:r>
              <a:rPr lang="tr-TR" sz="1200" kern="1200" dirty="0" smtClean="0">
                <a:solidFill>
                  <a:schemeClr val="tx1"/>
                </a:solidFill>
                <a:latin typeface="+mn-lt"/>
                <a:ea typeface="+mn-ea"/>
                <a:cs typeface="+mn-cs"/>
              </a:rPr>
              <a:t>              20 gün</a:t>
            </a:r>
          </a:p>
          <a:p>
            <a:r>
              <a:rPr lang="tr-TR" sz="1200" kern="1200" dirty="0" smtClean="0">
                <a:solidFill>
                  <a:schemeClr val="tx1"/>
                </a:solidFill>
                <a:latin typeface="+mn-lt"/>
                <a:ea typeface="+mn-ea"/>
                <a:cs typeface="+mn-cs"/>
              </a:rPr>
              <a:t>     12 </a:t>
            </a:r>
            <a:r>
              <a:rPr lang="tr-TR" sz="1200" kern="1200" dirty="0" err="1" smtClean="0">
                <a:solidFill>
                  <a:schemeClr val="tx1"/>
                </a:solidFill>
                <a:latin typeface="+mn-lt"/>
                <a:ea typeface="+mn-ea"/>
                <a:cs typeface="+mn-cs"/>
              </a:rPr>
              <a:t>öğr</a:t>
            </a:r>
            <a:r>
              <a:rPr lang="tr-TR" sz="1200" kern="1200" dirty="0" smtClean="0">
                <a:solidFill>
                  <a:schemeClr val="tx1"/>
                </a:solidFill>
                <a:latin typeface="+mn-lt"/>
                <a:ea typeface="+mn-ea"/>
                <a:cs typeface="+mn-cs"/>
              </a:rPr>
              <a:t>               ?</a:t>
            </a:r>
          </a:p>
          <a:p>
            <a:r>
              <a:rPr lang="tr-TR" sz="1200" kern="1200" dirty="0" smtClean="0">
                <a:solidFill>
                  <a:schemeClr val="tx1"/>
                </a:solidFill>
                <a:latin typeface="+mn-lt"/>
                <a:ea typeface="+mn-ea"/>
                <a:cs typeface="+mn-cs"/>
              </a:rPr>
              <a:t> Ters orantı </a:t>
            </a:r>
          </a:p>
          <a:p>
            <a:r>
              <a:rPr lang="tr-TR" sz="1200" kern="1200" dirty="0" smtClean="0">
                <a:solidFill>
                  <a:schemeClr val="tx1"/>
                </a:solidFill>
                <a:latin typeface="+mn-lt"/>
                <a:ea typeface="+mn-ea"/>
                <a:cs typeface="+mn-cs"/>
              </a:rPr>
              <a:t>         18.20/12=3.10=30gün dür.</a:t>
            </a:r>
          </a:p>
          <a:p>
            <a:r>
              <a:rPr lang="tr-TR" sz="1200" kern="1200" dirty="0" smtClean="0">
                <a:solidFill>
                  <a:schemeClr val="tx1"/>
                </a:solidFill>
                <a:latin typeface="+mn-lt"/>
                <a:ea typeface="+mn-ea"/>
                <a:cs typeface="+mn-cs"/>
              </a:rPr>
              <a:t> </a:t>
            </a:r>
          </a:p>
          <a:p>
            <a:r>
              <a:rPr lang="tr-TR" sz="1200" kern="1200" dirty="0" smtClean="0">
                <a:solidFill>
                  <a:schemeClr val="tx1"/>
                </a:solidFill>
                <a:latin typeface="+mn-lt"/>
                <a:ea typeface="+mn-ea"/>
                <a:cs typeface="+mn-cs"/>
              </a:rPr>
              <a:t>2-x=3k</a:t>
            </a:r>
          </a:p>
          <a:p>
            <a:r>
              <a:rPr lang="tr-TR" sz="1200" kern="1200" dirty="0" smtClean="0">
                <a:solidFill>
                  <a:schemeClr val="tx1"/>
                </a:solidFill>
                <a:latin typeface="+mn-lt"/>
                <a:ea typeface="+mn-ea"/>
                <a:cs typeface="+mn-cs"/>
              </a:rPr>
              <a:t>    Y=4k</a:t>
            </a:r>
          </a:p>
          <a:p>
            <a:r>
              <a:rPr lang="tr-TR" sz="1200" kern="1200" dirty="0" smtClean="0">
                <a:solidFill>
                  <a:schemeClr val="tx1"/>
                </a:solidFill>
                <a:latin typeface="+mn-lt"/>
                <a:ea typeface="+mn-ea"/>
                <a:cs typeface="+mn-cs"/>
              </a:rPr>
              <a:t>     Z=5k=5.1/5=1</a:t>
            </a:r>
          </a:p>
          <a:p>
            <a:r>
              <a:rPr lang="tr-TR" sz="1200" kern="1200" dirty="0" smtClean="0">
                <a:solidFill>
                  <a:schemeClr val="tx1"/>
                </a:solidFill>
                <a:latin typeface="+mn-lt"/>
                <a:ea typeface="+mn-ea"/>
                <a:cs typeface="+mn-cs"/>
              </a:rPr>
              <a:t> </a:t>
            </a:r>
          </a:p>
          <a:p>
            <a:r>
              <a:rPr lang="tr-TR" sz="1200" kern="1200" dirty="0" smtClean="0">
                <a:solidFill>
                  <a:schemeClr val="tx1"/>
                </a:solidFill>
                <a:latin typeface="+mn-lt"/>
                <a:ea typeface="+mn-ea"/>
                <a:cs typeface="+mn-cs"/>
              </a:rPr>
              <a:t>            3.3k-4k+2.5k=3</a:t>
            </a:r>
          </a:p>
          <a:p>
            <a:r>
              <a:rPr lang="tr-TR" sz="1200" kern="1200" dirty="0" smtClean="0">
                <a:solidFill>
                  <a:schemeClr val="tx1"/>
                </a:solidFill>
                <a:latin typeface="+mn-lt"/>
                <a:ea typeface="+mn-ea"/>
                <a:cs typeface="+mn-cs"/>
              </a:rPr>
              <a:t>             9k-4k+10k=3</a:t>
            </a:r>
          </a:p>
          <a:p>
            <a:r>
              <a:rPr lang="tr-TR" sz="1200" kern="1200" dirty="0" smtClean="0">
                <a:solidFill>
                  <a:schemeClr val="tx1"/>
                </a:solidFill>
                <a:latin typeface="+mn-lt"/>
                <a:ea typeface="+mn-ea"/>
                <a:cs typeface="+mn-cs"/>
              </a:rPr>
              <a:t>                15k=3</a:t>
            </a:r>
          </a:p>
          <a:p>
            <a:r>
              <a:rPr lang="tr-TR" sz="1200" kern="1200" dirty="0" smtClean="0">
                <a:solidFill>
                  <a:schemeClr val="tx1"/>
                </a:solidFill>
                <a:latin typeface="+mn-lt"/>
                <a:ea typeface="+mn-ea"/>
                <a:cs typeface="+mn-cs"/>
              </a:rPr>
              <a:t>                K=3/15=1/5</a:t>
            </a:r>
          </a:p>
          <a:p>
            <a:r>
              <a:rPr lang="tr-TR" sz="1200" kern="1200" dirty="0" smtClean="0">
                <a:solidFill>
                  <a:schemeClr val="tx1"/>
                </a:solidFill>
                <a:latin typeface="+mn-lt"/>
                <a:ea typeface="+mn-ea"/>
                <a:cs typeface="+mn-cs"/>
              </a:rPr>
              <a:t> </a:t>
            </a:r>
          </a:p>
          <a:p>
            <a:r>
              <a:rPr lang="tr-TR" sz="1200" kern="1200" dirty="0" smtClean="0">
                <a:solidFill>
                  <a:schemeClr val="tx1"/>
                </a:solidFill>
                <a:latin typeface="+mn-lt"/>
                <a:ea typeface="+mn-ea"/>
                <a:cs typeface="+mn-cs"/>
              </a:rPr>
              <a:t>3-   1. kişi=3k+2.kişi=4k+3.kişi=k/5=3600TL</a:t>
            </a:r>
          </a:p>
          <a:p>
            <a:r>
              <a:rPr lang="tr-TR" sz="1200" kern="1200" dirty="0" smtClean="0">
                <a:solidFill>
                  <a:schemeClr val="tx1"/>
                </a:solidFill>
                <a:latin typeface="+mn-lt"/>
                <a:ea typeface="+mn-ea"/>
                <a:cs typeface="+mn-cs"/>
              </a:rPr>
              <a:t>          Payda eşitleme yaparız.</a:t>
            </a:r>
          </a:p>
          <a:p>
            <a:r>
              <a:rPr lang="tr-TR" sz="1200" kern="1200" dirty="0" smtClean="0">
                <a:solidFill>
                  <a:schemeClr val="tx1"/>
                </a:solidFill>
                <a:latin typeface="+mn-lt"/>
                <a:ea typeface="+mn-ea"/>
                <a:cs typeface="+mn-cs"/>
              </a:rPr>
              <a:t>          3k/5+4k/5+k/5=3k+4k+k/5=3600TL</a:t>
            </a:r>
          </a:p>
          <a:p>
            <a:r>
              <a:rPr lang="tr-TR" sz="1200" kern="1200" dirty="0" smtClean="0">
                <a:solidFill>
                  <a:schemeClr val="tx1"/>
                </a:solidFill>
                <a:latin typeface="+mn-lt"/>
                <a:ea typeface="+mn-ea"/>
                <a:cs typeface="+mn-cs"/>
              </a:rPr>
              <a:t>           K </a:t>
            </a:r>
            <a:r>
              <a:rPr lang="tr-TR" sz="1200" kern="1200" dirty="0" err="1" smtClean="0">
                <a:solidFill>
                  <a:schemeClr val="tx1"/>
                </a:solidFill>
                <a:latin typeface="+mn-lt"/>
                <a:ea typeface="+mn-ea"/>
                <a:cs typeface="+mn-cs"/>
              </a:rPr>
              <a:t>ları</a:t>
            </a:r>
            <a:r>
              <a:rPr lang="tr-TR" sz="1200" kern="1200" dirty="0" smtClean="0">
                <a:solidFill>
                  <a:schemeClr val="tx1"/>
                </a:solidFill>
                <a:latin typeface="+mn-lt"/>
                <a:ea typeface="+mn-ea"/>
                <a:cs typeface="+mn-cs"/>
              </a:rPr>
              <a:t> toplarsak        36k/5=3600TL</a:t>
            </a:r>
          </a:p>
          <a:p>
            <a:r>
              <a:rPr lang="tr-TR" sz="1200" kern="1200" dirty="0" smtClean="0">
                <a:solidFill>
                  <a:schemeClr val="tx1"/>
                </a:solidFill>
                <a:latin typeface="+mn-lt"/>
                <a:ea typeface="+mn-ea"/>
                <a:cs typeface="+mn-cs"/>
              </a:rPr>
              <a:t>            </a:t>
            </a:r>
            <a:r>
              <a:rPr lang="tr-TR" sz="1200" kern="1200" dirty="0" err="1" smtClean="0">
                <a:solidFill>
                  <a:schemeClr val="tx1"/>
                </a:solidFill>
                <a:latin typeface="+mn-lt"/>
                <a:ea typeface="+mn-ea"/>
                <a:cs typeface="+mn-cs"/>
              </a:rPr>
              <a:t>İcler</a:t>
            </a:r>
            <a:r>
              <a:rPr lang="tr-TR" sz="1200" kern="1200" dirty="0" smtClean="0">
                <a:solidFill>
                  <a:schemeClr val="tx1"/>
                </a:solidFill>
                <a:latin typeface="+mn-lt"/>
                <a:ea typeface="+mn-ea"/>
                <a:cs typeface="+mn-cs"/>
              </a:rPr>
              <a:t> dışlar çarpımı     </a:t>
            </a:r>
          </a:p>
          <a:p>
            <a:r>
              <a:rPr lang="tr-TR" sz="1200" kern="1200" dirty="0" smtClean="0">
                <a:solidFill>
                  <a:schemeClr val="tx1"/>
                </a:solidFill>
                <a:latin typeface="+mn-lt"/>
                <a:ea typeface="+mn-ea"/>
                <a:cs typeface="+mn-cs"/>
              </a:rPr>
              <a:t>                  3600.5=36k         100.5=500=k</a:t>
            </a:r>
          </a:p>
          <a:p>
            <a:r>
              <a:rPr lang="tr-TR" sz="1200" kern="1200" dirty="0" smtClean="0">
                <a:solidFill>
                  <a:schemeClr val="tx1"/>
                </a:solidFill>
                <a:latin typeface="+mn-lt"/>
                <a:ea typeface="+mn-ea"/>
                <a:cs typeface="+mn-cs"/>
              </a:rPr>
              <a:t>3k=3.500=1500  4k=4.500=2000   k/5=500/5=100</a:t>
            </a:r>
          </a:p>
          <a:p>
            <a:r>
              <a:rPr lang="tr-TR" sz="1200" kern="1200" dirty="0" smtClean="0">
                <a:solidFill>
                  <a:schemeClr val="tx1"/>
                </a:solidFill>
                <a:latin typeface="+mn-lt"/>
                <a:ea typeface="+mn-ea"/>
                <a:cs typeface="+mn-cs"/>
              </a:rPr>
              <a:t>4- f(x)=</a:t>
            </a:r>
            <a:r>
              <a:rPr lang="tr-TR" sz="1200" kern="1200" dirty="0" err="1" smtClean="0">
                <a:solidFill>
                  <a:schemeClr val="tx1"/>
                </a:solidFill>
                <a:latin typeface="+mn-lt"/>
                <a:ea typeface="+mn-ea"/>
                <a:cs typeface="+mn-cs"/>
              </a:rPr>
              <a:t>ax</a:t>
            </a:r>
            <a:r>
              <a:rPr lang="tr-TR" sz="1200" kern="1200" dirty="0" smtClean="0">
                <a:solidFill>
                  <a:schemeClr val="tx1"/>
                </a:solidFill>
                <a:latin typeface="+mn-lt"/>
                <a:ea typeface="+mn-ea"/>
                <a:cs typeface="+mn-cs"/>
              </a:rPr>
              <a:t>+b</a:t>
            </a:r>
          </a:p>
          <a:p>
            <a:r>
              <a:rPr lang="tr-TR" sz="1200" kern="1200" dirty="0" smtClean="0">
                <a:solidFill>
                  <a:schemeClr val="tx1"/>
                </a:solidFill>
                <a:latin typeface="+mn-lt"/>
                <a:ea typeface="+mn-ea"/>
                <a:cs typeface="+mn-cs"/>
              </a:rPr>
              <a:t>     F(3)=a.3+b=3a+b=9</a:t>
            </a:r>
          </a:p>
          <a:p>
            <a:r>
              <a:rPr lang="tr-TR" sz="1200" kern="1200" dirty="0" smtClean="0">
                <a:solidFill>
                  <a:schemeClr val="tx1"/>
                </a:solidFill>
                <a:latin typeface="+mn-lt"/>
                <a:ea typeface="+mn-ea"/>
                <a:cs typeface="+mn-cs"/>
              </a:rPr>
              <a:t>      F(5)=a.5+b=5a+b=13</a:t>
            </a:r>
          </a:p>
          <a:p>
            <a:r>
              <a:rPr lang="tr-TR" sz="1200" kern="1200" dirty="0" smtClean="0">
                <a:solidFill>
                  <a:schemeClr val="tx1"/>
                </a:solidFill>
                <a:latin typeface="+mn-lt"/>
                <a:ea typeface="+mn-ea"/>
                <a:cs typeface="+mn-cs"/>
              </a:rPr>
              <a:t>                      2a=4</a:t>
            </a:r>
          </a:p>
          <a:p>
            <a:r>
              <a:rPr lang="tr-TR" sz="1200" kern="1200" dirty="0" smtClean="0">
                <a:solidFill>
                  <a:schemeClr val="tx1"/>
                </a:solidFill>
                <a:latin typeface="+mn-lt"/>
                <a:ea typeface="+mn-ea"/>
                <a:cs typeface="+mn-cs"/>
              </a:rPr>
              <a:t>                       A=2</a:t>
            </a:r>
          </a:p>
          <a:p>
            <a:r>
              <a:rPr lang="tr-TR" sz="1200" kern="1200" dirty="0" smtClean="0">
                <a:solidFill>
                  <a:schemeClr val="tx1"/>
                </a:solidFill>
                <a:latin typeface="+mn-lt"/>
                <a:ea typeface="+mn-ea"/>
                <a:cs typeface="+mn-cs"/>
              </a:rPr>
              <a:t>                        B=3</a:t>
            </a:r>
          </a:p>
          <a:p>
            <a:r>
              <a:rPr lang="tr-TR" sz="1200" kern="1200" dirty="0" smtClean="0">
                <a:solidFill>
                  <a:schemeClr val="tx1"/>
                </a:solidFill>
                <a:latin typeface="+mn-lt"/>
                <a:ea typeface="+mn-ea"/>
                <a:cs typeface="+mn-cs"/>
              </a:rPr>
              <a:t>              F(x)=2x+3</a:t>
            </a:r>
          </a:p>
          <a:p>
            <a:r>
              <a:rPr lang="tr-TR" sz="1200" kern="1200" dirty="0" smtClean="0">
                <a:solidFill>
                  <a:schemeClr val="tx1"/>
                </a:solidFill>
                <a:latin typeface="+mn-lt"/>
                <a:ea typeface="+mn-ea"/>
                <a:cs typeface="+mn-cs"/>
              </a:rPr>
              <a:t>               F(7)=2.7+3=17</a:t>
            </a:r>
          </a:p>
          <a:p>
            <a:r>
              <a:rPr lang="tr-TR" sz="1200" kern="1200" dirty="0" smtClean="0">
                <a:solidFill>
                  <a:schemeClr val="tx1"/>
                </a:solidFill>
                <a:latin typeface="+mn-lt"/>
                <a:ea typeface="+mn-ea"/>
                <a:cs typeface="+mn-cs"/>
              </a:rPr>
              <a:t> </a:t>
            </a:r>
          </a:p>
          <a:p>
            <a:r>
              <a:rPr lang="tr-TR" sz="1200" kern="1200" dirty="0" smtClean="0">
                <a:solidFill>
                  <a:schemeClr val="tx1"/>
                </a:solidFill>
                <a:latin typeface="+mn-lt"/>
                <a:ea typeface="+mn-ea"/>
                <a:cs typeface="+mn-cs"/>
              </a:rPr>
              <a:t>5-f(8-1)=g(8+2)</a:t>
            </a:r>
          </a:p>
          <a:p>
            <a:r>
              <a:rPr lang="tr-TR" sz="1200" kern="1200" dirty="0" smtClean="0">
                <a:solidFill>
                  <a:schemeClr val="tx1"/>
                </a:solidFill>
                <a:latin typeface="+mn-lt"/>
                <a:ea typeface="+mn-ea"/>
                <a:cs typeface="+mn-cs"/>
              </a:rPr>
              <a:t>      F(7)=g(10)=34</a:t>
            </a:r>
          </a:p>
          <a:p>
            <a:r>
              <a:rPr lang="tr-TR" sz="1200" kern="1200" dirty="0" smtClean="0">
                <a:solidFill>
                  <a:schemeClr val="tx1"/>
                </a:solidFill>
                <a:latin typeface="+mn-lt"/>
                <a:ea typeface="+mn-ea"/>
                <a:cs typeface="+mn-cs"/>
              </a:rPr>
              <a:t>        F(7)=2.a.7+2+b=34</a:t>
            </a:r>
          </a:p>
          <a:p>
            <a:r>
              <a:rPr lang="tr-TR" sz="1200" kern="1200" dirty="0" smtClean="0">
                <a:solidFill>
                  <a:schemeClr val="tx1"/>
                </a:solidFill>
                <a:latin typeface="+mn-lt"/>
                <a:ea typeface="+mn-ea"/>
                <a:cs typeface="+mn-cs"/>
              </a:rPr>
              <a:t>         G(10)=3.10+2b=34</a:t>
            </a:r>
          </a:p>
          <a:p>
            <a:r>
              <a:rPr lang="tr-TR" sz="1200" kern="1200" dirty="0" smtClean="0">
                <a:solidFill>
                  <a:schemeClr val="tx1"/>
                </a:solidFill>
                <a:latin typeface="+mn-lt"/>
                <a:ea typeface="+mn-ea"/>
                <a:cs typeface="+mn-cs"/>
              </a:rPr>
              <a:t>             30+2b=34</a:t>
            </a:r>
          </a:p>
          <a:p>
            <a:r>
              <a:rPr lang="tr-TR" sz="1200" kern="1200" dirty="0" smtClean="0">
                <a:solidFill>
                  <a:schemeClr val="tx1"/>
                </a:solidFill>
                <a:latin typeface="+mn-lt"/>
                <a:ea typeface="+mn-ea"/>
                <a:cs typeface="+mn-cs"/>
              </a:rPr>
              <a:t>               B=2</a:t>
            </a:r>
          </a:p>
          <a:p>
            <a:r>
              <a:rPr lang="tr-TR" sz="1200" kern="1200" dirty="0" smtClean="0">
                <a:solidFill>
                  <a:schemeClr val="tx1"/>
                </a:solidFill>
                <a:latin typeface="+mn-lt"/>
                <a:ea typeface="+mn-ea"/>
                <a:cs typeface="+mn-cs"/>
              </a:rPr>
              <a:t>              14a+4=34</a:t>
            </a:r>
          </a:p>
          <a:p>
            <a:r>
              <a:rPr lang="tr-TR" sz="1200" kern="1200" dirty="0" smtClean="0">
                <a:solidFill>
                  <a:schemeClr val="tx1"/>
                </a:solidFill>
                <a:latin typeface="+mn-lt"/>
                <a:ea typeface="+mn-ea"/>
                <a:cs typeface="+mn-cs"/>
              </a:rPr>
              <a:t>                14a/14=30/24 </a:t>
            </a:r>
          </a:p>
          <a:p>
            <a:r>
              <a:rPr lang="tr-TR" sz="1200" kern="1200" dirty="0" smtClean="0">
                <a:solidFill>
                  <a:schemeClr val="tx1"/>
                </a:solidFill>
                <a:latin typeface="+mn-lt"/>
                <a:ea typeface="+mn-ea"/>
                <a:cs typeface="+mn-cs"/>
              </a:rPr>
              <a:t>                 30/14  .2 =30/7</a:t>
            </a:r>
          </a:p>
          <a:p>
            <a:r>
              <a:rPr lang="tr-TR" sz="1200" kern="1200" dirty="0" smtClean="0">
                <a:solidFill>
                  <a:schemeClr val="tx1"/>
                </a:solidFill>
                <a:latin typeface="+mn-lt"/>
                <a:ea typeface="+mn-ea"/>
                <a:cs typeface="+mn-cs"/>
              </a:rPr>
              <a:t> </a:t>
            </a:r>
          </a:p>
          <a:p>
            <a:r>
              <a:rPr lang="tr-TR" sz="1200" kern="1200" dirty="0" smtClean="0">
                <a:solidFill>
                  <a:schemeClr val="tx1"/>
                </a:solidFill>
                <a:latin typeface="+mn-lt"/>
                <a:ea typeface="+mn-ea"/>
                <a:cs typeface="+mn-cs"/>
              </a:rPr>
              <a:t>6-yolun 3/8 ini gitmiş </a:t>
            </a:r>
          </a:p>
          <a:p>
            <a:r>
              <a:rPr lang="tr-TR" sz="1200" kern="1200" dirty="0" smtClean="0">
                <a:solidFill>
                  <a:schemeClr val="tx1"/>
                </a:solidFill>
                <a:latin typeface="+mn-lt"/>
                <a:ea typeface="+mn-ea"/>
                <a:cs typeface="+mn-cs"/>
              </a:rPr>
              <a:t>   40 km gidince yarısı oluyor ise</a:t>
            </a:r>
          </a:p>
          <a:p>
            <a:r>
              <a:rPr lang="tr-TR" sz="1200" kern="1200" dirty="0" smtClean="0">
                <a:solidFill>
                  <a:schemeClr val="tx1"/>
                </a:solidFill>
                <a:latin typeface="+mn-lt"/>
                <a:ea typeface="+mn-ea"/>
                <a:cs typeface="+mn-cs"/>
              </a:rPr>
              <a:t>      8/8 in yarısı 4/8 </a:t>
            </a:r>
          </a:p>
          <a:p>
            <a:r>
              <a:rPr lang="tr-TR" sz="1200" kern="1200" dirty="0" smtClean="0">
                <a:solidFill>
                  <a:schemeClr val="tx1"/>
                </a:solidFill>
                <a:latin typeface="+mn-lt"/>
                <a:ea typeface="+mn-ea"/>
                <a:cs typeface="+mn-cs"/>
              </a:rPr>
              <a:t>        4/8-3/8=1/8=40 km</a:t>
            </a:r>
          </a:p>
          <a:p>
            <a:r>
              <a:rPr lang="tr-TR" sz="1200" kern="1200" dirty="0" smtClean="0">
                <a:solidFill>
                  <a:schemeClr val="tx1"/>
                </a:solidFill>
                <a:latin typeface="+mn-lt"/>
                <a:ea typeface="+mn-ea"/>
                <a:cs typeface="+mn-cs"/>
              </a:rPr>
              <a:t>          40.8=320 km.</a:t>
            </a:r>
          </a:p>
          <a:p>
            <a:r>
              <a:rPr lang="tr-TR" sz="1200" kern="1200" dirty="0" smtClean="0">
                <a:solidFill>
                  <a:schemeClr val="tx1"/>
                </a:solidFill>
                <a:latin typeface="+mn-lt"/>
                <a:ea typeface="+mn-ea"/>
                <a:cs typeface="+mn-cs"/>
              </a:rPr>
              <a:t>Başarılar…</a:t>
            </a:r>
          </a:p>
          <a:p>
            <a:r>
              <a:rPr lang="tr-TR" sz="1200" kern="1200" smtClean="0">
                <a:solidFill>
                  <a:schemeClr val="tx1"/>
                </a:solidFill>
                <a:latin typeface="+mn-lt"/>
                <a:ea typeface="+mn-ea"/>
                <a:cs typeface="+mn-cs"/>
              </a:rPr>
              <a:t>          </a:t>
            </a:r>
          </a:p>
        </p:txBody>
      </p:sp>
      <p:sp>
        <p:nvSpPr>
          <p:cNvPr id="4" name="Slayt Numarası Yer Tutucusu 3"/>
          <p:cNvSpPr>
            <a:spLocks noGrp="1"/>
          </p:cNvSpPr>
          <p:nvPr>
            <p:ph type="sldNum" sz="quarter" idx="10"/>
          </p:nvPr>
        </p:nvSpPr>
        <p:spPr/>
        <p:txBody>
          <a:bodyPr/>
          <a:lstStyle/>
          <a:p>
            <a:fld id="{34A09DF2-5A5D-4673-9E5F-BBDA08AF2184}" type="slidenum">
              <a:rPr lang="tr-TR" smtClean="0"/>
              <a:pPr/>
              <a:t>16</a:t>
            </a:fld>
            <a:endParaRPr lang="tr-TR"/>
          </a:p>
        </p:txBody>
      </p:sp>
    </p:spTree>
    <p:extLst>
      <p:ext uri="{BB962C8B-B14F-4D97-AF65-F5344CB8AC3E}">
        <p14:creationId xmlns:p14="http://schemas.microsoft.com/office/powerpoint/2010/main" xmlns="" val="13451071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Freeform 6"/>
          <p:cNvSpPr/>
          <p:nvPr/>
        </p:nvSpPr>
        <p:spPr>
          <a:xfrm>
            <a:off x="0" y="-3172"/>
            <a:ext cx="12191996" cy="5203822"/>
          </a:xfrm>
          <a:custGeom>
            <a:avLst/>
            <a:gdLst>
              <a:gd name="f0" fmla="val w"/>
              <a:gd name="f1" fmla="val h"/>
              <a:gd name="f2" fmla="val 0"/>
              <a:gd name="f3" fmla="val 5760"/>
              <a:gd name="f4" fmla="val 3278"/>
              <a:gd name="f5" fmla="val 3090"/>
              <a:gd name="f6" fmla="val 943"/>
              <a:gd name="f7" fmla="val 1123"/>
              <a:gd name="f8" fmla="val 3270"/>
              <a:gd name="f9" fmla="val 1127"/>
              <a:gd name="f10" fmla="val 3272"/>
              <a:gd name="f11" fmla="val 1133"/>
              <a:gd name="f12" fmla="val 3275"/>
              <a:gd name="f13" fmla="val 1139"/>
              <a:gd name="f14" fmla="val 1144"/>
              <a:gd name="f15" fmla="val 1150"/>
              <a:gd name="f16" fmla="val 1155"/>
              <a:gd name="f17" fmla="val 1161"/>
              <a:gd name="f18" fmla="val 1165"/>
              <a:gd name="f19" fmla="val 1345"/>
              <a:gd name="f20" fmla="*/ f0 1 5760"/>
              <a:gd name="f21" fmla="*/ f1 1 3278"/>
              <a:gd name="f22" fmla="val f2"/>
              <a:gd name="f23" fmla="val f3"/>
              <a:gd name="f24" fmla="val f4"/>
              <a:gd name="f25" fmla="+- f24 0 f22"/>
              <a:gd name="f26" fmla="+- f23 0 f22"/>
              <a:gd name="f27" fmla="*/ f26 1 5760"/>
              <a:gd name="f28" fmla="*/ f25 1 3278"/>
              <a:gd name="f29" fmla="*/ 0 1 f27"/>
              <a:gd name="f30" fmla="*/ f23 1 f27"/>
              <a:gd name="f31" fmla="*/ 0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5760" h="3278">
                <a:moveTo>
                  <a:pt x="f3" y="f2"/>
                </a:moveTo>
                <a:lnTo>
                  <a:pt x="f2" y="f2"/>
                </a:lnTo>
                <a:lnTo>
                  <a:pt x="f2" y="f5"/>
                </a:lnTo>
                <a:lnTo>
                  <a:pt x="f6" y="f5"/>
                </a:lnTo>
                <a:lnTo>
                  <a:pt x="f7" y="f8"/>
                </a:lnTo>
                <a:lnTo>
                  <a:pt x="f7" y="f8"/>
                </a:lnTo>
                <a:lnTo>
                  <a:pt x="f9" y="f10"/>
                </a:lnTo>
                <a:lnTo>
                  <a:pt x="f11" y="f12"/>
                </a:lnTo>
                <a:lnTo>
                  <a:pt x="f13" y="f4"/>
                </a:lnTo>
                <a:lnTo>
                  <a:pt x="f14" y="f4"/>
                </a:lnTo>
                <a:lnTo>
                  <a:pt x="f15" y="f4"/>
                </a:lnTo>
                <a:lnTo>
                  <a:pt x="f16" y="f12"/>
                </a:lnTo>
                <a:lnTo>
                  <a:pt x="f17" y="f10"/>
                </a:lnTo>
                <a:lnTo>
                  <a:pt x="f18" y="f8"/>
                </a:lnTo>
                <a:lnTo>
                  <a:pt x="f19" y="f5"/>
                </a:lnTo>
                <a:lnTo>
                  <a:pt x="f3" y="f5"/>
                </a:lnTo>
                <a:lnTo>
                  <a:pt x="f3" y="f2"/>
                </a:lnTo>
                <a:close/>
              </a:path>
            </a:pathLst>
          </a:custGeom>
          <a:blipFill>
            <a:blip r:embed="rId2" cstate="print">
              <a:alphaModFix/>
            </a:blip>
            <a:tile sx="101135" sy="101135" algn="tl"/>
          </a:blipFill>
          <a:ln w="9528" cap="rnd">
            <a:solidFill>
              <a:srgbClr val="00C6BB"/>
            </a:solidFill>
            <a:prstDash val="solid"/>
          </a:ln>
        </p:spPr>
        <p:txBody>
          <a:bodyPr lIns="0" tIns="0" rIns="0" bIns="0"/>
          <a:lstStyle/>
          <a:p>
            <a:endParaRPr lang="en-US"/>
          </a:p>
        </p:txBody>
      </p:sp>
      <p:sp>
        <p:nvSpPr>
          <p:cNvPr id="3" name="Title 1"/>
          <p:cNvSpPr txBox="1">
            <a:spLocks noGrp="1"/>
          </p:cNvSpPr>
          <p:nvPr>
            <p:ph type="ctrTitle"/>
          </p:nvPr>
        </p:nvSpPr>
        <p:spPr>
          <a:xfrm>
            <a:off x="810002" y="1449150"/>
            <a:ext cx="10572000" cy="2971050"/>
          </a:xfrm>
        </p:spPr>
        <p:txBody>
          <a:bodyPr/>
          <a:lstStyle>
            <a:lvl1pPr>
              <a:defRPr sz="5400"/>
            </a:lvl1pPr>
          </a:lstStyle>
          <a:p>
            <a:pPr lvl="0"/>
            <a:r>
              <a:rPr lang="tr-TR"/>
              <a:t>Asıl başlık stili için tıklayın</a:t>
            </a:r>
            <a:endParaRPr lang="en-US"/>
          </a:p>
        </p:txBody>
      </p:sp>
      <p:sp>
        <p:nvSpPr>
          <p:cNvPr id="4" name="Subtitle 2"/>
          <p:cNvSpPr txBox="1">
            <a:spLocks noGrp="1"/>
          </p:cNvSpPr>
          <p:nvPr>
            <p:ph type="subTitle" idx="1"/>
          </p:nvPr>
        </p:nvSpPr>
        <p:spPr>
          <a:xfrm>
            <a:off x="810002" y="5280842"/>
            <a:ext cx="10572000" cy="434970"/>
          </a:xfrm>
        </p:spPr>
        <p:txBody>
          <a:bodyPr anchor="t"/>
          <a:lstStyle>
            <a:lvl1pPr marL="0" indent="0">
              <a:buNone/>
              <a:defRPr/>
            </a:lvl1pPr>
          </a:lstStyle>
          <a:p>
            <a:pPr lvl="0"/>
            <a:r>
              <a:rPr lang="tr-TR"/>
              <a:t>Asıl alt başlık stilini düzenlemek için tıklayın</a:t>
            </a:r>
            <a:endParaRPr lang="en-US"/>
          </a:p>
        </p:txBody>
      </p:sp>
      <p:sp>
        <p:nvSpPr>
          <p:cNvPr id="5" name="Date Placeholder 3"/>
          <p:cNvSpPr txBox="1">
            <a:spLocks noGrp="1"/>
          </p:cNvSpPr>
          <p:nvPr>
            <p:ph type="dt" sz="half" idx="7"/>
          </p:nvPr>
        </p:nvSpPr>
        <p:spPr>
          <a:xfrm>
            <a:off x="9334624" y="6041358"/>
            <a:ext cx="1343701" cy="365129"/>
          </a:xfrm>
        </p:spPr>
        <p:txBody>
          <a:bodyPr/>
          <a:lstStyle>
            <a:lvl1pPr>
              <a:defRPr/>
            </a:lvl1pPr>
          </a:lstStyle>
          <a:p>
            <a:pPr lvl="0"/>
            <a:fld id="{EDE7A0E5-D052-490A-8B5A-084DE350983D}" type="datetime1">
              <a:rPr lang="en-US"/>
              <a:pPr lvl="0"/>
              <a:t>3/26/2017</a:t>
            </a:fld>
            <a:endParaRPr lang="en-US"/>
          </a:p>
        </p:txBody>
      </p:sp>
      <p:sp>
        <p:nvSpPr>
          <p:cNvPr id="6" name="Footer Placeholder 4"/>
          <p:cNvSpPr txBox="1">
            <a:spLocks noGrp="1"/>
          </p:cNvSpPr>
          <p:nvPr>
            <p:ph type="ftr" sz="quarter" idx="9"/>
          </p:nvPr>
        </p:nvSpPr>
        <p:spPr>
          <a:xfrm>
            <a:off x="451512" y="6041358"/>
            <a:ext cx="8644316" cy="365129"/>
          </a:xfrm>
        </p:spPr>
        <p:txBody>
          <a:bodyPr/>
          <a:lstStyle>
            <a:lvl1pPr>
              <a:defRPr/>
            </a:lvl1pPr>
          </a:lstStyle>
          <a:p>
            <a:pPr lvl="0"/>
            <a:endParaRPr lang="en-US"/>
          </a:p>
        </p:txBody>
      </p:sp>
      <p:sp>
        <p:nvSpPr>
          <p:cNvPr id="7" name="Slide Number Placeholder 5"/>
          <p:cNvSpPr txBox="1">
            <a:spLocks noGrp="1"/>
          </p:cNvSpPr>
          <p:nvPr>
            <p:ph type="sldNum" sz="quarter" idx="8"/>
          </p:nvPr>
        </p:nvSpPr>
        <p:spPr>
          <a:xfrm>
            <a:off x="10678326" y="5915884"/>
            <a:ext cx="1062157" cy="490603"/>
          </a:xfrm>
        </p:spPr>
        <p:txBody>
          <a:bodyPr/>
          <a:lstStyle>
            <a:lvl1pPr>
              <a:defRPr/>
            </a:lvl1pPr>
          </a:lstStyle>
          <a:p>
            <a:pPr lvl="0"/>
            <a:fld id="{506C2883-AA7A-47D1-AFCA-EE872C36A2BE}" type="slidenum">
              <a:rPr/>
              <a:pPr lvl="0"/>
              <a:t>‹#›</a:t>
            </a:fld>
            <a:endParaRPr lang="en-US"/>
          </a:p>
        </p:txBody>
      </p:sp>
    </p:spTree>
    <p:extLst>
      <p:ext uri="{BB962C8B-B14F-4D97-AF65-F5344CB8AC3E}">
        <p14:creationId xmlns:p14="http://schemas.microsoft.com/office/powerpoint/2010/main" xmlns="" val="1703411823"/>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txBox="1">
            <a:spLocks noGrp="1"/>
          </p:cNvSpPr>
          <p:nvPr>
            <p:ph type="title"/>
          </p:nvPr>
        </p:nvSpPr>
        <p:spPr>
          <a:xfrm>
            <a:off x="810002" y="4800600"/>
            <a:ext cx="10561420" cy="566735"/>
          </a:xfrm>
        </p:spPr>
        <p:txBody>
          <a:bodyPr>
            <a:normAutofit/>
          </a:bodyPr>
          <a:lstStyle>
            <a:lvl1pPr>
              <a:defRPr sz="2400" b="0"/>
            </a:lvl1pPr>
          </a:lstStyle>
          <a:p>
            <a:pPr lvl="0"/>
            <a:r>
              <a:rPr lang="tr-TR"/>
              <a:t>Asıl başlık stili için tıklayın</a:t>
            </a:r>
            <a:endParaRPr lang="en-US"/>
          </a:p>
        </p:txBody>
      </p:sp>
      <p:sp>
        <p:nvSpPr>
          <p:cNvPr id="3" name="Picture Placeholder 14"/>
          <p:cNvSpPr txBox="1">
            <a:spLocks noGrp="1"/>
          </p:cNvSpPr>
          <p:nvPr>
            <p:ph type="pic" idx="4294967295"/>
          </p:nvPr>
        </p:nvSpPr>
        <p:spPr>
          <a:xfrm>
            <a:off x="0" y="0"/>
            <a:ext cx="12191996" cy="4800600"/>
          </a:xfrm>
          <a:ln w="9528" cap="rnd">
            <a:solidFill>
              <a:srgbClr val="636363"/>
            </a:solidFill>
            <a:prstDash val="solid"/>
          </a:ln>
        </p:spPr>
        <p:txBody>
          <a:bodyPr anchor="t" anchorCtr="1"/>
          <a:lstStyle>
            <a:lvl1pPr marL="0" indent="0" algn="ctr">
              <a:buNone/>
              <a:defRPr sz="1600"/>
            </a:lvl1pPr>
          </a:lstStyle>
          <a:p>
            <a:pPr lvl="0"/>
            <a:r>
              <a:rPr lang="tr-TR"/>
              <a:t>Resim eklemek için simgeye tıklayın</a:t>
            </a:r>
            <a:endParaRPr lang="en-US"/>
          </a:p>
        </p:txBody>
      </p:sp>
      <p:sp>
        <p:nvSpPr>
          <p:cNvPr id="4" name="Text Placeholder 3"/>
          <p:cNvSpPr txBox="1">
            <a:spLocks noGrp="1"/>
          </p:cNvSpPr>
          <p:nvPr>
            <p:ph type="body" idx="4294967295"/>
          </p:nvPr>
        </p:nvSpPr>
        <p:spPr>
          <a:xfrm>
            <a:off x="810002" y="5367335"/>
            <a:ext cx="10561420" cy="493711"/>
          </a:xfrm>
        </p:spPr>
        <p:txBody>
          <a:bodyPr/>
          <a:lstStyle>
            <a:lvl1pPr marL="0" indent="0">
              <a:spcBef>
                <a:spcPts val="300"/>
              </a:spcBef>
              <a:buNone/>
              <a:defRPr sz="1200"/>
            </a:lvl1pPr>
          </a:lstStyle>
          <a:p>
            <a:pPr lvl="0"/>
            <a:r>
              <a:rPr lang="tr-TR"/>
              <a:t>Asıl metin stillerini düzenle</a:t>
            </a:r>
          </a:p>
        </p:txBody>
      </p:sp>
      <p:sp>
        <p:nvSpPr>
          <p:cNvPr id="5" name="Date Placeholder 4"/>
          <p:cNvSpPr txBox="1">
            <a:spLocks noGrp="1"/>
          </p:cNvSpPr>
          <p:nvPr>
            <p:ph type="dt" sz="half" idx="7"/>
          </p:nvPr>
        </p:nvSpPr>
        <p:spPr>
          <a:xfrm>
            <a:off x="9334624" y="6041358"/>
            <a:ext cx="1343701" cy="365129"/>
          </a:xfrm>
        </p:spPr>
        <p:txBody>
          <a:bodyPr/>
          <a:lstStyle>
            <a:lvl1pPr>
              <a:defRPr/>
            </a:lvl1pPr>
          </a:lstStyle>
          <a:p>
            <a:pPr lvl="0"/>
            <a:fld id="{EE15436F-EC23-4AE2-B2F4-CE6376A356CF}" type="datetime1">
              <a:rPr lang="en-US"/>
              <a:pPr lvl="0"/>
              <a:t>3/26/2017</a:t>
            </a:fld>
            <a:endParaRPr lang="en-US"/>
          </a:p>
        </p:txBody>
      </p:sp>
      <p:sp>
        <p:nvSpPr>
          <p:cNvPr id="6" name="Footer Placeholder 5"/>
          <p:cNvSpPr txBox="1">
            <a:spLocks noGrp="1"/>
          </p:cNvSpPr>
          <p:nvPr>
            <p:ph type="ftr" sz="quarter" idx="9"/>
          </p:nvPr>
        </p:nvSpPr>
        <p:spPr>
          <a:xfrm>
            <a:off x="451512" y="6041358"/>
            <a:ext cx="8644316" cy="365129"/>
          </a:xfrm>
        </p:spPr>
        <p:txBody>
          <a:bodyPr/>
          <a:lstStyle>
            <a:lvl1pPr>
              <a:defRPr/>
            </a:lvl1pPr>
          </a:lstStyle>
          <a:p>
            <a:pPr lvl="0"/>
            <a:endParaRPr lang="en-US"/>
          </a:p>
        </p:txBody>
      </p:sp>
      <p:sp>
        <p:nvSpPr>
          <p:cNvPr id="7" name="Slide Number Placeholder 6"/>
          <p:cNvSpPr txBox="1">
            <a:spLocks noGrp="1"/>
          </p:cNvSpPr>
          <p:nvPr>
            <p:ph type="sldNum" sz="quarter" idx="8"/>
          </p:nvPr>
        </p:nvSpPr>
        <p:spPr>
          <a:xfrm>
            <a:off x="10678326" y="5915884"/>
            <a:ext cx="1062157" cy="490603"/>
          </a:xfrm>
        </p:spPr>
        <p:txBody>
          <a:bodyPr/>
          <a:lstStyle>
            <a:lvl1pPr>
              <a:defRPr/>
            </a:lvl1pPr>
          </a:lstStyle>
          <a:p>
            <a:pPr lvl="0"/>
            <a:fld id="{BBBC7C9F-76DB-4AFD-B7F3-FF085F28A7BA}" type="slidenum">
              <a:rPr/>
              <a:pPr lvl="0"/>
              <a:t>‹#›</a:t>
            </a:fld>
            <a:endParaRPr lang="en-US"/>
          </a:p>
        </p:txBody>
      </p:sp>
    </p:spTree>
    <p:extLst>
      <p:ext uri="{BB962C8B-B14F-4D97-AF65-F5344CB8AC3E}">
        <p14:creationId xmlns:p14="http://schemas.microsoft.com/office/powerpoint/2010/main" xmlns="" val="20458487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Freeform 6"/>
          <p:cNvSpPr/>
          <p:nvPr/>
        </p:nvSpPr>
        <p:spPr>
          <a:xfrm>
            <a:off x="631694" y="1081451"/>
            <a:ext cx="6332412" cy="3239188"/>
          </a:xfrm>
          <a:custGeom>
            <a:avLst/>
            <a:gdLst>
              <a:gd name="f0" fmla="val w"/>
              <a:gd name="f1" fmla="val h"/>
              <a:gd name="f2" fmla="val 0"/>
              <a:gd name="f3" fmla="val 3384"/>
              <a:gd name="f4" fmla="val 2308"/>
              <a:gd name="f5" fmla="val 3340"/>
              <a:gd name="f6" fmla="val 44"/>
              <a:gd name="f7" fmla="val 34"/>
              <a:gd name="f8" fmla="val 26"/>
              <a:gd name="f9" fmla="val 4"/>
              <a:gd name="f10" fmla="val 20"/>
              <a:gd name="f11" fmla="val 8"/>
              <a:gd name="f12" fmla="val 12"/>
              <a:gd name="f13" fmla="val 2076"/>
              <a:gd name="f14" fmla="val 2086"/>
              <a:gd name="f15" fmla="val 2094"/>
              <a:gd name="f16" fmla="val 2100"/>
              <a:gd name="f17" fmla="val 2108"/>
              <a:gd name="f18" fmla="val 2112"/>
              <a:gd name="f19" fmla="val 2116"/>
              <a:gd name="f20" fmla="val 2120"/>
              <a:gd name="f21" fmla="val 474"/>
              <a:gd name="f22" fmla="val 650"/>
              <a:gd name="f23" fmla="val 2296"/>
              <a:gd name="f24" fmla="val 656"/>
              <a:gd name="f25" fmla="val 2300"/>
              <a:gd name="f26" fmla="val 664"/>
              <a:gd name="f27" fmla="val 2304"/>
              <a:gd name="f28" fmla="val 672"/>
              <a:gd name="f29" fmla="val 680"/>
              <a:gd name="f30" fmla="val 688"/>
              <a:gd name="f31" fmla="val 696"/>
              <a:gd name="f32" fmla="val 704"/>
              <a:gd name="f33" fmla="val 710"/>
              <a:gd name="f34" fmla="val 886"/>
              <a:gd name="f35" fmla="val 3350"/>
              <a:gd name="f36" fmla="val 3358"/>
              <a:gd name="f37" fmla="val 3364"/>
              <a:gd name="f38" fmla="val 3372"/>
              <a:gd name="f39" fmla="val 3376"/>
              <a:gd name="f40" fmla="val 3380"/>
              <a:gd name="f41" fmla="*/ f0 1 3384"/>
              <a:gd name="f42" fmla="*/ f1 1 2308"/>
              <a:gd name="f43" fmla="val f2"/>
              <a:gd name="f44" fmla="val f3"/>
              <a:gd name="f45" fmla="val f4"/>
              <a:gd name="f46" fmla="+- f45 0 f43"/>
              <a:gd name="f47" fmla="+- f44 0 f43"/>
              <a:gd name="f48" fmla="*/ f47 1 3384"/>
              <a:gd name="f49" fmla="*/ f46 1 2308"/>
              <a:gd name="f50" fmla="*/ 0 1 f48"/>
              <a:gd name="f51" fmla="*/ f44 1 f48"/>
              <a:gd name="f52" fmla="*/ 0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3384" h="2308">
                <a:moveTo>
                  <a:pt x="f5" y="f2"/>
                </a:moveTo>
                <a:lnTo>
                  <a:pt x="f6" y="f2"/>
                </a:lnTo>
                <a:lnTo>
                  <a:pt x="f6" y="f2"/>
                </a:lnTo>
                <a:lnTo>
                  <a:pt x="f7" y="f2"/>
                </a:lnTo>
                <a:lnTo>
                  <a:pt x="f8" y="f9"/>
                </a:lnTo>
                <a:lnTo>
                  <a:pt x="f10" y="f11"/>
                </a:lnTo>
                <a:lnTo>
                  <a:pt x="f12" y="f12"/>
                </a:lnTo>
                <a:lnTo>
                  <a:pt x="f11" y="f10"/>
                </a:lnTo>
                <a:lnTo>
                  <a:pt x="f9" y="f8"/>
                </a:lnTo>
                <a:lnTo>
                  <a:pt x="f2" y="f7"/>
                </a:lnTo>
                <a:lnTo>
                  <a:pt x="f2" y="f6"/>
                </a:lnTo>
                <a:lnTo>
                  <a:pt x="f2" y="f13"/>
                </a:lnTo>
                <a:lnTo>
                  <a:pt x="f2" y="f13"/>
                </a:lnTo>
                <a:lnTo>
                  <a:pt x="f2" y="f14"/>
                </a:lnTo>
                <a:lnTo>
                  <a:pt x="f9" y="f15"/>
                </a:lnTo>
                <a:lnTo>
                  <a:pt x="f11" y="f16"/>
                </a:lnTo>
                <a:lnTo>
                  <a:pt x="f12" y="f17"/>
                </a:lnTo>
                <a:lnTo>
                  <a:pt x="f10" y="f18"/>
                </a:lnTo>
                <a:lnTo>
                  <a:pt x="f8" y="f19"/>
                </a:lnTo>
                <a:lnTo>
                  <a:pt x="f7" y="f20"/>
                </a:lnTo>
                <a:lnTo>
                  <a:pt x="f6" y="f20"/>
                </a:lnTo>
                <a:lnTo>
                  <a:pt x="f21" y="f20"/>
                </a:lnTo>
                <a:lnTo>
                  <a:pt x="f22" y="f23"/>
                </a:lnTo>
                <a:lnTo>
                  <a:pt x="f22" y="f23"/>
                </a:lnTo>
                <a:lnTo>
                  <a:pt x="f24" y="f25"/>
                </a:lnTo>
                <a:lnTo>
                  <a:pt x="f26" y="f27"/>
                </a:lnTo>
                <a:lnTo>
                  <a:pt x="f28" y="f4"/>
                </a:lnTo>
                <a:lnTo>
                  <a:pt x="f29" y="f4"/>
                </a:lnTo>
                <a:lnTo>
                  <a:pt x="f30" y="f4"/>
                </a:lnTo>
                <a:lnTo>
                  <a:pt x="f31" y="f27"/>
                </a:lnTo>
                <a:lnTo>
                  <a:pt x="f32" y="f25"/>
                </a:lnTo>
                <a:lnTo>
                  <a:pt x="f33" y="f23"/>
                </a:lnTo>
                <a:lnTo>
                  <a:pt x="f34" y="f20"/>
                </a:lnTo>
                <a:lnTo>
                  <a:pt x="f5" y="f20"/>
                </a:lnTo>
                <a:lnTo>
                  <a:pt x="f5" y="f20"/>
                </a:lnTo>
                <a:lnTo>
                  <a:pt x="f35" y="f20"/>
                </a:lnTo>
                <a:lnTo>
                  <a:pt x="f36" y="f19"/>
                </a:lnTo>
                <a:lnTo>
                  <a:pt x="f37" y="f18"/>
                </a:lnTo>
                <a:lnTo>
                  <a:pt x="f38" y="f17"/>
                </a:lnTo>
                <a:lnTo>
                  <a:pt x="f39" y="f16"/>
                </a:lnTo>
                <a:lnTo>
                  <a:pt x="f40" y="f15"/>
                </a:lnTo>
                <a:lnTo>
                  <a:pt x="f3" y="f14"/>
                </a:lnTo>
                <a:lnTo>
                  <a:pt x="f3" y="f13"/>
                </a:lnTo>
                <a:lnTo>
                  <a:pt x="f3" y="f6"/>
                </a:lnTo>
                <a:lnTo>
                  <a:pt x="f3" y="f6"/>
                </a:lnTo>
                <a:lnTo>
                  <a:pt x="f3" y="f7"/>
                </a:lnTo>
                <a:lnTo>
                  <a:pt x="f40" y="f8"/>
                </a:lnTo>
                <a:lnTo>
                  <a:pt x="f39" y="f10"/>
                </a:lnTo>
                <a:lnTo>
                  <a:pt x="f38" y="f12"/>
                </a:lnTo>
                <a:lnTo>
                  <a:pt x="f37" y="f11"/>
                </a:lnTo>
                <a:lnTo>
                  <a:pt x="f36" y="f9"/>
                </a:lnTo>
                <a:lnTo>
                  <a:pt x="f35" y="f2"/>
                </a:lnTo>
                <a:lnTo>
                  <a:pt x="f5" y="f2"/>
                </a:lnTo>
                <a:lnTo>
                  <a:pt x="f5" y="f2"/>
                </a:lnTo>
                <a:close/>
              </a:path>
            </a:pathLst>
          </a:custGeom>
          <a:blipFill>
            <a:blip r:embed="rId2" cstate="print">
              <a:alphaModFix/>
            </a:blip>
            <a:tile sx="101135" sy="101135" algn="tl"/>
          </a:blipFill>
          <a:ln w="9528" cap="rnd">
            <a:solidFill>
              <a:srgbClr val="00C6BB"/>
            </a:solidFill>
            <a:prstDash val="solid"/>
          </a:ln>
        </p:spPr>
        <p:txBody>
          <a:bodyPr lIns="0" tIns="0" rIns="0" bIns="0"/>
          <a:lstStyle/>
          <a:p>
            <a:endParaRPr lang="en-US"/>
          </a:p>
        </p:txBody>
      </p:sp>
      <p:sp>
        <p:nvSpPr>
          <p:cNvPr id="3" name="Title 1"/>
          <p:cNvSpPr txBox="1">
            <a:spLocks noGrp="1"/>
          </p:cNvSpPr>
          <p:nvPr>
            <p:ph type="title"/>
          </p:nvPr>
        </p:nvSpPr>
        <p:spPr>
          <a:xfrm>
            <a:off x="850986" y="1238499"/>
            <a:ext cx="5893838" cy="2645907"/>
          </a:xfrm>
        </p:spPr>
        <p:txBody>
          <a:bodyPr/>
          <a:lstStyle>
            <a:lvl1pPr>
              <a:defRPr sz="4200"/>
            </a:lvl1pPr>
          </a:lstStyle>
          <a:p>
            <a:pPr lvl="0"/>
            <a:r>
              <a:rPr lang="tr-TR"/>
              <a:t>Asıl başlık stili için tıklayın</a:t>
            </a:r>
            <a:endParaRPr lang="en-US"/>
          </a:p>
        </p:txBody>
      </p:sp>
      <p:sp>
        <p:nvSpPr>
          <p:cNvPr id="4" name="Text Placeholder 2"/>
          <p:cNvSpPr txBox="1">
            <a:spLocks noGrp="1"/>
          </p:cNvSpPr>
          <p:nvPr>
            <p:ph type="body" idx="4294967295"/>
          </p:nvPr>
        </p:nvSpPr>
        <p:spPr>
          <a:xfrm>
            <a:off x="853190" y="4443682"/>
            <a:ext cx="5891634" cy="713241"/>
          </a:xfrm>
        </p:spPr>
        <p:txBody>
          <a:bodyPr anchor="t">
            <a:noAutofit/>
          </a:bodyPr>
          <a:lstStyle>
            <a:lvl1pPr marL="0" indent="0">
              <a:buNone/>
              <a:defRPr/>
            </a:lvl1pPr>
          </a:lstStyle>
          <a:p>
            <a:pPr lvl="0"/>
            <a:r>
              <a:rPr lang="tr-TR"/>
              <a:t>Asıl metin stillerini düzenle</a:t>
            </a:r>
          </a:p>
        </p:txBody>
      </p:sp>
      <p:sp>
        <p:nvSpPr>
          <p:cNvPr id="5" name="Text Placeholder 5"/>
          <p:cNvSpPr txBox="1">
            <a:spLocks noGrp="1"/>
          </p:cNvSpPr>
          <p:nvPr>
            <p:ph type="body" idx="4294967295"/>
          </p:nvPr>
        </p:nvSpPr>
        <p:spPr>
          <a:xfrm>
            <a:off x="7574642" y="1081451"/>
            <a:ext cx="3810003" cy="4075462"/>
          </a:xfrm>
        </p:spPr>
        <p:txBody>
          <a:bodyPr anchor="t"/>
          <a:lstStyle>
            <a:lvl1pPr marL="0" indent="0">
              <a:buNone/>
              <a:defRPr/>
            </a:lvl1pPr>
          </a:lstStyle>
          <a:p>
            <a:pPr lvl="0"/>
            <a:r>
              <a:rPr lang="tr-TR"/>
              <a:t>Asıl metin stillerini düzenle</a:t>
            </a:r>
          </a:p>
        </p:txBody>
      </p:sp>
      <p:sp>
        <p:nvSpPr>
          <p:cNvPr id="6" name="Date Placeholder 3"/>
          <p:cNvSpPr txBox="1">
            <a:spLocks noGrp="1"/>
          </p:cNvSpPr>
          <p:nvPr>
            <p:ph type="dt" sz="half" idx="7"/>
          </p:nvPr>
        </p:nvSpPr>
        <p:spPr>
          <a:xfrm>
            <a:off x="9334624" y="6041358"/>
            <a:ext cx="1343701" cy="365129"/>
          </a:xfrm>
        </p:spPr>
        <p:txBody>
          <a:bodyPr/>
          <a:lstStyle>
            <a:lvl1pPr>
              <a:defRPr/>
            </a:lvl1pPr>
          </a:lstStyle>
          <a:p>
            <a:pPr lvl="0"/>
            <a:fld id="{FED31B9D-9F64-4D2C-9DD6-D6B65CF57D44}" type="datetime1">
              <a:rPr lang="en-US"/>
              <a:pPr lvl="0"/>
              <a:t>3/26/2017</a:t>
            </a:fld>
            <a:endParaRPr lang="en-US"/>
          </a:p>
        </p:txBody>
      </p:sp>
      <p:sp>
        <p:nvSpPr>
          <p:cNvPr id="7" name="Footer Placeholder 4"/>
          <p:cNvSpPr txBox="1">
            <a:spLocks noGrp="1"/>
          </p:cNvSpPr>
          <p:nvPr>
            <p:ph type="ftr" sz="quarter" idx="9"/>
          </p:nvPr>
        </p:nvSpPr>
        <p:spPr>
          <a:xfrm>
            <a:off x="451512" y="6041358"/>
            <a:ext cx="8644316" cy="365129"/>
          </a:xfrm>
        </p:spPr>
        <p:txBody>
          <a:bodyPr/>
          <a:lstStyle>
            <a:lvl1pPr>
              <a:defRPr/>
            </a:lvl1pPr>
          </a:lstStyle>
          <a:p>
            <a:pPr lvl="0"/>
            <a:endParaRPr lang="en-US"/>
          </a:p>
        </p:txBody>
      </p:sp>
      <p:sp>
        <p:nvSpPr>
          <p:cNvPr id="8" name="Slide Number Placeholder 5"/>
          <p:cNvSpPr txBox="1">
            <a:spLocks noGrp="1"/>
          </p:cNvSpPr>
          <p:nvPr>
            <p:ph type="sldNum" sz="quarter" idx="8"/>
          </p:nvPr>
        </p:nvSpPr>
        <p:spPr>
          <a:xfrm>
            <a:off x="10678326" y="5915884"/>
            <a:ext cx="1062157" cy="490603"/>
          </a:xfrm>
        </p:spPr>
        <p:txBody>
          <a:bodyPr/>
          <a:lstStyle>
            <a:lvl1pPr>
              <a:defRPr/>
            </a:lvl1pPr>
          </a:lstStyle>
          <a:p>
            <a:pPr lvl="0"/>
            <a:fld id="{A645A787-9F20-40E5-B776-5CD253FC46E1}" type="slidenum">
              <a:rPr/>
              <a:pPr lvl="0"/>
              <a:t>‹#›</a:t>
            </a:fld>
            <a:endParaRPr lang="en-US"/>
          </a:p>
        </p:txBody>
      </p:sp>
    </p:spTree>
    <p:extLst>
      <p:ext uri="{BB962C8B-B14F-4D97-AF65-F5344CB8AC3E}">
        <p14:creationId xmlns:p14="http://schemas.microsoft.com/office/powerpoint/2010/main" xmlns="" val="1538933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Freeform 6"/>
          <p:cNvSpPr/>
          <p:nvPr/>
        </p:nvSpPr>
        <p:spPr>
          <a:xfrm>
            <a:off x="1140887" y="2286585"/>
            <a:ext cx="4895112" cy="2503974"/>
          </a:xfrm>
          <a:custGeom>
            <a:avLst/>
            <a:gdLst>
              <a:gd name="f0" fmla="val w"/>
              <a:gd name="f1" fmla="val h"/>
              <a:gd name="f2" fmla="val 0"/>
              <a:gd name="f3" fmla="val 3384"/>
              <a:gd name="f4" fmla="val 2308"/>
              <a:gd name="f5" fmla="val 3340"/>
              <a:gd name="f6" fmla="val 44"/>
              <a:gd name="f7" fmla="val 34"/>
              <a:gd name="f8" fmla="val 26"/>
              <a:gd name="f9" fmla="val 4"/>
              <a:gd name="f10" fmla="val 20"/>
              <a:gd name="f11" fmla="val 8"/>
              <a:gd name="f12" fmla="val 12"/>
              <a:gd name="f13" fmla="val 2076"/>
              <a:gd name="f14" fmla="val 2086"/>
              <a:gd name="f15" fmla="val 2094"/>
              <a:gd name="f16" fmla="val 2100"/>
              <a:gd name="f17" fmla="val 2108"/>
              <a:gd name="f18" fmla="val 2112"/>
              <a:gd name="f19" fmla="val 2116"/>
              <a:gd name="f20" fmla="val 2120"/>
              <a:gd name="f21" fmla="val 474"/>
              <a:gd name="f22" fmla="val 650"/>
              <a:gd name="f23" fmla="val 2296"/>
              <a:gd name="f24" fmla="val 656"/>
              <a:gd name="f25" fmla="val 2300"/>
              <a:gd name="f26" fmla="val 664"/>
              <a:gd name="f27" fmla="val 2304"/>
              <a:gd name="f28" fmla="val 672"/>
              <a:gd name="f29" fmla="val 680"/>
              <a:gd name="f30" fmla="val 688"/>
              <a:gd name="f31" fmla="val 696"/>
              <a:gd name="f32" fmla="val 704"/>
              <a:gd name="f33" fmla="val 710"/>
              <a:gd name="f34" fmla="val 886"/>
              <a:gd name="f35" fmla="val 3350"/>
              <a:gd name="f36" fmla="val 3358"/>
              <a:gd name="f37" fmla="val 3364"/>
              <a:gd name="f38" fmla="val 3372"/>
              <a:gd name="f39" fmla="val 3376"/>
              <a:gd name="f40" fmla="val 3380"/>
              <a:gd name="f41" fmla="*/ f0 1 3384"/>
              <a:gd name="f42" fmla="*/ f1 1 2308"/>
              <a:gd name="f43" fmla="val f2"/>
              <a:gd name="f44" fmla="val f3"/>
              <a:gd name="f45" fmla="val f4"/>
              <a:gd name="f46" fmla="+- f45 0 f43"/>
              <a:gd name="f47" fmla="+- f44 0 f43"/>
              <a:gd name="f48" fmla="*/ f47 1 3384"/>
              <a:gd name="f49" fmla="*/ f46 1 2308"/>
              <a:gd name="f50" fmla="*/ 0 1 f48"/>
              <a:gd name="f51" fmla="*/ f44 1 f48"/>
              <a:gd name="f52" fmla="*/ 0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3384" h="2308">
                <a:moveTo>
                  <a:pt x="f5" y="f2"/>
                </a:moveTo>
                <a:lnTo>
                  <a:pt x="f6" y="f2"/>
                </a:lnTo>
                <a:lnTo>
                  <a:pt x="f6" y="f2"/>
                </a:lnTo>
                <a:lnTo>
                  <a:pt x="f7" y="f2"/>
                </a:lnTo>
                <a:lnTo>
                  <a:pt x="f8" y="f9"/>
                </a:lnTo>
                <a:lnTo>
                  <a:pt x="f10" y="f11"/>
                </a:lnTo>
                <a:lnTo>
                  <a:pt x="f12" y="f12"/>
                </a:lnTo>
                <a:lnTo>
                  <a:pt x="f11" y="f10"/>
                </a:lnTo>
                <a:lnTo>
                  <a:pt x="f9" y="f8"/>
                </a:lnTo>
                <a:lnTo>
                  <a:pt x="f2" y="f7"/>
                </a:lnTo>
                <a:lnTo>
                  <a:pt x="f2" y="f6"/>
                </a:lnTo>
                <a:lnTo>
                  <a:pt x="f2" y="f13"/>
                </a:lnTo>
                <a:lnTo>
                  <a:pt x="f2" y="f13"/>
                </a:lnTo>
                <a:lnTo>
                  <a:pt x="f2" y="f14"/>
                </a:lnTo>
                <a:lnTo>
                  <a:pt x="f9" y="f15"/>
                </a:lnTo>
                <a:lnTo>
                  <a:pt x="f11" y="f16"/>
                </a:lnTo>
                <a:lnTo>
                  <a:pt x="f12" y="f17"/>
                </a:lnTo>
                <a:lnTo>
                  <a:pt x="f10" y="f18"/>
                </a:lnTo>
                <a:lnTo>
                  <a:pt x="f8" y="f19"/>
                </a:lnTo>
                <a:lnTo>
                  <a:pt x="f7" y="f20"/>
                </a:lnTo>
                <a:lnTo>
                  <a:pt x="f6" y="f20"/>
                </a:lnTo>
                <a:lnTo>
                  <a:pt x="f21" y="f20"/>
                </a:lnTo>
                <a:lnTo>
                  <a:pt x="f22" y="f23"/>
                </a:lnTo>
                <a:lnTo>
                  <a:pt x="f22" y="f23"/>
                </a:lnTo>
                <a:lnTo>
                  <a:pt x="f24" y="f25"/>
                </a:lnTo>
                <a:lnTo>
                  <a:pt x="f26" y="f27"/>
                </a:lnTo>
                <a:lnTo>
                  <a:pt x="f28" y="f4"/>
                </a:lnTo>
                <a:lnTo>
                  <a:pt x="f29" y="f4"/>
                </a:lnTo>
                <a:lnTo>
                  <a:pt x="f30" y="f4"/>
                </a:lnTo>
                <a:lnTo>
                  <a:pt x="f31" y="f27"/>
                </a:lnTo>
                <a:lnTo>
                  <a:pt x="f32" y="f25"/>
                </a:lnTo>
                <a:lnTo>
                  <a:pt x="f33" y="f23"/>
                </a:lnTo>
                <a:lnTo>
                  <a:pt x="f34" y="f20"/>
                </a:lnTo>
                <a:lnTo>
                  <a:pt x="f5" y="f20"/>
                </a:lnTo>
                <a:lnTo>
                  <a:pt x="f5" y="f20"/>
                </a:lnTo>
                <a:lnTo>
                  <a:pt x="f35" y="f20"/>
                </a:lnTo>
                <a:lnTo>
                  <a:pt x="f36" y="f19"/>
                </a:lnTo>
                <a:lnTo>
                  <a:pt x="f37" y="f18"/>
                </a:lnTo>
                <a:lnTo>
                  <a:pt x="f38" y="f17"/>
                </a:lnTo>
                <a:lnTo>
                  <a:pt x="f39" y="f16"/>
                </a:lnTo>
                <a:lnTo>
                  <a:pt x="f40" y="f15"/>
                </a:lnTo>
                <a:lnTo>
                  <a:pt x="f3" y="f14"/>
                </a:lnTo>
                <a:lnTo>
                  <a:pt x="f3" y="f13"/>
                </a:lnTo>
                <a:lnTo>
                  <a:pt x="f3" y="f6"/>
                </a:lnTo>
                <a:lnTo>
                  <a:pt x="f3" y="f6"/>
                </a:lnTo>
                <a:lnTo>
                  <a:pt x="f3" y="f7"/>
                </a:lnTo>
                <a:lnTo>
                  <a:pt x="f40" y="f8"/>
                </a:lnTo>
                <a:lnTo>
                  <a:pt x="f39" y="f10"/>
                </a:lnTo>
                <a:lnTo>
                  <a:pt x="f38" y="f12"/>
                </a:lnTo>
                <a:lnTo>
                  <a:pt x="f37" y="f11"/>
                </a:lnTo>
                <a:lnTo>
                  <a:pt x="f36" y="f9"/>
                </a:lnTo>
                <a:lnTo>
                  <a:pt x="f35" y="f2"/>
                </a:lnTo>
                <a:lnTo>
                  <a:pt x="f5" y="f2"/>
                </a:lnTo>
                <a:lnTo>
                  <a:pt x="f5" y="f2"/>
                </a:lnTo>
                <a:close/>
              </a:path>
            </a:pathLst>
          </a:custGeom>
          <a:blipFill>
            <a:blip r:embed="rId2" cstate="print">
              <a:alphaModFix/>
            </a:blip>
            <a:tile sx="101135" sy="101135" algn="tl"/>
          </a:blipFill>
          <a:ln w="9528" cap="rnd">
            <a:solidFill>
              <a:srgbClr val="00C6BB"/>
            </a:solidFill>
            <a:prstDash val="solid"/>
          </a:ln>
        </p:spPr>
        <p:txBody>
          <a:bodyPr lIns="0" tIns="0" rIns="0" bIns="0"/>
          <a:lstStyle/>
          <a:p>
            <a:endParaRPr lang="en-US"/>
          </a:p>
        </p:txBody>
      </p:sp>
      <p:sp>
        <p:nvSpPr>
          <p:cNvPr id="3" name="Title 1"/>
          <p:cNvSpPr txBox="1">
            <a:spLocks noGrp="1"/>
          </p:cNvSpPr>
          <p:nvPr>
            <p:ph type="title"/>
          </p:nvPr>
        </p:nvSpPr>
        <p:spPr>
          <a:xfrm>
            <a:off x="1357088" y="2435952"/>
            <a:ext cx="4382518" cy="2007784"/>
          </a:xfrm>
        </p:spPr>
        <p:txBody>
          <a:bodyPr/>
          <a:lstStyle>
            <a:lvl1pPr>
              <a:defRPr sz="3200"/>
            </a:lvl1pPr>
          </a:lstStyle>
          <a:p>
            <a:pPr lvl="0"/>
            <a:r>
              <a:rPr lang="tr-TR"/>
              <a:t>Asıl başlık stili için tıklayın</a:t>
            </a:r>
            <a:endParaRPr lang="en-US"/>
          </a:p>
        </p:txBody>
      </p:sp>
      <p:sp>
        <p:nvSpPr>
          <p:cNvPr id="4" name="Text Placeholder 5"/>
          <p:cNvSpPr txBox="1">
            <a:spLocks noGrp="1"/>
          </p:cNvSpPr>
          <p:nvPr>
            <p:ph type="body" idx="4294967295"/>
          </p:nvPr>
        </p:nvSpPr>
        <p:spPr>
          <a:xfrm>
            <a:off x="6155996" y="2286000"/>
            <a:ext cx="4880299" cy="2295528"/>
          </a:xfrm>
        </p:spPr>
        <p:txBody>
          <a:bodyPr anchor="t"/>
          <a:lstStyle>
            <a:lvl1pPr marL="0" indent="0">
              <a:buNone/>
              <a:defRPr/>
            </a:lvl1pPr>
          </a:lstStyle>
          <a:p>
            <a:pPr lvl="0"/>
            <a:r>
              <a:rPr lang="tr-TR"/>
              <a:t>Asıl metin stillerini düzenle</a:t>
            </a:r>
          </a:p>
        </p:txBody>
      </p:sp>
      <p:sp>
        <p:nvSpPr>
          <p:cNvPr id="5" name="Date Placeholder 1"/>
          <p:cNvSpPr txBox="1">
            <a:spLocks noGrp="1"/>
          </p:cNvSpPr>
          <p:nvPr>
            <p:ph type="dt" sz="half" idx="7"/>
          </p:nvPr>
        </p:nvSpPr>
        <p:spPr>
          <a:xfrm>
            <a:off x="9334624" y="6041358"/>
            <a:ext cx="1343701" cy="365129"/>
          </a:xfrm>
        </p:spPr>
        <p:txBody>
          <a:bodyPr/>
          <a:lstStyle>
            <a:lvl1pPr>
              <a:defRPr/>
            </a:lvl1pPr>
          </a:lstStyle>
          <a:p>
            <a:pPr lvl="0"/>
            <a:fld id="{7D25841F-FDC0-45D1-BE97-8BAA0A880EAE}" type="datetime1">
              <a:rPr lang="en-US"/>
              <a:pPr lvl="0"/>
              <a:t>3/26/2017</a:t>
            </a:fld>
            <a:endParaRPr lang="en-US"/>
          </a:p>
        </p:txBody>
      </p:sp>
      <p:sp>
        <p:nvSpPr>
          <p:cNvPr id="6" name="Footer Placeholder 2"/>
          <p:cNvSpPr txBox="1">
            <a:spLocks noGrp="1"/>
          </p:cNvSpPr>
          <p:nvPr>
            <p:ph type="ftr" sz="quarter" idx="9"/>
          </p:nvPr>
        </p:nvSpPr>
        <p:spPr>
          <a:xfrm>
            <a:off x="451512" y="6041358"/>
            <a:ext cx="8644316" cy="365129"/>
          </a:xfrm>
        </p:spPr>
        <p:txBody>
          <a:bodyPr/>
          <a:lstStyle>
            <a:lvl1pPr>
              <a:defRPr/>
            </a:lvl1pPr>
          </a:lstStyle>
          <a:p>
            <a:pPr lvl="0"/>
            <a:endParaRPr lang="en-US"/>
          </a:p>
        </p:txBody>
      </p:sp>
      <p:sp>
        <p:nvSpPr>
          <p:cNvPr id="7" name="Slide Number Placeholder 3"/>
          <p:cNvSpPr txBox="1">
            <a:spLocks noGrp="1"/>
          </p:cNvSpPr>
          <p:nvPr>
            <p:ph type="sldNum" sz="quarter" idx="8"/>
          </p:nvPr>
        </p:nvSpPr>
        <p:spPr>
          <a:xfrm>
            <a:off x="10678326" y="5915884"/>
            <a:ext cx="1062157" cy="490603"/>
          </a:xfrm>
        </p:spPr>
        <p:txBody>
          <a:bodyPr/>
          <a:lstStyle>
            <a:lvl1pPr>
              <a:defRPr/>
            </a:lvl1pPr>
          </a:lstStyle>
          <a:p>
            <a:pPr lvl="0"/>
            <a:fld id="{122DD2D2-4242-4E94-8116-C18AD022BEBB}" type="slidenum">
              <a:rPr/>
              <a:pPr lvl="0"/>
              <a:t>‹#›</a:t>
            </a:fld>
            <a:endParaRPr lang="en-US"/>
          </a:p>
        </p:txBody>
      </p:sp>
    </p:spTree>
    <p:extLst>
      <p:ext uri="{BB962C8B-B14F-4D97-AF65-F5344CB8AC3E}">
        <p14:creationId xmlns:p14="http://schemas.microsoft.com/office/powerpoint/2010/main" xmlns="" val="9021071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Freeform 6"/>
          <p:cNvSpPr/>
          <p:nvPr/>
        </p:nvSpPr>
        <p:spPr>
          <a:xfrm>
            <a:off x="0" y="0"/>
            <a:ext cx="12191996" cy="2185992"/>
          </a:xfrm>
          <a:custGeom>
            <a:avLst/>
            <a:gdLst>
              <a:gd name="f0" fmla="val w"/>
              <a:gd name="f1" fmla="val h"/>
              <a:gd name="f2" fmla="val 0"/>
              <a:gd name="f3" fmla="val 5760"/>
              <a:gd name="f4" fmla="val 1377"/>
              <a:gd name="f5" fmla="val 1189"/>
              <a:gd name="f6" fmla="val 943"/>
              <a:gd name="f7" fmla="val 1123"/>
              <a:gd name="f8" fmla="val 1369"/>
              <a:gd name="f9" fmla="val 1127"/>
              <a:gd name="f10" fmla="val 1371"/>
              <a:gd name="f11" fmla="val 1133"/>
              <a:gd name="f12" fmla="val 1374"/>
              <a:gd name="f13" fmla="val 1139"/>
              <a:gd name="f14" fmla="val 1144"/>
              <a:gd name="f15" fmla="val 1150"/>
              <a:gd name="f16" fmla="val 1155"/>
              <a:gd name="f17" fmla="val 1161"/>
              <a:gd name="f18" fmla="val 1165"/>
              <a:gd name="f19" fmla="val 1345"/>
              <a:gd name="f20" fmla="*/ f0 1 5760"/>
              <a:gd name="f21" fmla="*/ f1 1 1377"/>
              <a:gd name="f22" fmla="val f2"/>
              <a:gd name="f23" fmla="val f3"/>
              <a:gd name="f24" fmla="val f4"/>
              <a:gd name="f25" fmla="+- f24 0 f22"/>
              <a:gd name="f26" fmla="+- f23 0 f22"/>
              <a:gd name="f27" fmla="*/ f26 1 5760"/>
              <a:gd name="f28" fmla="*/ f25 1 1377"/>
              <a:gd name="f29" fmla="*/ 0 1 f27"/>
              <a:gd name="f30" fmla="*/ f23 1 f27"/>
              <a:gd name="f31" fmla="*/ 0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5760" h="1377">
                <a:moveTo>
                  <a:pt x="f3" y="f2"/>
                </a:moveTo>
                <a:lnTo>
                  <a:pt x="f2" y="f2"/>
                </a:lnTo>
                <a:lnTo>
                  <a:pt x="f2" y="f5"/>
                </a:lnTo>
                <a:lnTo>
                  <a:pt x="f6" y="f5"/>
                </a:lnTo>
                <a:lnTo>
                  <a:pt x="f7" y="f8"/>
                </a:lnTo>
                <a:lnTo>
                  <a:pt x="f7" y="f8"/>
                </a:lnTo>
                <a:lnTo>
                  <a:pt x="f9" y="f10"/>
                </a:lnTo>
                <a:lnTo>
                  <a:pt x="f11" y="f12"/>
                </a:lnTo>
                <a:lnTo>
                  <a:pt x="f13" y="f4"/>
                </a:lnTo>
                <a:lnTo>
                  <a:pt x="f14" y="f4"/>
                </a:lnTo>
                <a:lnTo>
                  <a:pt x="f15" y="f4"/>
                </a:lnTo>
                <a:lnTo>
                  <a:pt x="f16" y="f12"/>
                </a:lnTo>
                <a:lnTo>
                  <a:pt x="f17" y="f10"/>
                </a:lnTo>
                <a:lnTo>
                  <a:pt x="f18" y="f8"/>
                </a:lnTo>
                <a:lnTo>
                  <a:pt x="f19" y="f5"/>
                </a:lnTo>
                <a:lnTo>
                  <a:pt x="f3" y="f5"/>
                </a:lnTo>
                <a:lnTo>
                  <a:pt x="f3" y="f2"/>
                </a:lnTo>
                <a:close/>
              </a:path>
            </a:pathLst>
          </a:custGeom>
          <a:blipFill>
            <a:blip r:embed="rId2" cstate="print">
              <a:alphaModFix/>
            </a:blip>
            <a:tile sx="101135" sy="101135" algn="tl"/>
          </a:blipFill>
          <a:ln w="9528" cap="rnd">
            <a:solidFill>
              <a:srgbClr val="00C6BB"/>
            </a:solidFill>
            <a:prstDash val="solid"/>
          </a:ln>
        </p:spPr>
        <p:txBody>
          <a:bodyPr lIns="0" tIns="0" rIns="0" bIns="0"/>
          <a:lstStyle/>
          <a:p>
            <a:endParaRPr lang="en-US"/>
          </a:p>
        </p:txBody>
      </p:sp>
      <p:sp>
        <p:nvSpPr>
          <p:cNvPr id="3" name="Title 1"/>
          <p:cNvSpPr txBox="1">
            <a:spLocks noGrp="1"/>
          </p:cNvSpPr>
          <p:nvPr>
            <p:ph type="title"/>
          </p:nvPr>
        </p:nvSpPr>
        <p:spPr>
          <a:xfrm>
            <a:off x="810002" y="447187"/>
            <a:ext cx="10572000" cy="970452"/>
          </a:xfrm>
        </p:spPr>
        <p:txBody>
          <a:bodyPr/>
          <a:lstStyle>
            <a:lvl1pPr>
              <a:defRPr/>
            </a:lvl1pPr>
          </a:lstStyle>
          <a:p>
            <a:pPr lvl="0"/>
            <a:r>
              <a:rPr lang="tr-TR"/>
              <a:t>Asıl başlık stili için tıklayın</a:t>
            </a:r>
            <a:endParaRPr lang="en-US"/>
          </a:p>
        </p:txBody>
      </p:sp>
      <p:sp>
        <p:nvSpPr>
          <p:cNvPr id="4" name="Vertical Text Placeholder 2"/>
          <p:cNvSpPr txBox="1">
            <a:spLocks noGrp="1"/>
          </p:cNvSpPr>
          <p:nvPr>
            <p:ph type="body" orient="vert" idx="1"/>
          </p:nvPr>
        </p:nvSpPr>
        <p:spPr>
          <a:xfrm>
            <a:off x="810002" y="2184401"/>
            <a:ext cx="10563285" cy="3674397"/>
          </a:xfrm>
        </p:spPr>
        <p:txBody>
          <a:bodyPr vert="eaVert" anchor="t"/>
          <a:lstStyle>
            <a:lvl1pPr>
              <a:defRPr/>
            </a:lvl1pPr>
            <a:lvl2pPr>
              <a:defRPr/>
            </a:lvl2pPr>
            <a:lvl3pPr>
              <a:defRPr/>
            </a:lvl3pPr>
            <a:lvl4pPr>
              <a:defRPr/>
            </a:lvl4pPr>
            <a:lvl5pPr>
              <a:defRPr/>
            </a:lvl5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5" name="Date Placeholder 3"/>
          <p:cNvSpPr txBox="1">
            <a:spLocks noGrp="1"/>
          </p:cNvSpPr>
          <p:nvPr>
            <p:ph type="dt" sz="half" idx="7"/>
          </p:nvPr>
        </p:nvSpPr>
        <p:spPr>
          <a:xfrm>
            <a:off x="9334624" y="6041358"/>
            <a:ext cx="1343701" cy="365129"/>
          </a:xfrm>
        </p:spPr>
        <p:txBody>
          <a:bodyPr/>
          <a:lstStyle>
            <a:lvl1pPr>
              <a:defRPr/>
            </a:lvl1pPr>
          </a:lstStyle>
          <a:p>
            <a:pPr lvl="0"/>
            <a:fld id="{78730D93-A8FB-475F-9170-D7FB5D4E3650}" type="datetime1">
              <a:rPr lang="en-US"/>
              <a:pPr lvl="0"/>
              <a:t>3/26/2017</a:t>
            </a:fld>
            <a:endParaRPr lang="en-US"/>
          </a:p>
        </p:txBody>
      </p:sp>
      <p:sp>
        <p:nvSpPr>
          <p:cNvPr id="6" name="Footer Placeholder 4"/>
          <p:cNvSpPr txBox="1">
            <a:spLocks noGrp="1"/>
          </p:cNvSpPr>
          <p:nvPr>
            <p:ph type="ftr" sz="quarter" idx="9"/>
          </p:nvPr>
        </p:nvSpPr>
        <p:spPr>
          <a:xfrm>
            <a:off x="451512" y="6041358"/>
            <a:ext cx="8644316" cy="365129"/>
          </a:xfrm>
        </p:spPr>
        <p:txBody>
          <a:bodyPr/>
          <a:lstStyle>
            <a:lvl1pPr>
              <a:defRPr/>
            </a:lvl1pPr>
          </a:lstStyle>
          <a:p>
            <a:pPr lvl="0"/>
            <a:endParaRPr lang="en-US"/>
          </a:p>
        </p:txBody>
      </p:sp>
      <p:sp>
        <p:nvSpPr>
          <p:cNvPr id="7" name="Slide Number Placeholder 5"/>
          <p:cNvSpPr txBox="1">
            <a:spLocks noGrp="1"/>
          </p:cNvSpPr>
          <p:nvPr>
            <p:ph type="sldNum" sz="quarter" idx="8"/>
          </p:nvPr>
        </p:nvSpPr>
        <p:spPr>
          <a:xfrm>
            <a:off x="10678326" y="5915884"/>
            <a:ext cx="1062157" cy="490603"/>
          </a:xfrm>
        </p:spPr>
        <p:txBody>
          <a:bodyPr/>
          <a:lstStyle>
            <a:lvl1pPr>
              <a:defRPr/>
            </a:lvl1pPr>
          </a:lstStyle>
          <a:p>
            <a:pPr lvl="0"/>
            <a:fld id="{63C3E4D5-F364-468F-8ABD-3F066694CAFF}" type="slidenum">
              <a:rPr/>
              <a:pPr lvl="0"/>
              <a:t>‹#›</a:t>
            </a:fld>
            <a:endParaRPr lang="en-US"/>
          </a:p>
        </p:txBody>
      </p:sp>
    </p:spTree>
    <p:extLst>
      <p:ext uri="{BB962C8B-B14F-4D97-AF65-F5344CB8AC3E}">
        <p14:creationId xmlns:p14="http://schemas.microsoft.com/office/powerpoint/2010/main" xmlns="" val="14850068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Freeform 6"/>
          <p:cNvSpPr/>
          <p:nvPr/>
        </p:nvSpPr>
        <p:spPr>
          <a:xfrm>
            <a:off x="7669648" y="446090"/>
            <a:ext cx="4522348" cy="5414957"/>
          </a:xfrm>
          <a:custGeom>
            <a:avLst/>
            <a:gdLst>
              <a:gd name="f0" fmla="val w"/>
              <a:gd name="f1" fmla="val h"/>
              <a:gd name="f2" fmla="val 0"/>
              <a:gd name="f3" fmla="val 2879"/>
              <a:gd name="f4" fmla="val 4320"/>
              <a:gd name="f5" fmla="val 183"/>
              <a:gd name="f6" fmla="val 1197"/>
              <a:gd name="f7" fmla="val 8"/>
              <a:gd name="f8" fmla="val 1372"/>
              <a:gd name="f9" fmla="val 6"/>
              <a:gd name="f10" fmla="val 1376"/>
              <a:gd name="f11" fmla="val 3"/>
              <a:gd name="f12" fmla="val 1382"/>
              <a:gd name="f13" fmla="val 1387"/>
              <a:gd name="f14" fmla="val 1393"/>
              <a:gd name="f15" fmla="val 1399"/>
              <a:gd name="f16" fmla="val 1404"/>
              <a:gd name="f17" fmla="val 1410"/>
              <a:gd name="f18" fmla="val 1414"/>
              <a:gd name="f19" fmla="val 1589"/>
              <a:gd name="f20" fmla="*/ f0 1 2879"/>
              <a:gd name="f21" fmla="*/ f1 1 4320"/>
              <a:gd name="f22" fmla="val f2"/>
              <a:gd name="f23" fmla="val f3"/>
              <a:gd name="f24" fmla="val f4"/>
              <a:gd name="f25" fmla="+- f24 0 f22"/>
              <a:gd name="f26" fmla="+- f23 0 f22"/>
              <a:gd name="f27" fmla="*/ f26 1 2879"/>
              <a:gd name="f28" fmla="*/ f25 1 4320"/>
              <a:gd name="f29" fmla="*/ 0 1 f27"/>
              <a:gd name="f30" fmla="*/ f23 1 f27"/>
              <a:gd name="f31" fmla="*/ 0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2879" h="4320">
                <a:moveTo>
                  <a:pt x="f5" y="f2"/>
                </a:moveTo>
                <a:lnTo>
                  <a:pt x="f5" y="f6"/>
                </a:lnTo>
                <a:lnTo>
                  <a:pt x="f7" y="f8"/>
                </a:lnTo>
                <a:lnTo>
                  <a:pt x="f7" y="f8"/>
                </a:lnTo>
                <a:lnTo>
                  <a:pt x="f9" y="f10"/>
                </a:lnTo>
                <a:lnTo>
                  <a:pt x="f11" y="f12"/>
                </a:lnTo>
                <a:lnTo>
                  <a:pt x="f2" y="f13"/>
                </a:lnTo>
                <a:lnTo>
                  <a:pt x="f2" y="f14"/>
                </a:lnTo>
                <a:lnTo>
                  <a:pt x="f2" y="f15"/>
                </a:lnTo>
                <a:lnTo>
                  <a:pt x="f11" y="f16"/>
                </a:lnTo>
                <a:lnTo>
                  <a:pt x="f9" y="f17"/>
                </a:lnTo>
                <a:lnTo>
                  <a:pt x="f7" y="f18"/>
                </a:lnTo>
                <a:lnTo>
                  <a:pt x="f5" y="f19"/>
                </a:lnTo>
                <a:lnTo>
                  <a:pt x="f5" y="f4"/>
                </a:lnTo>
                <a:lnTo>
                  <a:pt x="f3" y="f4"/>
                </a:lnTo>
                <a:lnTo>
                  <a:pt x="f3" y="f2"/>
                </a:lnTo>
                <a:lnTo>
                  <a:pt x="f5" y="f2"/>
                </a:lnTo>
                <a:close/>
              </a:path>
            </a:pathLst>
          </a:custGeom>
          <a:blipFill>
            <a:blip r:embed="rId2" cstate="print">
              <a:alphaModFix/>
            </a:blip>
            <a:tile sx="101135" sy="101135" algn="tl"/>
          </a:blipFill>
          <a:ln w="9528" cap="rnd">
            <a:solidFill>
              <a:srgbClr val="00C6BB"/>
            </a:solidFill>
            <a:prstDash val="solid"/>
          </a:ln>
        </p:spPr>
        <p:txBody>
          <a:bodyPr lIns="0" tIns="0" rIns="0" bIns="0"/>
          <a:lstStyle/>
          <a:p>
            <a:endParaRPr lang="en-US"/>
          </a:p>
        </p:txBody>
      </p:sp>
      <p:sp>
        <p:nvSpPr>
          <p:cNvPr id="3" name="Vertical Title 1"/>
          <p:cNvSpPr txBox="1">
            <a:spLocks noGrp="1"/>
          </p:cNvSpPr>
          <p:nvPr>
            <p:ph type="title" orient="vert"/>
          </p:nvPr>
        </p:nvSpPr>
        <p:spPr>
          <a:xfrm>
            <a:off x="8183541" y="586166"/>
            <a:ext cx="2494794" cy="5134794"/>
          </a:xfrm>
        </p:spPr>
        <p:txBody>
          <a:bodyPr vert="eaVert"/>
          <a:lstStyle>
            <a:lvl1pPr>
              <a:defRPr/>
            </a:lvl1pPr>
          </a:lstStyle>
          <a:p>
            <a:pPr lvl="0"/>
            <a:r>
              <a:rPr lang="tr-TR"/>
              <a:t>Asıl başlık stili için tıklayın</a:t>
            </a:r>
            <a:endParaRPr lang="en-US"/>
          </a:p>
        </p:txBody>
      </p:sp>
      <p:sp>
        <p:nvSpPr>
          <p:cNvPr id="4" name="Vertical Text Placeholder 2"/>
          <p:cNvSpPr txBox="1">
            <a:spLocks noGrp="1"/>
          </p:cNvSpPr>
          <p:nvPr>
            <p:ph type="body" orient="vert" idx="1"/>
          </p:nvPr>
        </p:nvSpPr>
        <p:spPr>
          <a:xfrm>
            <a:off x="810002" y="446090"/>
            <a:ext cx="6611541" cy="5414957"/>
          </a:xfrm>
        </p:spPr>
        <p:txBody>
          <a:bodyPr vert="eaVert" anchor="t"/>
          <a:lstStyle>
            <a:lvl1pPr>
              <a:defRPr/>
            </a:lvl1pPr>
            <a:lvl2pPr>
              <a:defRPr/>
            </a:lvl2pPr>
            <a:lvl3pPr>
              <a:defRPr/>
            </a:lvl3pPr>
            <a:lvl4pPr>
              <a:defRPr/>
            </a:lvl4pPr>
            <a:lvl5pPr>
              <a:defRPr/>
            </a:lvl5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5" name="Date Placeholder 3"/>
          <p:cNvSpPr txBox="1">
            <a:spLocks noGrp="1"/>
          </p:cNvSpPr>
          <p:nvPr>
            <p:ph type="dt" sz="half" idx="7"/>
          </p:nvPr>
        </p:nvSpPr>
        <p:spPr>
          <a:xfrm>
            <a:off x="9334624" y="6041358"/>
            <a:ext cx="1343701" cy="365129"/>
          </a:xfrm>
        </p:spPr>
        <p:txBody>
          <a:bodyPr/>
          <a:lstStyle>
            <a:lvl1pPr>
              <a:defRPr/>
            </a:lvl1pPr>
          </a:lstStyle>
          <a:p>
            <a:pPr lvl="0"/>
            <a:fld id="{8D537A7A-F7E1-4CBF-BD1E-CAF5494BEDE9}" type="datetime1">
              <a:rPr lang="en-US"/>
              <a:pPr lvl="0"/>
              <a:t>3/26/2017</a:t>
            </a:fld>
            <a:endParaRPr lang="en-US"/>
          </a:p>
        </p:txBody>
      </p:sp>
      <p:sp>
        <p:nvSpPr>
          <p:cNvPr id="6" name="Footer Placeholder 4"/>
          <p:cNvSpPr txBox="1">
            <a:spLocks noGrp="1"/>
          </p:cNvSpPr>
          <p:nvPr>
            <p:ph type="ftr" sz="quarter" idx="9"/>
          </p:nvPr>
        </p:nvSpPr>
        <p:spPr>
          <a:xfrm>
            <a:off x="451512" y="6041358"/>
            <a:ext cx="8644316" cy="365129"/>
          </a:xfrm>
        </p:spPr>
        <p:txBody>
          <a:bodyPr/>
          <a:lstStyle>
            <a:lvl1pPr>
              <a:defRPr/>
            </a:lvl1pPr>
          </a:lstStyle>
          <a:p>
            <a:pPr lvl="0"/>
            <a:endParaRPr lang="en-US"/>
          </a:p>
        </p:txBody>
      </p:sp>
      <p:sp>
        <p:nvSpPr>
          <p:cNvPr id="7" name="Slide Number Placeholder 5"/>
          <p:cNvSpPr txBox="1">
            <a:spLocks noGrp="1"/>
          </p:cNvSpPr>
          <p:nvPr>
            <p:ph type="sldNum" sz="quarter" idx="8"/>
          </p:nvPr>
        </p:nvSpPr>
        <p:spPr>
          <a:xfrm>
            <a:off x="10678326" y="5915884"/>
            <a:ext cx="1062157" cy="490603"/>
          </a:xfrm>
        </p:spPr>
        <p:txBody>
          <a:bodyPr/>
          <a:lstStyle>
            <a:lvl1pPr>
              <a:defRPr/>
            </a:lvl1pPr>
          </a:lstStyle>
          <a:p>
            <a:pPr lvl="0"/>
            <a:fld id="{CC2989F8-2FD7-415C-8C35-A765B4F67EC1}" type="slidenum">
              <a:rPr/>
              <a:pPr lvl="0"/>
              <a:t>‹#›</a:t>
            </a:fld>
            <a:endParaRPr lang="en-US"/>
          </a:p>
        </p:txBody>
      </p:sp>
    </p:spTree>
    <p:extLst>
      <p:ext uri="{BB962C8B-B14F-4D97-AF65-F5344CB8AC3E}">
        <p14:creationId xmlns:p14="http://schemas.microsoft.com/office/powerpoint/2010/main" xmlns="" val="7014894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Freeform 6"/>
          <p:cNvSpPr/>
          <p:nvPr/>
        </p:nvSpPr>
        <p:spPr>
          <a:xfrm>
            <a:off x="0" y="0"/>
            <a:ext cx="12191996" cy="2185992"/>
          </a:xfrm>
          <a:custGeom>
            <a:avLst/>
            <a:gdLst>
              <a:gd name="f0" fmla="val w"/>
              <a:gd name="f1" fmla="val h"/>
              <a:gd name="f2" fmla="val 0"/>
              <a:gd name="f3" fmla="val 5760"/>
              <a:gd name="f4" fmla="val 1377"/>
              <a:gd name="f5" fmla="val 1189"/>
              <a:gd name="f6" fmla="val 943"/>
              <a:gd name="f7" fmla="val 1123"/>
              <a:gd name="f8" fmla="val 1369"/>
              <a:gd name="f9" fmla="val 1127"/>
              <a:gd name="f10" fmla="val 1371"/>
              <a:gd name="f11" fmla="val 1133"/>
              <a:gd name="f12" fmla="val 1374"/>
              <a:gd name="f13" fmla="val 1139"/>
              <a:gd name="f14" fmla="val 1144"/>
              <a:gd name="f15" fmla="val 1150"/>
              <a:gd name="f16" fmla="val 1155"/>
              <a:gd name="f17" fmla="val 1161"/>
              <a:gd name="f18" fmla="val 1165"/>
              <a:gd name="f19" fmla="val 1345"/>
              <a:gd name="f20" fmla="*/ f0 1 5760"/>
              <a:gd name="f21" fmla="*/ f1 1 1377"/>
              <a:gd name="f22" fmla="val f2"/>
              <a:gd name="f23" fmla="val f3"/>
              <a:gd name="f24" fmla="val f4"/>
              <a:gd name="f25" fmla="+- f24 0 f22"/>
              <a:gd name="f26" fmla="+- f23 0 f22"/>
              <a:gd name="f27" fmla="*/ f26 1 5760"/>
              <a:gd name="f28" fmla="*/ f25 1 1377"/>
              <a:gd name="f29" fmla="*/ 0 1 f27"/>
              <a:gd name="f30" fmla="*/ f23 1 f27"/>
              <a:gd name="f31" fmla="*/ 0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5760" h="1377">
                <a:moveTo>
                  <a:pt x="f3" y="f2"/>
                </a:moveTo>
                <a:lnTo>
                  <a:pt x="f2" y="f2"/>
                </a:lnTo>
                <a:lnTo>
                  <a:pt x="f2" y="f5"/>
                </a:lnTo>
                <a:lnTo>
                  <a:pt x="f6" y="f5"/>
                </a:lnTo>
                <a:lnTo>
                  <a:pt x="f7" y="f8"/>
                </a:lnTo>
                <a:lnTo>
                  <a:pt x="f7" y="f8"/>
                </a:lnTo>
                <a:lnTo>
                  <a:pt x="f9" y="f10"/>
                </a:lnTo>
                <a:lnTo>
                  <a:pt x="f11" y="f12"/>
                </a:lnTo>
                <a:lnTo>
                  <a:pt x="f13" y="f4"/>
                </a:lnTo>
                <a:lnTo>
                  <a:pt x="f14" y="f4"/>
                </a:lnTo>
                <a:lnTo>
                  <a:pt x="f15" y="f4"/>
                </a:lnTo>
                <a:lnTo>
                  <a:pt x="f16" y="f12"/>
                </a:lnTo>
                <a:lnTo>
                  <a:pt x="f17" y="f10"/>
                </a:lnTo>
                <a:lnTo>
                  <a:pt x="f18" y="f8"/>
                </a:lnTo>
                <a:lnTo>
                  <a:pt x="f19" y="f5"/>
                </a:lnTo>
                <a:lnTo>
                  <a:pt x="f3" y="f5"/>
                </a:lnTo>
                <a:lnTo>
                  <a:pt x="f3" y="f2"/>
                </a:lnTo>
                <a:close/>
              </a:path>
            </a:pathLst>
          </a:custGeom>
          <a:blipFill>
            <a:blip r:embed="rId2" cstate="print">
              <a:alphaModFix/>
            </a:blip>
            <a:tile sx="101135" sy="101135" algn="tl"/>
          </a:blipFill>
          <a:ln w="9528" cap="rnd">
            <a:solidFill>
              <a:srgbClr val="00C6BB"/>
            </a:solidFill>
            <a:prstDash val="solid"/>
          </a:ln>
        </p:spPr>
        <p:txBody>
          <a:bodyPr lIns="0" tIns="0" rIns="0" bIns="0"/>
          <a:lstStyle/>
          <a:p>
            <a:endParaRPr lang="en-US"/>
          </a:p>
        </p:txBody>
      </p:sp>
      <p:sp>
        <p:nvSpPr>
          <p:cNvPr id="3" name="Title 1"/>
          <p:cNvSpPr txBox="1">
            <a:spLocks noGrp="1"/>
          </p:cNvSpPr>
          <p:nvPr>
            <p:ph type="title"/>
          </p:nvPr>
        </p:nvSpPr>
        <p:spPr>
          <a:xfrm>
            <a:off x="810002" y="447187"/>
            <a:ext cx="10572000" cy="970452"/>
          </a:xfrm>
        </p:spPr>
        <p:txBody>
          <a:bodyPr/>
          <a:lstStyle>
            <a:lvl1pPr>
              <a:defRPr/>
            </a:lvl1pPr>
          </a:lstStyle>
          <a:p>
            <a:pPr lvl="0"/>
            <a:r>
              <a:rPr lang="tr-TR"/>
              <a:t>Asıl başlık stili için tıklayın</a:t>
            </a:r>
            <a:endParaRPr lang="en-US"/>
          </a:p>
        </p:txBody>
      </p:sp>
      <p:sp>
        <p:nvSpPr>
          <p:cNvPr id="4" name="Content Placeholder 2"/>
          <p:cNvSpPr txBox="1">
            <a:spLocks noGrp="1"/>
          </p:cNvSpPr>
          <p:nvPr>
            <p:ph idx="1"/>
          </p:nvPr>
        </p:nvSpPr>
        <p:spPr>
          <a:xfrm>
            <a:off x="818708" y="2222284"/>
            <a:ext cx="10554571" cy="3636513"/>
          </a:xfrm>
        </p:spPr>
        <p:txBody>
          <a:bodyPr/>
          <a:lstStyle>
            <a:lvl1pPr>
              <a:defRPr/>
            </a:lvl1pPr>
            <a:lvl2pPr>
              <a:defRPr/>
            </a:lvl2pPr>
            <a:lvl3pPr>
              <a:defRPr/>
            </a:lvl3pPr>
            <a:lvl4pPr>
              <a:defRPr/>
            </a:lvl4pPr>
            <a:lvl5pPr>
              <a:defRPr/>
            </a:lvl5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5" name="Date Placeholder 3"/>
          <p:cNvSpPr txBox="1">
            <a:spLocks noGrp="1"/>
          </p:cNvSpPr>
          <p:nvPr>
            <p:ph type="dt" sz="half" idx="7"/>
          </p:nvPr>
        </p:nvSpPr>
        <p:spPr>
          <a:xfrm>
            <a:off x="9334624" y="6041358"/>
            <a:ext cx="1343701" cy="365129"/>
          </a:xfrm>
        </p:spPr>
        <p:txBody>
          <a:bodyPr/>
          <a:lstStyle>
            <a:lvl1pPr>
              <a:defRPr/>
            </a:lvl1pPr>
          </a:lstStyle>
          <a:p>
            <a:pPr lvl="0"/>
            <a:fld id="{21E03CA8-615F-4BB9-8D5E-AB8452A26CCA}" type="datetime1">
              <a:rPr lang="en-US"/>
              <a:pPr lvl="0"/>
              <a:t>3/26/2017</a:t>
            </a:fld>
            <a:endParaRPr lang="en-US"/>
          </a:p>
        </p:txBody>
      </p:sp>
      <p:sp>
        <p:nvSpPr>
          <p:cNvPr id="6" name="Footer Placeholder 4"/>
          <p:cNvSpPr txBox="1">
            <a:spLocks noGrp="1"/>
          </p:cNvSpPr>
          <p:nvPr>
            <p:ph type="ftr" sz="quarter" idx="9"/>
          </p:nvPr>
        </p:nvSpPr>
        <p:spPr>
          <a:xfrm>
            <a:off x="451512" y="6041358"/>
            <a:ext cx="8644316" cy="365129"/>
          </a:xfrm>
        </p:spPr>
        <p:txBody>
          <a:bodyPr/>
          <a:lstStyle>
            <a:lvl1pPr>
              <a:defRPr/>
            </a:lvl1pPr>
          </a:lstStyle>
          <a:p>
            <a:pPr lvl="0"/>
            <a:endParaRPr lang="en-US"/>
          </a:p>
        </p:txBody>
      </p:sp>
      <p:sp>
        <p:nvSpPr>
          <p:cNvPr id="7" name="Slide Number Placeholder 5"/>
          <p:cNvSpPr txBox="1">
            <a:spLocks noGrp="1"/>
          </p:cNvSpPr>
          <p:nvPr>
            <p:ph type="sldNum" sz="quarter" idx="8"/>
          </p:nvPr>
        </p:nvSpPr>
        <p:spPr>
          <a:xfrm>
            <a:off x="10678326" y="5915884"/>
            <a:ext cx="1062157" cy="490603"/>
          </a:xfrm>
        </p:spPr>
        <p:txBody>
          <a:bodyPr/>
          <a:lstStyle>
            <a:lvl1pPr>
              <a:defRPr/>
            </a:lvl1pPr>
          </a:lstStyle>
          <a:p>
            <a:pPr lvl="0"/>
            <a:fld id="{43807985-F144-4ED5-8193-838553944175}" type="slidenum">
              <a:rPr/>
              <a:pPr lvl="0"/>
              <a:t>‹#›</a:t>
            </a:fld>
            <a:endParaRPr lang="en-US"/>
          </a:p>
        </p:txBody>
      </p:sp>
    </p:spTree>
    <p:extLst>
      <p:ext uri="{BB962C8B-B14F-4D97-AF65-F5344CB8AC3E}">
        <p14:creationId xmlns:p14="http://schemas.microsoft.com/office/powerpoint/2010/main" xmlns="" val="2171063891"/>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Freeform 7"/>
          <p:cNvSpPr/>
          <p:nvPr/>
        </p:nvSpPr>
        <p:spPr>
          <a:xfrm>
            <a:off x="0" y="0"/>
            <a:ext cx="12191996" cy="5203822"/>
          </a:xfrm>
          <a:custGeom>
            <a:avLst/>
            <a:gdLst>
              <a:gd name="f0" fmla="val w"/>
              <a:gd name="f1" fmla="val h"/>
              <a:gd name="f2" fmla="val 0"/>
              <a:gd name="f3" fmla="val 5760"/>
              <a:gd name="f4" fmla="val 3278"/>
              <a:gd name="f5" fmla="val 3090"/>
              <a:gd name="f6" fmla="val 4817"/>
              <a:gd name="f7" fmla="val 4637"/>
              <a:gd name="f8" fmla="val 3270"/>
              <a:gd name="f9" fmla="val 4633"/>
              <a:gd name="f10" fmla="val 3272"/>
              <a:gd name="f11" fmla="val 4627"/>
              <a:gd name="f12" fmla="val 3275"/>
              <a:gd name="f13" fmla="val 4621"/>
              <a:gd name="f14" fmla="val 4616"/>
              <a:gd name="f15" fmla="val 4610"/>
              <a:gd name="f16" fmla="val 4605"/>
              <a:gd name="f17" fmla="val 4599"/>
              <a:gd name="f18" fmla="val 4595"/>
              <a:gd name="f19" fmla="val 4415"/>
              <a:gd name="f20" fmla="*/ f0 1 5760"/>
              <a:gd name="f21" fmla="*/ f1 1 3278"/>
              <a:gd name="f22" fmla="val f2"/>
              <a:gd name="f23" fmla="val f3"/>
              <a:gd name="f24" fmla="val f4"/>
              <a:gd name="f25" fmla="+- f24 0 f22"/>
              <a:gd name="f26" fmla="+- f23 0 f22"/>
              <a:gd name="f27" fmla="*/ f26 1 5760"/>
              <a:gd name="f28" fmla="*/ f25 1 3278"/>
              <a:gd name="f29" fmla="*/ 0 1 f27"/>
              <a:gd name="f30" fmla="*/ f23 1 f27"/>
              <a:gd name="f31" fmla="*/ 0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5760" h="3278">
                <a:moveTo>
                  <a:pt x="f2" y="f2"/>
                </a:moveTo>
                <a:lnTo>
                  <a:pt x="f3" y="f2"/>
                </a:lnTo>
                <a:lnTo>
                  <a:pt x="f3" y="f5"/>
                </a:lnTo>
                <a:lnTo>
                  <a:pt x="f6" y="f5"/>
                </a:lnTo>
                <a:lnTo>
                  <a:pt x="f7" y="f8"/>
                </a:lnTo>
                <a:lnTo>
                  <a:pt x="f7" y="f8"/>
                </a:lnTo>
                <a:lnTo>
                  <a:pt x="f9" y="f10"/>
                </a:lnTo>
                <a:lnTo>
                  <a:pt x="f11" y="f12"/>
                </a:lnTo>
                <a:lnTo>
                  <a:pt x="f13" y="f4"/>
                </a:lnTo>
                <a:lnTo>
                  <a:pt x="f14" y="f4"/>
                </a:lnTo>
                <a:lnTo>
                  <a:pt x="f15" y="f4"/>
                </a:lnTo>
                <a:lnTo>
                  <a:pt x="f16" y="f12"/>
                </a:lnTo>
                <a:lnTo>
                  <a:pt x="f17" y="f10"/>
                </a:lnTo>
                <a:lnTo>
                  <a:pt x="f18" y="f8"/>
                </a:lnTo>
                <a:lnTo>
                  <a:pt x="f19" y="f5"/>
                </a:lnTo>
                <a:lnTo>
                  <a:pt x="f2" y="f5"/>
                </a:lnTo>
                <a:lnTo>
                  <a:pt x="f2" y="f2"/>
                </a:lnTo>
                <a:lnTo>
                  <a:pt x="f2" y="f2"/>
                </a:lnTo>
                <a:close/>
              </a:path>
            </a:pathLst>
          </a:custGeom>
          <a:blipFill>
            <a:blip r:embed="rId2" cstate="print">
              <a:alphaModFix/>
            </a:blip>
            <a:tile sx="101135" sy="101135" algn="tl"/>
          </a:blipFill>
          <a:ln w="9528" cap="rnd">
            <a:solidFill>
              <a:srgbClr val="00C6BB"/>
            </a:solidFill>
            <a:prstDash val="solid"/>
          </a:ln>
        </p:spPr>
        <p:txBody>
          <a:bodyPr lIns="0" tIns="0" rIns="0" bIns="0"/>
          <a:lstStyle/>
          <a:p>
            <a:endParaRPr lang="en-US"/>
          </a:p>
        </p:txBody>
      </p:sp>
      <p:sp>
        <p:nvSpPr>
          <p:cNvPr id="3" name="Title 1"/>
          <p:cNvSpPr txBox="1">
            <a:spLocks noGrp="1"/>
          </p:cNvSpPr>
          <p:nvPr>
            <p:ph type="title"/>
          </p:nvPr>
        </p:nvSpPr>
        <p:spPr>
          <a:xfrm>
            <a:off x="810002" y="2951399"/>
            <a:ext cx="10561420" cy="1468800"/>
          </a:xfrm>
        </p:spPr>
        <p:txBody>
          <a:bodyPr/>
          <a:lstStyle>
            <a:lvl1pPr algn="r">
              <a:defRPr sz="4800"/>
            </a:lvl1pPr>
          </a:lstStyle>
          <a:p>
            <a:pPr lvl="0"/>
            <a:r>
              <a:rPr lang="tr-TR"/>
              <a:t>Asıl başlık stili için tıklayın</a:t>
            </a:r>
            <a:endParaRPr lang="en-US"/>
          </a:p>
        </p:txBody>
      </p:sp>
      <p:sp>
        <p:nvSpPr>
          <p:cNvPr id="4" name="Text Placeholder 2"/>
          <p:cNvSpPr txBox="1">
            <a:spLocks noGrp="1"/>
          </p:cNvSpPr>
          <p:nvPr>
            <p:ph type="body" idx="1"/>
          </p:nvPr>
        </p:nvSpPr>
        <p:spPr>
          <a:xfrm>
            <a:off x="810002" y="5281199"/>
            <a:ext cx="10561420" cy="433955"/>
          </a:xfrm>
        </p:spPr>
        <p:txBody>
          <a:bodyPr anchor="t">
            <a:noAutofit/>
          </a:bodyPr>
          <a:lstStyle>
            <a:lvl1pPr marL="0" indent="0" algn="r">
              <a:buNone/>
              <a:defRPr/>
            </a:lvl1pPr>
          </a:lstStyle>
          <a:p>
            <a:pPr lvl="0"/>
            <a:r>
              <a:rPr lang="tr-TR"/>
              <a:t>Asıl metin stillerini düzenle</a:t>
            </a:r>
          </a:p>
        </p:txBody>
      </p:sp>
      <p:sp>
        <p:nvSpPr>
          <p:cNvPr id="5" name="Date Placeholder 3"/>
          <p:cNvSpPr txBox="1">
            <a:spLocks noGrp="1"/>
          </p:cNvSpPr>
          <p:nvPr>
            <p:ph type="dt" sz="half" idx="7"/>
          </p:nvPr>
        </p:nvSpPr>
        <p:spPr>
          <a:xfrm>
            <a:off x="9334624" y="6041358"/>
            <a:ext cx="1343701" cy="365129"/>
          </a:xfrm>
        </p:spPr>
        <p:txBody>
          <a:bodyPr/>
          <a:lstStyle>
            <a:lvl1pPr>
              <a:defRPr/>
            </a:lvl1pPr>
          </a:lstStyle>
          <a:p>
            <a:pPr lvl="0"/>
            <a:fld id="{BC1ADF45-5B64-4059-AE72-510E2DB26F03}" type="datetime1">
              <a:rPr lang="en-US"/>
              <a:pPr lvl="0"/>
              <a:t>3/26/2017</a:t>
            </a:fld>
            <a:endParaRPr lang="en-US"/>
          </a:p>
        </p:txBody>
      </p:sp>
      <p:sp>
        <p:nvSpPr>
          <p:cNvPr id="6" name="Footer Placeholder 4"/>
          <p:cNvSpPr txBox="1">
            <a:spLocks noGrp="1"/>
          </p:cNvSpPr>
          <p:nvPr>
            <p:ph type="ftr" sz="quarter" idx="9"/>
          </p:nvPr>
        </p:nvSpPr>
        <p:spPr>
          <a:xfrm>
            <a:off x="451512" y="6041358"/>
            <a:ext cx="8644316" cy="365129"/>
          </a:xfrm>
        </p:spPr>
        <p:txBody>
          <a:bodyPr/>
          <a:lstStyle>
            <a:lvl1pPr>
              <a:defRPr/>
            </a:lvl1pPr>
          </a:lstStyle>
          <a:p>
            <a:pPr lvl="0"/>
            <a:endParaRPr lang="en-US"/>
          </a:p>
        </p:txBody>
      </p:sp>
      <p:sp>
        <p:nvSpPr>
          <p:cNvPr id="7" name="Slide Number Placeholder 5"/>
          <p:cNvSpPr txBox="1">
            <a:spLocks noGrp="1"/>
          </p:cNvSpPr>
          <p:nvPr>
            <p:ph type="sldNum" sz="quarter" idx="8"/>
          </p:nvPr>
        </p:nvSpPr>
        <p:spPr>
          <a:xfrm>
            <a:off x="10678326" y="5915884"/>
            <a:ext cx="1062157" cy="490603"/>
          </a:xfrm>
        </p:spPr>
        <p:txBody>
          <a:bodyPr/>
          <a:lstStyle>
            <a:lvl1pPr>
              <a:defRPr/>
            </a:lvl1pPr>
          </a:lstStyle>
          <a:p>
            <a:pPr lvl="0"/>
            <a:fld id="{97020E81-2351-46A1-A9DB-09110332AFA2}" type="slidenum">
              <a:rPr/>
              <a:pPr lvl="0"/>
              <a:t>‹#›</a:t>
            </a:fld>
            <a:endParaRPr lang="en-US"/>
          </a:p>
        </p:txBody>
      </p:sp>
    </p:spTree>
    <p:extLst>
      <p:ext uri="{BB962C8B-B14F-4D97-AF65-F5344CB8AC3E}">
        <p14:creationId xmlns:p14="http://schemas.microsoft.com/office/powerpoint/2010/main" xmlns="" val="19342093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Freeform 6"/>
          <p:cNvSpPr/>
          <p:nvPr/>
        </p:nvSpPr>
        <p:spPr>
          <a:xfrm>
            <a:off x="0" y="0"/>
            <a:ext cx="12191996" cy="2185992"/>
          </a:xfrm>
          <a:custGeom>
            <a:avLst/>
            <a:gdLst>
              <a:gd name="f0" fmla="val w"/>
              <a:gd name="f1" fmla="val h"/>
              <a:gd name="f2" fmla="val 0"/>
              <a:gd name="f3" fmla="val 5760"/>
              <a:gd name="f4" fmla="val 1377"/>
              <a:gd name="f5" fmla="val 1189"/>
              <a:gd name="f6" fmla="val 943"/>
              <a:gd name="f7" fmla="val 1123"/>
              <a:gd name="f8" fmla="val 1369"/>
              <a:gd name="f9" fmla="val 1127"/>
              <a:gd name="f10" fmla="val 1371"/>
              <a:gd name="f11" fmla="val 1133"/>
              <a:gd name="f12" fmla="val 1374"/>
              <a:gd name="f13" fmla="val 1139"/>
              <a:gd name="f14" fmla="val 1144"/>
              <a:gd name="f15" fmla="val 1150"/>
              <a:gd name="f16" fmla="val 1155"/>
              <a:gd name="f17" fmla="val 1161"/>
              <a:gd name="f18" fmla="val 1165"/>
              <a:gd name="f19" fmla="val 1345"/>
              <a:gd name="f20" fmla="*/ f0 1 5760"/>
              <a:gd name="f21" fmla="*/ f1 1 1377"/>
              <a:gd name="f22" fmla="val f2"/>
              <a:gd name="f23" fmla="val f3"/>
              <a:gd name="f24" fmla="val f4"/>
              <a:gd name="f25" fmla="+- f24 0 f22"/>
              <a:gd name="f26" fmla="+- f23 0 f22"/>
              <a:gd name="f27" fmla="*/ f26 1 5760"/>
              <a:gd name="f28" fmla="*/ f25 1 1377"/>
              <a:gd name="f29" fmla="*/ 0 1 f27"/>
              <a:gd name="f30" fmla="*/ f23 1 f27"/>
              <a:gd name="f31" fmla="*/ 0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5760" h="1377">
                <a:moveTo>
                  <a:pt x="f3" y="f2"/>
                </a:moveTo>
                <a:lnTo>
                  <a:pt x="f2" y="f2"/>
                </a:lnTo>
                <a:lnTo>
                  <a:pt x="f2" y="f5"/>
                </a:lnTo>
                <a:lnTo>
                  <a:pt x="f6" y="f5"/>
                </a:lnTo>
                <a:lnTo>
                  <a:pt x="f7" y="f8"/>
                </a:lnTo>
                <a:lnTo>
                  <a:pt x="f7" y="f8"/>
                </a:lnTo>
                <a:lnTo>
                  <a:pt x="f9" y="f10"/>
                </a:lnTo>
                <a:lnTo>
                  <a:pt x="f11" y="f12"/>
                </a:lnTo>
                <a:lnTo>
                  <a:pt x="f13" y="f4"/>
                </a:lnTo>
                <a:lnTo>
                  <a:pt x="f14" y="f4"/>
                </a:lnTo>
                <a:lnTo>
                  <a:pt x="f15" y="f4"/>
                </a:lnTo>
                <a:lnTo>
                  <a:pt x="f16" y="f12"/>
                </a:lnTo>
                <a:lnTo>
                  <a:pt x="f17" y="f10"/>
                </a:lnTo>
                <a:lnTo>
                  <a:pt x="f18" y="f8"/>
                </a:lnTo>
                <a:lnTo>
                  <a:pt x="f19" y="f5"/>
                </a:lnTo>
                <a:lnTo>
                  <a:pt x="f3" y="f5"/>
                </a:lnTo>
                <a:lnTo>
                  <a:pt x="f3" y="f2"/>
                </a:lnTo>
                <a:close/>
              </a:path>
            </a:pathLst>
          </a:custGeom>
          <a:blipFill>
            <a:blip r:embed="rId2" cstate="print">
              <a:alphaModFix/>
            </a:blip>
            <a:tile sx="101135" sy="101135" algn="tl"/>
          </a:blipFill>
          <a:ln w="9528" cap="rnd">
            <a:solidFill>
              <a:srgbClr val="00C6BB"/>
            </a:solidFill>
            <a:prstDash val="solid"/>
          </a:ln>
        </p:spPr>
        <p:txBody>
          <a:bodyPr lIns="0" tIns="0" rIns="0" bIns="0"/>
          <a:lstStyle/>
          <a:p>
            <a:endParaRPr lang="en-US"/>
          </a:p>
        </p:txBody>
      </p:sp>
      <p:sp>
        <p:nvSpPr>
          <p:cNvPr id="3" name="Title 1"/>
          <p:cNvSpPr txBox="1">
            <a:spLocks noGrp="1"/>
          </p:cNvSpPr>
          <p:nvPr>
            <p:ph type="title"/>
          </p:nvPr>
        </p:nvSpPr>
        <p:spPr>
          <a:xfrm>
            <a:off x="810002" y="447187"/>
            <a:ext cx="10572000" cy="970452"/>
          </a:xfrm>
        </p:spPr>
        <p:txBody>
          <a:bodyPr/>
          <a:lstStyle>
            <a:lvl1pPr>
              <a:defRPr/>
            </a:lvl1pPr>
          </a:lstStyle>
          <a:p>
            <a:pPr lvl="0"/>
            <a:r>
              <a:rPr lang="tr-TR"/>
              <a:t>Asıl başlık stili için tıklayın</a:t>
            </a:r>
            <a:endParaRPr lang="en-US"/>
          </a:p>
        </p:txBody>
      </p:sp>
      <p:sp>
        <p:nvSpPr>
          <p:cNvPr id="4" name="Content Placeholder 2"/>
          <p:cNvSpPr txBox="1">
            <a:spLocks noGrp="1"/>
          </p:cNvSpPr>
          <p:nvPr>
            <p:ph idx="1"/>
          </p:nvPr>
        </p:nvSpPr>
        <p:spPr>
          <a:xfrm>
            <a:off x="818708" y="2222284"/>
            <a:ext cx="5185873" cy="3638763"/>
          </a:xfrm>
        </p:spPr>
        <p:txBody>
          <a:bodyPr/>
          <a:lstStyle>
            <a:lvl1pPr>
              <a:defRPr/>
            </a:lvl1pPr>
            <a:lvl2pPr>
              <a:defRPr/>
            </a:lvl2pPr>
            <a:lvl3pPr>
              <a:defRPr/>
            </a:lvl3pPr>
            <a:lvl4pPr>
              <a:defRPr/>
            </a:lvl4pPr>
            <a:lvl5pPr>
              <a:defRPr/>
            </a:lvl5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5" name="Content Placeholder 3"/>
          <p:cNvSpPr txBox="1">
            <a:spLocks noGrp="1"/>
          </p:cNvSpPr>
          <p:nvPr>
            <p:ph idx="2"/>
          </p:nvPr>
        </p:nvSpPr>
        <p:spPr>
          <a:xfrm>
            <a:off x="6187415" y="2222284"/>
            <a:ext cx="5194587" cy="3638763"/>
          </a:xfrm>
        </p:spPr>
        <p:txBody>
          <a:bodyPr/>
          <a:lstStyle>
            <a:lvl1pPr>
              <a:defRPr/>
            </a:lvl1pPr>
            <a:lvl2pPr>
              <a:defRPr/>
            </a:lvl2pPr>
            <a:lvl3pPr>
              <a:defRPr/>
            </a:lvl3pPr>
            <a:lvl4pPr>
              <a:defRPr/>
            </a:lvl4pPr>
            <a:lvl5pPr>
              <a:defRPr/>
            </a:lvl5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6" name="Date Placeholder 4"/>
          <p:cNvSpPr txBox="1">
            <a:spLocks noGrp="1"/>
          </p:cNvSpPr>
          <p:nvPr>
            <p:ph type="dt" sz="half" idx="7"/>
          </p:nvPr>
        </p:nvSpPr>
        <p:spPr>
          <a:xfrm>
            <a:off x="9334624" y="6041358"/>
            <a:ext cx="1343701" cy="365129"/>
          </a:xfrm>
        </p:spPr>
        <p:txBody>
          <a:bodyPr/>
          <a:lstStyle>
            <a:lvl1pPr>
              <a:defRPr/>
            </a:lvl1pPr>
          </a:lstStyle>
          <a:p>
            <a:pPr lvl="0"/>
            <a:fld id="{FCC02135-3C19-4BC4-AE48-81665933F2C3}" type="datetime1">
              <a:rPr lang="en-US"/>
              <a:pPr lvl="0"/>
              <a:t>3/26/2017</a:t>
            </a:fld>
            <a:endParaRPr lang="en-US"/>
          </a:p>
        </p:txBody>
      </p:sp>
      <p:sp>
        <p:nvSpPr>
          <p:cNvPr id="7" name="Footer Placeholder 5"/>
          <p:cNvSpPr txBox="1">
            <a:spLocks noGrp="1"/>
          </p:cNvSpPr>
          <p:nvPr>
            <p:ph type="ftr" sz="quarter" idx="9"/>
          </p:nvPr>
        </p:nvSpPr>
        <p:spPr>
          <a:xfrm>
            <a:off x="451512" y="6041358"/>
            <a:ext cx="8644316" cy="365129"/>
          </a:xfrm>
        </p:spPr>
        <p:txBody>
          <a:bodyPr/>
          <a:lstStyle>
            <a:lvl1pPr>
              <a:defRPr/>
            </a:lvl1pPr>
          </a:lstStyle>
          <a:p>
            <a:pPr lvl="0"/>
            <a:endParaRPr lang="en-US"/>
          </a:p>
        </p:txBody>
      </p:sp>
      <p:sp>
        <p:nvSpPr>
          <p:cNvPr id="8" name="Slide Number Placeholder 6"/>
          <p:cNvSpPr txBox="1">
            <a:spLocks noGrp="1"/>
          </p:cNvSpPr>
          <p:nvPr>
            <p:ph type="sldNum" sz="quarter" idx="8"/>
          </p:nvPr>
        </p:nvSpPr>
        <p:spPr>
          <a:xfrm>
            <a:off x="10678326" y="5915884"/>
            <a:ext cx="1062157" cy="490603"/>
          </a:xfrm>
        </p:spPr>
        <p:txBody>
          <a:bodyPr/>
          <a:lstStyle>
            <a:lvl1pPr>
              <a:defRPr/>
            </a:lvl1pPr>
          </a:lstStyle>
          <a:p>
            <a:pPr lvl="0"/>
            <a:fld id="{96645055-7024-43C1-8110-184A0D7B15DB}" type="slidenum">
              <a:rPr/>
              <a:pPr lvl="0"/>
              <a:t>‹#›</a:t>
            </a:fld>
            <a:endParaRPr lang="en-US"/>
          </a:p>
        </p:txBody>
      </p:sp>
    </p:spTree>
    <p:extLst>
      <p:ext uri="{BB962C8B-B14F-4D97-AF65-F5344CB8AC3E}">
        <p14:creationId xmlns:p14="http://schemas.microsoft.com/office/powerpoint/2010/main" xmlns="" val="36293921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Freeform 6"/>
          <p:cNvSpPr/>
          <p:nvPr/>
        </p:nvSpPr>
        <p:spPr>
          <a:xfrm>
            <a:off x="0" y="0"/>
            <a:ext cx="12191996" cy="2185992"/>
          </a:xfrm>
          <a:custGeom>
            <a:avLst/>
            <a:gdLst>
              <a:gd name="f0" fmla="val w"/>
              <a:gd name="f1" fmla="val h"/>
              <a:gd name="f2" fmla="val 0"/>
              <a:gd name="f3" fmla="val 5760"/>
              <a:gd name="f4" fmla="val 1377"/>
              <a:gd name="f5" fmla="val 1189"/>
              <a:gd name="f6" fmla="val 943"/>
              <a:gd name="f7" fmla="val 1123"/>
              <a:gd name="f8" fmla="val 1369"/>
              <a:gd name="f9" fmla="val 1127"/>
              <a:gd name="f10" fmla="val 1371"/>
              <a:gd name="f11" fmla="val 1133"/>
              <a:gd name="f12" fmla="val 1374"/>
              <a:gd name="f13" fmla="val 1139"/>
              <a:gd name="f14" fmla="val 1144"/>
              <a:gd name="f15" fmla="val 1150"/>
              <a:gd name="f16" fmla="val 1155"/>
              <a:gd name="f17" fmla="val 1161"/>
              <a:gd name="f18" fmla="val 1165"/>
              <a:gd name="f19" fmla="val 1345"/>
              <a:gd name="f20" fmla="*/ f0 1 5760"/>
              <a:gd name="f21" fmla="*/ f1 1 1377"/>
              <a:gd name="f22" fmla="val f2"/>
              <a:gd name="f23" fmla="val f3"/>
              <a:gd name="f24" fmla="val f4"/>
              <a:gd name="f25" fmla="+- f24 0 f22"/>
              <a:gd name="f26" fmla="+- f23 0 f22"/>
              <a:gd name="f27" fmla="*/ f26 1 5760"/>
              <a:gd name="f28" fmla="*/ f25 1 1377"/>
              <a:gd name="f29" fmla="*/ 0 1 f27"/>
              <a:gd name="f30" fmla="*/ f23 1 f27"/>
              <a:gd name="f31" fmla="*/ 0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5760" h="1377">
                <a:moveTo>
                  <a:pt x="f3" y="f2"/>
                </a:moveTo>
                <a:lnTo>
                  <a:pt x="f2" y="f2"/>
                </a:lnTo>
                <a:lnTo>
                  <a:pt x="f2" y="f5"/>
                </a:lnTo>
                <a:lnTo>
                  <a:pt x="f6" y="f5"/>
                </a:lnTo>
                <a:lnTo>
                  <a:pt x="f7" y="f8"/>
                </a:lnTo>
                <a:lnTo>
                  <a:pt x="f7" y="f8"/>
                </a:lnTo>
                <a:lnTo>
                  <a:pt x="f9" y="f10"/>
                </a:lnTo>
                <a:lnTo>
                  <a:pt x="f11" y="f12"/>
                </a:lnTo>
                <a:lnTo>
                  <a:pt x="f13" y="f4"/>
                </a:lnTo>
                <a:lnTo>
                  <a:pt x="f14" y="f4"/>
                </a:lnTo>
                <a:lnTo>
                  <a:pt x="f15" y="f4"/>
                </a:lnTo>
                <a:lnTo>
                  <a:pt x="f16" y="f12"/>
                </a:lnTo>
                <a:lnTo>
                  <a:pt x="f17" y="f10"/>
                </a:lnTo>
                <a:lnTo>
                  <a:pt x="f18" y="f8"/>
                </a:lnTo>
                <a:lnTo>
                  <a:pt x="f19" y="f5"/>
                </a:lnTo>
                <a:lnTo>
                  <a:pt x="f3" y="f5"/>
                </a:lnTo>
                <a:lnTo>
                  <a:pt x="f3" y="f2"/>
                </a:lnTo>
                <a:close/>
              </a:path>
            </a:pathLst>
          </a:custGeom>
          <a:blipFill>
            <a:blip r:embed="rId2" cstate="print">
              <a:alphaModFix/>
            </a:blip>
            <a:tile sx="101135" sy="101135" algn="tl"/>
          </a:blipFill>
          <a:ln w="9528" cap="rnd">
            <a:solidFill>
              <a:srgbClr val="00C6BB"/>
            </a:solidFill>
            <a:prstDash val="solid"/>
          </a:ln>
        </p:spPr>
        <p:txBody>
          <a:bodyPr lIns="0" tIns="0" rIns="0" bIns="0"/>
          <a:lstStyle/>
          <a:p>
            <a:endParaRPr lang="en-US"/>
          </a:p>
        </p:txBody>
      </p:sp>
      <p:sp>
        <p:nvSpPr>
          <p:cNvPr id="3" name="Title 1"/>
          <p:cNvSpPr txBox="1">
            <a:spLocks noGrp="1"/>
          </p:cNvSpPr>
          <p:nvPr>
            <p:ph type="title"/>
          </p:nvPr>
        </p:nvSpPr>
        <p:spPr>
          <a:xfrm>
            <a:off x="810002" y="447187"/>
            <a:ext cx="10572000" cy="970452"/>
          </a:xfrm>
        </p:spPr>
        <p:txBody>
          <a:bodyPr/>
          <a:lstStyle>
            <a:lvl1pPr>
              <a:defRPr/>
            </a:lvl1pPr>
          </a:lstStyle>
          <a:p>
            <a:pPr lvl="0"/>
            <a:r>
              <a:rPr lang="tr-TR"/>
              <a:t>Asıl başlık stili için tıklayın</a:t>
            </a:r>
            <a:endParaRPr lang="en-US"/>
          </a:p>
        </p:txBody>
      </p:sp>
      <p:sp>
        <p:nvSpPr>
          <p:cNvPr id="4" name="Text Placeholder 2"/>
          <p:cNvSpPr txBox="1">
            <a:spLocks noGrp="1"/>
          </p:cNvSpPr>
          <p:nvPr>
            <p:ph type="body" idx="1"/>
          </p:nvPr>
        </p:nvSpPr>
        <p:spPr>
          <a:xfrm>
            <a:off x="814730" y="2174872"/>
            <a:ext cx="5189860" cy="576264"/>
          </a:xfrm>
        </p:spPr>
        <p:txBody>
          <a:bodyPr anchor="b" anchorCtr="1">
            <a:noAutofit/>
          </a:bodyPr>
          <a:lstStyle>
            <a:lvl1pPr marL="0" indent="0" algn="ctr">
              <a:spcBef>
                <a:spcPts val="500"/>
              </a:spcBef>
              <a:buNone/>
              <a:defRPr sz="2000"/>
            </a:lvl1pPr>
          </a:lstStyle>
          <a:p>
            <a:pPr lvl="0"/>
            <a:r>
              <a:rPr lang="tr-TR"/>
              <a:t>Asıl metin stillerini düzenle</a:t>
            </a:r>
          </a:p>
        </p:txBody>
      </p:sp>
      <p:sp>
        <p:nvSpPr>
          <p:cNvPr id="5" name="Content Placeholder 3"/>
          <p:cNvSpPr txBox="1">
            <a:spLocks noGrp="1"/>
          </p:cNvSpPr>
          <p:nvPr>
            <p:ph idx="2"/>
          </p:nvPr>
        </p:nvSpPr>
        <p:spPr>
          <a:xfrm>
            <a:off x="814730" y="2751136"/>
            <a:ext cx="5189860" cy="3109910"/>
          </a:xfrm>
        </p:spPr>
        <p:txBody>
          <a:bodyPr anchor="t"/>
          <a:lstStyle>
            <a:lvl1pPr>
              <a:defRPr/>
            </a:lvl1pPr>
            <a:lvl2pPr>
              <a:defRPr/>
            </a:lvl2pPr>
            <a:lvl3pPr>
              <a:defRPr/>
            </a:lvl3pPr>
            <a:lvl4pPr>
              <a:defRPr/>
            </a:lvl4pPr>
            <a:lvl5pPr>
              <a:defRPr/>
            </a:lvl5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6" name="Text Placeholder 4"/>
          <p:cNvSpPr txBox="1">
            <a:spLocks noGrp="1"/>
          </p:cNvSpPr>
          <p:nvPr>
            <p:ph type="body" idx="3"/>
          </p:nvPr>
        </p:nvSpPr>
        <p:spPr>
          <a:xfrm>
            <a:off x="6187415" y="2174872"/>
            <a:ext cx="5194587" cy="576264"/>
          </a:xfrm>
        </p:spPr>
        <p:txBody>
          <a:bodyPr anchor="b" anchorCtr="1">
            <a:noAutofit/>
          </a:bodyPr>
          <a:lstStyle>
            <a:lvl1pPr marL="0" indent="0" algn="ctr">
              <a:spcBef>
                <a:spcPts val="500"/>
              </a:spcBef>
              <a:buNone/>
              <a:defRPr sz="2000"/>
            </a:lvl1pPr>
          </a:lstStyle>
          <a:p>
            <a:pPr lvl="0"/>
            <a:r>
              <a:rPr lang="tr-TR"/>
              <a:t>Asıl metin stillerini düzenle</a:t>
            </a:r>
          </a:p>
        </p:txBody>
      </p:sp>
      <p:sp>
        <p:nvSpPr>
          <p:cNvPr id="7" name="Content Placeholder 5"/>
          <p:cNvSpPr txBox="1">
            <a:spLocks noGrp="1"/>
          </p:cNvSpPr>
          <p:nvPr>
            <p:ph idx="4"/>
          </p:nvPr>
        </p:nvSpPr>
        <p:spPr>
          <a:xfrm>
            <a:off x="6187415" y="2751136"/>
            <a:ext cx="5194587" cy="3109910"/>
          </a:xfrm>
        </p:spPr>
        <p:txBody>
          <a:bodyPr anchor="t"/>
          <a:lstStyle>
            <a:lvl1pPr>
              <a:defRPr/>
            </a:lvl1pPr>
            <a:lvl2pPr>
              <a:defRPr/>
            </a:lvl2pPr>
            <a:lvl3pPr>
              <a:defRPr/>
            </a:lvl3pPr>
            <a:lvl4pPr>
              <a:defRPr/>
            </a:lvl4pPr>
            <a:lvl5pPr>
              <a:defRPr/>
            </a:lvl5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8" name="Date Placeholder 6"/>
          <p:cNvSpPr txBox="1">
            <a:spLocks noGrp="1"/>
          </p:cNvSpPr>
          <p:nvPr>
            <p:ph type="dt" sz="half" idx="7"/>
          </p:nvPr>
        </p:nvSpPr>
        <p:spPr>
          <a:xfrm>
            <a:off x="9334624" y="6041358"/>
            <a:ext cx="1343701" cy="365129"/>
          </a:xfrm>
        </p:spPr>
        <p:txBody>
          <a:bodyPr/>
          <a:lstStyle>
            <a:lvl1pPr>
              <a:defRPr/>
            </a:lvl1pPr>
          </a:lstStyle>
          <a:p>
            <a:pPr lvl="0"/>
            <a:fld id="{D70FF079-8258-425D-941B-817FEC975066}" type="datetime1">
              <a:rPr lang="en-US"/>
              <a:pPr lvl="0"/>
              <a:t>3/26/2017</a:t>
            </a:fld>
            <a:endParaRPr lang="en-US"/>
          </a:p>
        </p:txBody>
      </p:sp>
      <p:sp>
        <p:nvSpPr>
          <p:cNvPr id="9" name="Footer Placeholder 7"/>
          <p:cNvSpPr txBox="1">
            <a:spLocks noGrp="1"/>
          </p:cNvSpPr>
          <p:nvPr>
            <p:ph type="ftr" sz="quarter" idx="9"/>
          </p:nvPr>
        </p:nvSpPr>
        <p:spPr>
          <a:xfrm>
            <a:off x="451512" y="6041358"/>
            <a:ext cx="8644316" cy="365129"/>
          </a:xfrm>
        </p:spPr>
        <p:txBody>
          <a:bodyPr/>
          <a:lstStyle>
            <a:lvl1pPr>
              <a:defRPr/>
            </a:lvl1pPr>
          </a:lstStyle>
          <a:p>
            <a:pPr lvl="0"/>
            <a:endParaRPr lang="en-US"/>
          </a:p>
        </p:txBody>
      </p:sp>
      <p:sp>
        <p:nvSpPr>
          <p:cNvPr id="10" name="Slide Number Placeholder 8"/>
          <p:cNvSpPr txBox="1">
            <a:spLocks noGrp="1"/>
          </p:cNvSpPr>
          <p:nvPr>
            <p:ph type="sldNum" sz="quarter" idx="8"/>
          </p:nvPr>
        </p:nvSpPr>
        <p:spPr>
          <a:xfrm>
            <a:off x="10678326" y="5915884"/>
            <a:ext cx="1062157" cy="490603"/>
          </a:xfrm>
        </p:spPr>
        <p:txBody>
          <a:bodyPr/>
          <a:lstStyle>
            <a:lvl1pPr>
              <a:defRPr/>
            </a:lvl1pPr>
          </a:lstStyle>
          <a:p>
            <a:pPr lvl="0"/>
            <a:fld id="{4B68CDEE-9A7D-4CA3-92C6-5A707A4217B4}" type="slidenum">
              <a:rPr/>
              <a:pPr lvl="0"/>
              <a:t>‹#›</a:t>
            </a:fld>
            <a:endParaRPr lang="en-US"/>
          </a:p>
        </p:txBody>
      </p:sp>
    </p:spTree>
    <p:extLst>
      <p:ext uri="{BB962C8B-B14F-4D97-AF65-F5344CB8AC3E}">
        <p14:creationId xmlns:p14="http://schemas.microsoft.com/office/powerpoint/2010/main" xmlns="" val="17811734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Freeform 6"/>
          <p:cNvSpPr/>
          <p:nvPr/>
        </p:nvSpPr>
        <p:spPr>
          <a:xfrm>
            <a:off x="0" y="0"/>
            <a:ext cx="12191996" cy="2185992"/>
          </a:xfrm>
          <a:custGeom>
            <a:avLst/>
            <a:gdLst>
              <a:gd name="f0" fmla="val w"/>
              <a:gd name="f1" fmla="val h"/>
              <a:gd name="f2" fmla="val 0"/>
              <a:gd name="f3" fmla="val 5760"/>
              <a:gd name="f4" fmla="val 1377"/>
              <a:gd name="f5" fmla="val 1189"/>
              <a:gd name="f6" fmla="val 943"/>
              <a:gd name="f7" fmla="val 1123"/>
              <a:gd name="f8" fmla="val 1369"/>
              <a:gd name="f9" fmla="val 1127"/>
              <a:gd name="f10" fmla="val 1371"/>
              <a:gd name="f11" fmla="val 1133"/>
              <a:gd name="f12" fmla="val 1374"/>
              <a:gd name="f13" fmla="val 1139"/>
              <a:gd name="f14" fmla="val 1144"/>
              <a:gd name="f15" fmla="val 1150"/>
              <a:gd name="f16" fmla="val 1155"/>
              <a:gd name="f17" fmla="val 1161"/>
              <a:gd name="f18" fmla="val 1165"/>
              <a:gd name="f19" fmla="val 1345"/>
              <a:gd name="f20" fmla="*/ f0 1 5760"/>
              <a:gd name="f21" fmla="*/ f1 1 1377"/>
              <a:gd name="f22" fmla="val f2"/>
              <a:gd name="f23" fmla="val f3"/>
              <a:gd name="f24" fmla="val f4"/>
              <a:gd name="f25" fmla="+- f24 0 f22"/>
              <a:gd name="f26" fmla="+- f23 0 f22"/>
              <a:gd name="f27" fmla="*/ f26 1 5760"/>
              <a:gd name="f28" fmla="*/ f25 1 1377"/>
              <a:gd name="f29" fmla="*/ 0 1 f27"/>
              <a:gd name="f30" fmla="*/ f23 1 f27"/>
              <a:gd name="f31" fmla="*/ 0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5760" h="1377">
                <a:moveTo>
                  <a:pt x="f3" y="f2"/>
                </a:moveTo>
                <a:lnTo>
                  <a:pt x="f2" y="f2"/>
                </a:lnTo>
                <a:lnTo>
                  <a:pt x="f2" y="f5"/>
                </a:lnTo>
                <a:lnTo>
                  <a:pt x="f6" y="f5"/>
                </a:lnTo>
                <a:lnTo>
                  <a:pt x="f7" y="f8"/>
                </a:lnTo>
                <a:lnTo>
                  <a:pt x="f7" y="f8"/>
                </a:lnTo>
                <a:lnTo>
                  <a:pt x="f9" y="f10"/>
                </a:lnTo>
                <a:lnTo>
                  <a:pt x="f11" y="f12"/>
                </a:lnTo>
                <a:lnTo>
                  <a:pt x="f13" y="f4"/>
                </a:lnTo>
                <a:lnTo>
                  <a:pt x="f14" y="f4"/>
                </a:lnTo>
                <a:lnTo>
                  <a:pt x="f15" y="f4"/>
                </a:lnTo>
                <a:lnTo>
                  <a:pt x="f16" y="f12"/>
                </a:lnTo>
                <a:lnTo>
                  <a:pt x="f17" y="f10"/>
                </a:lnTo>
                <a:lnTo>
                  <a:pt x="f18" y="f8"/>
                </a:lnTo>
                <a:lnTo>
                  <a:pt x="f19" y="f5"/>
                </a:lnTo>
                <a:lnTo>
                  <a:pt x="f3" y="f5"/>
                </a:lnTo>
                <a:lnTo>
                  <a:pt x="f3" y="f2"/>
                </a:lnTo>
                <a:close/>
              </a:path>
            </a:pathLst>
          </a:custGeom>
          <a:blipFill>
            <a:blip r:embed="rId2" cstate="print">
              <a:alphaModFix/>
            </a:blip>
            <a:tile sx="101135" sy="101135" algn="tl"/>
          </a:blipFill>
          <a:ln w="9528" cap="rnd">
            <a:solidFill>
              <a:srgbClr val="00C6BB"/>
            </a:solidFill>
            <a:prstDash val="solid"/>
          </a:ln>
        </p:spPr>
        <p:txBody>
          <a:bodyPr lIns="0" tIns="0" rIns="0" bIns="0"/>
          <a:lstStyle/>
          <a:p>
            <a:endParaRPr lang="en-US"/>
          </a:p>
        </p:txBody>
      </p:sp>
      <p:sp>
        <p:nvSpPr>
          <p:cNvPr id="3" name="Title 1"/>
          <p:cNvSpPr txBox="1">
            <a:spLocks noGrp="1"/>
          </p:cNvSpPr>
          <p:nvPr>
            <p:ph type="title"/>
          </p:nvPr>
        </p:nvSpPr>
        <p:spPr>
          <a:xfrm>
            <a:off x="810002" y="447187"/>
            <a:ext cx="10572000" cy="970452"/>
          </a:xfrm>
        </p:spPr>
        <p:txBody>
          <a:bodyPr/>
          <a:lstStyle>
            <a:lvl1pPr>
              <a:defRPr/>
            </a:lvl1pPr>
          </a:lstStyle>
          <a:p>
            <a:pPr lvl="0"/>
            <a:r>
              <a:rPr lang="tr-TR"/>
              <a:t>Asıl başlık stili için tıklayın</a:t>
            </a:r>
            <a:endParaRPr lang="en-US"/>
          </a:p>
        </p:txBody>
      </p:sp>
      <p:sp>
        <p:nvSpPr>
          <p:cNvPr id="4" name="Date Placeholder 2"/>
          <p:cNvSpPr txBox="1">
            <a:spLocks noGrp="1"/>
          </p:cNvSpPr>
          <p:nvPr>
            <p:ph type="dt" sz="half" idx="7"/>
          </p:nvPr>
        </p:nvSpPr>
        <p:spPr>
          <a:xfrm>
            <a:off x="9334624" y="6041358"/>
            <a:ext cx="1343701" cy="365129"/>
          </a:xfrm>
        </p:spPr>
        <p:txBody>
          <a:bodyPr/>
          <a:lstStyle>
            <a:lvl1pPr>
              <a:defRPr/>
            </a:lvl1pPr>
          </a:lstStyle>
          <a:p>
            <a:pPr lvl="0"/>
            <a:fld id="{A3A90ABA-89D4-4203-BE10-33C44A7B1DBC}" type="datetime1">
              <a:rPr lang="en-US"/>
              <a:pPr lvl="0"/>
              <a:t>3/26/2017</a:t>
            </a:fld>
            <a:endParaRPr lang="en-US"/>
          </a:p>
        </p:txBody>
      </p:sp>
      <p:sp>
        <p:nvSpPr>
          <p:cNvPr id="5" name="Footer Placeholder 3"/>
          <p:cNvSpPr txBox="1">
            <a:spLocks noGrp="1"/>
          </p:cNvSpPr>
          <p:nvPr>
            <p:ph type="ftr" sz="quarter" idx="9"/>
          </p:nvPr>
        </p:nvSpPr>
        <p:spPr>
          <a:xfrm>
            <a:off x="451512" y="6041358"/>
            <a:ext cx="8644316" cy="365129"/>
          </a:xfrm>
        </p:spPr>
        <p:txBody>
          <a:bodyPr/>
          <a:lstStyle>
            <a:lvl1pPr>
              <a:defRPr/>
            </a:lvl1pPr>
          </a:lstStyle>
          <a:p>
            <a:pPr lvl="0"/>
            <a:endParaRPr lang="en-US"/>
          </a:p>
        </p:txBody>
      </p:sp>
      <p:sp>
        <p:nvSpPr>
          <p:cNvPr id="6" name="Slide Number Placeholder 4"/>
          <p:cNvSpPr txBox="1">
            <a:spLocks noGrp="1"/>
          </p:cNvSpPr>
          <p:nvPr>
            <p:ph type="sldNum" sz="quarter" idx="8"/>
          </p:nvPr>
        </p:nvSpPr>
        <p:spPr>
          <a:xfrm>
            <a:off x="10678326" y="5915884"/>
            <a:ext cx="1062157" cy="490603"/>
          </a:xfrm>
        </p:spPr>
        <p:txBody>
          <a:bodyPr/>
          <a:lstStyle>
            <a:lvl1pPr>
              <a:defRPr/>
            </a:lvl1pPr>
          </a:lstStyle>
          <a:p>
            <a:pPr lvl="0"/>
            <a:fld id="{562B427D-1516-4D8C-8CF0-A48E8C05FC81}" type="slidenum">
              <a:rPr/>
              <a:pPr lvl="0"/>
              <a:t>‹#›</a:t>
            </a:fld>
            <a:endParaRPr lang="en-US"/>
          </a:p>
        </p:txBody>
      </p:sp>
    </p:spTree>
    <p:extLst>
      <p:ext uri="{BB962C8B-B14F-4D97-AF65-F5344CB8AC3E}">
        <p14:creationId xmlns:p14="http://schemas.microsoft.com/office/powerpoint/2010/main" xmlns="" val="17144527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txBox="1">
            <a:spLocks noGrp="1"/>
          </p:cNvSpPr>
          <p:nvPr>
            <p:ph type="dt" sz="half" idx="7"/>
          </p:nvPr>
        </p:nvSpPr>
        <p:spPr>
          <a:xfrm>
            <a:off x="9334624" y="6041358"/>
            <a:ext cx="1343701" cy="365129"/>
          </a:xfrm>
        </p:spPr>
        <p:txBody>
          <a:bodyPr/>
          <a:lstStyle>
            <a:lvl1pPr>
              <a:defRPr/>
            </a:lvl1pPr>
          </a:lstStyle>
          <a:p>
            <a:pPr lvl="0"/>
            <a:fld id="{B8429283-1B9A-4D28-B78B-FB366097CAF4}" type="datetime1">
              <a:rPr lang="en-US"/>
              <a:pPr lvl="0"/>
              <a:t>3/26/2017</a:t>
            </a:fld>
            <a:endParaRPr lang="en-US"/>
          </a:p>
        </p:txBody>
      </p:sp>
      <p:sp>
        <p:nvSpPr>
          <p:cNvPr id="3" name="Footer Placeholder 2"/>
          <p:cNvSpPr txBox="1">
            <a:spLocks noGrp="1"/>
          </p:cNvSpPr>
          <p:nvPr>
            <p:ph type="ftr" sz="quarter" idx="9"/>
          </p:nvPr>
        </p:nvSpPr>
        <p:spPr>
          <a:xfrm>
            <a:off x="451512" y="6041358"/>
            <a:ext cx="8644316" cy="365129"/>
          </a:xfrm>
        </p:spPr>
        <p:txBody>
          <a:bodyPr/>
          <a:lstStyle>
            <a:lvl1pPr>
              <a:defRPr/>
            </a:lvl1pPr>
          </a:lstStyle>
          <a:p>
            <a:pPr lvl="0"/>
            <a:endParaRPr lang="en-US"/>
          </a:p>
        </p:txBody>
      </p:sp>
      <p:sp>
        <p:nvSpPr>
          <p:cNvPr id="4" name="Slide Number Placeholder 3"/>
          <p:cNvSpPr txBox="1">
            <a:spLocks noGrp="1"/>
          </p:cNvSpPr>
          <p:nvPr>
            <p:ph type="sldNum" sz="quarter" idx="8"/>
          </p:nvPr>
        </p:nvSpPr>
        <p:spPr>
          <a:xfrm>
            <a:off x="10678326" y="5915884"/>
            <a:ext cx="1062157" cy="490603"/>
          </a:xfrm>
        </p:spPr>
        <p:txBody>
          <a:bodyPr/>
          <a:lstStyle>
            <a:lvl1pPr>
              <a:defRPr/>
            </a:lvl1pPr>
          </a:lstStyle>
          <a:p>
            <a:pPr lvl="0"/>
            <a:fld id="{87375AC4-61F2-4CAB-A7F3-CCD72029E004}" type="slidenum">
              <a:rPr/>
              <a:pPr lvl="0"/>
              <a:t>‹#›</a:t>
            </a:fld>
            <a:endParaRPr lang="en-US"/>
          </a:p>
        </p:txBody>
      </p:sp>
    </p:spTree>
    <p:extLst>
      <p:ext uri="{BB962C8B-B14F-4D97-AF65-F5344CB8AC3E}">
        <p14:creationId xmlns:p14="http://schemas.microsoft.com/office/powerpoint/2010/main" xmlns="" val="657714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Freeform 6"/>
          <p:cNvSpPr/>
          <p:nvPr/>
        </p:nvSpPr>
        <p:spPr>
          <a:xfrm>
            <a:off x="1073148" y="446090"/>
            <a:ext cx="3547533" cy="1814654"/>
          </a:xfrm>
          <a:custGeom>
            <a:avLst/>
            <a:gdLst>
              <a:gd name="f0" fmla="val w"/>
              <a:gd name="f1" fmla="val h"/>
              <a:gd name="f2" fmla="val 0"/>
              <a:gd name="f3" fmla="val 3384"/>
              <a:gd name="f4" fmla="val 2308"/>
              <a:gd name="f5" fmla="val 3340"/>
              <a:gd name="f6" fmla="val 44"/>
              <a:gd name="f7" fmla="val 34"/>
              <a:gd name="f8" fmla="val 26"/>
              <a:gd name="f9" fmla="val 4"/>
              <a:gd name="f10" fmla="val 20"/>
              <a:gd name="f11" fmla="val 8"/>
              <a:gd name="f12" fmla="val 12"/>
              <a:gd name="f13" fmla="val 2076"/>
              <a:gd name="f14" fmla="val 2086"/>
              <a:gd name="f15" fmla="val 2094"/>
              <a:gd name="f16" fmla="val 2100"/>
              <a:gd name="f17" fmla="val 2108"/>
              <a:gd name="f18" fmla="val 2112"/>
              <a:gd name="f19" fmla="val 2116"/>
              <a:gd name="f20" fmla="val 2120"/>
              <a:gd name="f21" fmla="val 474"/>
              <a:gd name="f22" fmla="val 650"/>
              <a:gd name="f23" fmla="val 2296"/>
              <a:gd name="f24" fmla="val 656"/>
              <a:gd name="f25" fmla="val 2300"/>
              <a:gd name="f26" fmla="val 664"/>
              <a:gd name="f27" fmla="val 2304"/>
              <a:gd name="f28" fmla="val 672"/>
              <a:gd name="f29" fmla="val 680"/>
              <a:gd name="f30" fmla="val 688"/>
              <a:gd name="f31" fmla="val 696"/>
              <a:gd name="f32" fmla="val 704"/>
              <a:gd name="f33" fmla="val 710"/>
              <a:gd name="f34" fmla="val 886"/>
              <a:gd name="f35" fmla="val 3350"/>
              <a:gd name="f36" fmla="val 3358"/>
              <a:gd name="f37" fmla="val 3364"/>
              <a:gd name="f38" fmla="val 3372"/>
              <a:gd name="f39" fmla="val 3376"/>
              <a:gd name="f40" fmla="val 3380"/>
              <a:gd name="f41" fmla="*/ f0 1 3384"/>
              <a:gd name="f42" fmla="*/ f1 1 2308"/>
              <a:gd name="f43" fmla="val f2"/>
              <a:gd name="f44" fmla="val f3"/>
              <a:gd name="f45" fmla="val f4"/>
              <a:gd name="f46" fmla="+- f45 0 f43"/>
              <a:gd name="f47" fmla="+- f44 0 f43"/>
              <a:gd name="f48" fmla="*/ f47 1 3384"/>
              <a:gd name="f49" fmla="*/ f46 1 2308"/>
              <a:gd name="f50" fmla="*/ 0 1 f48"/>
              <a:gd name="f51" fmla="*/ f44 1 f48"/>
              <a:gd name="f52" fmla="*/ 0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3384" h="2308">
                <a:moveTo>
                  <a:pt x="f5" y="f2"/>
                </a:moveTo>
                <a:lnTo>
                  <a:pt x="f6" y="f2"/>
                </a:lnTo>
                <a:lnTo>
                  <a:pt x="f6" y="f2"/>
                </a:lnTo>
                <a:lnTo>
                  <a:pt x="f7" y="f2"/>
                </a:lnTo>
                <a:lnTo>
                  <a:pt x="f8" y="f9"/>
                </a:lnTo>
                <a:lnTo>
                  <a:pt x="f10" y="f11"/>
                </a:lnTo>
                <a:lnTo>
                  <a:pt x="f12" y="f12"/>
                </a:lnTo>
                <a:lnTo>
                  <a:pt x="f11" y="f10"/>
                </a:lnTo>
                <a:lnTo>
                  <a:pt x="f9" y="f8"/>
                </a:lnTo>
                <a:lnTo>
                  <a:pt x="f2" y="f7"/>
                </a:lnTo>
                <a:lnTo>
                  <a:pt x="f2" y="f6"/>
                </a:lnTo>
                <a:lnTo>
                  <a:pt x="f2" y="f13"/>
                </a:lnTo>
                <a:lnTo>
                  <a:pt x="f2" y="f13"/>
                </a:lnTo>
                <a:lnTo>
                  <a:pt x="f2" y="f14"/>
                </a:lnTo>
                <a:lnTo>
                  <a:pt x="f9" y="f15"/>
                </a:lnTo>
                <a:lnTo>
                  <a:pt x="f11" y="f16"/>
                </a:lnTo>
                <a:lnTo>
                  <a:pt x="f12" y="f17"/>
                </a:lnTo>
                <a:lnTo>
                  <a:pt x="f10" y="f18"/>
                </a:lnTo>
                <a:lnTo>
                  <a:pt x="f8" y="f19"/>
                </a:lnTo>
                <a:lnTo>
                  <a:pt x="f7" y="f20"/>
                </a:lnTo>
                <a:lnTo>
                  <a:pt x="f6" y="f20"/>
                </a:lnTo>
                <a:lnTo>
                  <a:pt x="f21" y="f20"/>
                </a:lnTo>
                <a:lnTo>
                  <a:pt x="f22" y="f23"/>
                </a:lnTo>
                <a:lnTo>
                  <a:pt x="f22" y="f23"/>
                </a:lnTo>
                <a:lnTo>
                  <a:pt x="f24" y="f25"/>
                </a:lnTo>
                <a:lnTo>
                  <a:pt x="f26" y="f27"/>
                </a:lnTo>
                <a:lnTo>
                  <a:pt x="f28" y="f4"/>
                </a:lnTo>
                <a:lnTo>
                  <a:pt x="f29" y="f4"/>
                </a:lnTo>
                <a:lnTo>
                  <a:pt x="f30" y="f4"/>
                </a:lnTo>
                <a:lnTo>
                  <a:pt x="f31" y="f27"/>
                </a:lnTo>
                <a:lnTo>
                  <a:pt x="f32" y="f25"/>
                </a:lnTo>
                <a:lnTo>
                  <a:pt x="f33" y="f23"/>
                </a:lnTo>
                <a:lnTo>
                  <a:pt x="f34" y="f20"/>
                </a:lnTo>
                <a:lnTo>
                  <a:pt x="f5" y="f20"/>
                </a:lnTo>
                <a:lnTo>
                  <a:pt x="f5" y="f20"/>
                </a:lnTo>
                <a:lnTo>
                  <a:pt x="f35" y="f20"/>
                </a:lnTo>
                <a:lnTo>
                  <a:pt x="f36" y="f19"/>
                </a:lnTo>
                <a:lnTo>
                  <a:pt x="f37" y="f18"/>
                </a:lnTo>
                <a:lnTo>
                  <a:pt x="f38" y="f17"/>
                </a:lnTo>
                <a:lnTo>
                  <a:pt x="f39" y="f16"/>
                </a:lnTo>
                <a:lnTo>
                  <a:pt x="f40" y="f15"/>
                </a:lnTo>
                <a:lnTo>
                  <a:pt x="f3" y="f14"/>
                </a:lnTo>
                <a:lnTo>
                  <a:pt x="f3" y="f13"/>
                </a:lnTo>
                <a:lnTo>
                  <a:pt x="f3" y="f6"/>
                </a:lnTo>
                <a:lnTo>
                  <a:pt x="f3" y="f6"/>
                </a:lnTo>
                <a:lnTo>
                  <a:pt x="f3" y="f7"/>
                </a:lnTo>
                <a:lnTo>
                  <a:pt x="f40" y="f8"/>
                </a:lnTo>
                <a:lnTo>
                  <a:pt x="f39" y="f10"/>
                </a:lnTo>
                <a:lnTo>
                  <a:pt x="f38" y="f12"/>
                </a:lnTo>
                <a:lnTo>
                  <a:pt x="f37" y="f11"/>
                </a:lnTo>
                <a:lnTo>
                  <a:pt x="f36" y="f9"/>
                </a:lnTo>
                <a:lnTo>
                  <a:pt x="f35" y="f2"/>
                </a:lnTo>
                <a:lnTo>
                  <a:pt x="f5" y="f2"/>
                </a:lnTo>
                <a:lnTo>
                  <a:pt x="f5" y="f2"/>
                </a:lnTo>
                <a:close/>
              </a:path>
            </a:pathLst>
          </a:custGeom>
          <a:blipFill>
            <a:blip r:embed="rId2" cstate="print">
              <a:alphaModFix/>
            </a:blip>
            <a:tile sx="101135" sy="101135" algn="tl"/>
          </a:blipFill>
          <a:ln w="9528" cap="rnd">
            <a:solidFill>
              <a:srgbClr val="00C6BB"/>
            </a:solidFill>
            <a:prstDash val="solid"/>
          </a:ln>
        </p:spPr>
        <p:txBody>
          <a:bodyPr lIns="0" tIns="0" rIns="0" bIns="0"/>
          <a:lstStyle/>
          <a:p>
            <a:endParaRPr lang="en-US"/>
          </a:p>
        </p:txBody>
      </p:sp>
      <p:sp>
        <p:nvSpPr>
          <p:cNvPr id="3" name="Title 1"/>
          <p:cNvSpPr txBox="1">
            <a:spLocks noGrp="1"/>
          </p:cNvSpPr>
          <p:nvPr>
            <p:ph type="title"/>
          </p:nvPr>
        </p:nvSpPr>
        <p:spPr>
          <a:xfrm>
            <a:off x="1073148" y="446090"/>
            <a:ext cx="3547533" cy="1618396"/>
          </a:xfrm>
        </p:spPr>
        <p:txBody>
          <a:bodyPr/>
          <a:lstStyle>
            <a:lvl1pPr>
              <a:defRPr sz="2000"/>
            </a:lvl1pPr>
          </a:lstStyle>
          <a:p>
            <a:pPr lvl="0"/>
            <a:r>
              <a:rPr lang="tr-TR"/>
              <a:t>Asıl başlık stili için tıklayın</a:t>
            </a:r>
            <a:endParaRPr lang="en-US"/>
          </a:p>
        </p:txBody>
      </p:sp>
      <p:sp>
        <p:nvSpPr>
          <p:cNvPr id="4" name="Content Placeholder 2"/>
          <p:cNvSpPr txBox="1">
            <a:spLocks noGrp="1"/>
          </p:cNvSpPr>
          <p:nvPr>
            <p:ph idx="1"/>
          </p:nvPr>
        </p:nvSpPr>
        <p:spPr>
          <a:xfrm>
            <a:off x="4855628" y="446090"/>
            <a:ext cx="6252630" cy="5414967"/>
          </a:xfrm>
        </p:spPr>
        <p:txBody>
          <a:bodyPr/>
          <a:lstStyle>
            <a:lvl1pPr>
              <a:defRPr/>
            </a:lvl1pPr>
            <a:lvl2pPr>
              <a:defRPr/>
            </a:lvl2pPr>
            <a:lvl3pPr>
              <a:defRPr/>
            </a:lvl3pPr>
            <a:lvl4pPr>
              <a:defRPr/>
            </a:lvl4pPr>
            <a:lvl5pPr>
              <a:defRPr/>
            </a:lvl5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5" name="Text Placeholder 3"/>
          <p:cNvSpPr txBox="1">
            <a:spLocks noGrp="1"/>
          </p:cNvSpPr>
          <p:nvPr>
            <p:ph type="body" idx="2"/>
          </p:nvPr>
        </p:nvSpPr>
        <p:spPr>
          <a:xfrm>
            <a:off x="1073148" y="2260735"/>
            <a:ext cx="3547533" cy="3600312"/>
          </a:xfrm>
        </p:spPr>
        <p:txBody>
          <a:bodyPr/>
          <a:lstStyle>
            <a:lvl1pPr marL="0" indent="0">
              <a:spcBef>
                <a:spcPts val="300"/>
              </a:spcBef>
              <a:buNone/>
              <a:defRPr sz="1400"/>
            </a:lvl1pPr>
          </a:lstStyle>
          <a:p>
            <a:pPr lvl="0"/>
            <a:r>
              <a:rPr lang="tr-TR"/>
              <a:t>Asıl metin stillerini düzenle</a:t>
            </a:r>
          </a:p>
        </p:txBody>
      </p:sp>
      <p:sp>
        <p:nvSpPr>
          <p:cNvPr id="6" name="Date Placeholder 4"/>
          <p:cNvSpPr txBox="1">
            <a:spLocks noGrp="1"/>
          </p:cNvSpPr>
          <p:nvPr>
            <p:ph type="dt" sz="half" idx="7"/>
          </p:nvPr>
        </p:nvSpPr>
        <p:spPr>
          <a:xfrm>
            <a:off x="9334624" y="6041358"/>
            <a:ext cx="1343701" cy="365129"/>
          </a:xfrm>
        </p:spPr>
        <p:txBody>
          <a:bodyPr/>
          <a:lstStyle>
            <a:lvl1pPr>
              <a:defRPr/>
            </a:lvl1pPr>
          </a:lstStyle>
          <a:p>
            <a:pPr lvl="0"/>
            <a:fld id="{526EB1BE-2C09-4990-9237-43DA19A9EC39}" type="datetime1">
              <a:rPr lang="en-US"/>
              <a:pPr lvl="0"/>
              <a:t>3/26/2017</a:t>
            </a:fld>
            <a:endParaRPr lang="en-US"/>
          </a:p>
        </p:txBody>
      </p:sp>
      <p:sp>
        <p:nvSpPr>
          <p:cNvPr id="7" name="Footer Placeholder 5"/>
          <p:cNvSpPr txBox="1">
            <a:spLocks noGrp="1"/>
          </p:cNvSpPr>
          <p:nvPr>
            <p:ph type="ftr" sz="quarter" idx="9"/>
          </p:nvPr>
        </p:nvSpPr>
        <p:spPr>
          <a:xfrm>
            <a:off x="451512" y="6041358"/>
            <a:ext cx="8644316" cy="365129"/>
          </a:xfrm>
        </p:spPr>
        <p:txBody>
          <a:bodyPr/>
          <a:lstStyle>
            <a:lvl1pPr>
              <a:defRPr/>
            </a:lvl1pPr>
          </a:lstStyle>
          <a:p>
            <a:pPr lvl="0"/>
            <a:endParaRPr lang="en-US"/>
          </a:p>
        </p:txBody>
      </p:sp>
      <p:sp>
        <p:nvSpPr>
          <p:cNvPr id="8" name="Slide Number Placeholder 6"/>
          <p:cNvSpPr txBox="1">
            <a:spLocks noGrp="1"/>
          </p:cNvSpPr>
          <p:nvPr>
            <p:ph type="sldNum" sz="quarter" idx="8"/>
          </p:nvPr>
        </p:nvSpPr>
        <p:spPr>
          <a:xfrm>
            <a:off x="10678326" y="5915884"/>
            <a:ext cx="1062157" cy="490603"/>
          </a:xfrm>
        </p:spPr>
        <p:txBody>
          <a:bodyPr/>
          <a:lstStyle>
            <a:lvl1pPr>
              <a:defRPr/>
            </a:lvl1pPr>
          </a:lstStyle>
          <a:p>
            <a:pPr lvl="0"/>
            <a:fld id="{1998FF9F-BFF3-4028-A187-2FE20E3E25EE}" type="slidenum">
              <a:rPr/>
              <a:pPr lvl="0"/>
              <a:t>‹#›</a:t>
            </a:fld>
            <a:endParaRPr lang="en-US"/>
          </a:p>
        </p:txBody>
      </p:sp>
    </p:spTree>
    <p:extLst>
      <p:ext uri="{BB962C8B-B14F-4D97-AF65-F5344CB8AC3E}">
        <p14:creationId xmlns:p14="http://schemas.microsoft.com/office/powerpoint/2010/main" xmlns="" val="12752684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txBox="1">
            <a:spLocks noGrp="1"/>
          </p:cNvSpPr>
          <p:nvPr>
            <p:ph type="title"/>
          </p:nvPr>
        </p:nvSpPr>
        <p:spPr>
          <a:xfrm>
            <a:off x="814730" y="727524"/>
            <a:ext cx="4852985" cy="1617162"/>
          </a:xfrm>
        </p:spPr>
        <p:txBody>
          <a:bodyPr>
            <a:normAutofit/>
          </a:bodyPr>
          <a:lstStyle>
            <a:lvl1pPr>
              <a:defRPr sz="2400" b="0"/>
            </a:lvl1pPr>
          </a:lstStyle>
          <a:p>
            <a:pPr lvl="0"/>
            <a:r>
              <a:rPr lang="tr-TR"/>
              <a:t>Asıl başlık stili için tıklayın</a:t>
            </a:r>
            <a:endParaRPr lang="en-US"/>
          </a:p>
        </p:txBody>
      </p:sp>
      <p:sp>
        <p:nvSpPr>
          <p:cNvPr id="3" name="Picture Placeholder 11"/>
          <p:cNvSpPr txBox="1">
            <a:spLocks noGrp="1"/>
          </p:cNvSpPr>
          <p:nvPr>
            <p:ph type="pic" idx="1"/>
          </p:nvPr>
        </p:nvSpPr>
        <p:spPr>
          <a:xfrm>
            <a:off x="6098115" y="0"/>
            <a:ext cx="6093881" cy="6858000"/>
          </a:xfrm>
          <a:ln w="9528">
            <a:solidFill>
              <a:srgbClr val="636363"/>
            </a:solidFill>
            <a:prstDash val="solid"/>
            <a:round/>
          </a:ln>
        </p:spPr>
        <p:txBody>
          <a:bodyPr anchor="t" anchorCtr="1"/>
          <a:lstStyle>
            <a:lvl1pPr algn="ctr">
              <a:spcBef>
                <a:spcPts val="300"/>
              </a:spcBef>
              <a:buNone/>
              <a:defRPr sz="1400"/>
            </a:lvl1pPr>
          </a:lstStyle>
          <a:p>
            <a:pPr lvl="0"/>
            <a:r>
              <a:rPr lang="tr-TR"/>
              <a:t>Resim eklemek için simgeye tıklayın</a:t>
            </a:r>
            <a:endParaRPr lang="en-US"/>
          </a:p>
        </p:txBody>
      </p:sp>
      <p:sp>
        <p:nvSpPr>
          <p:cNvPr id="4" name="Text Placeholder 3"/>
          <p:cNvSpPr txBox="1">
            <a:spLocks noGrp="1"/>
          </p:cNvSpPr>
          <p:nvPr>
            <p:ph type="body" idx="2"/>
          </p:nvPr>
        </p:nvSpPr>
        <p:spPr>
          <a:xfrm>
            <a:off x="814730" y="2344686"/>
            <a:ext cx="4852985" cy="3516361"/>
          </a:xfrm>
        </p:spPr>
        <p:txBody>
          <a:bodyPr anchor="t"/>
          <a:lstStyle>
            <a:lvl1pPr marL="0" indent="0">
              <a:spcBef>
                <a:spcPts val="300"/>
              </a:spcBef>
              <a:buNone/>
              <a:defRPr sz="1200"/>
            </a:lvl1pPr>
          </a:lstStyle>
          <a:p>
            <a:pPr lvl="0"/>
            <a:r>
              <a:rPr lang="tr-TR"/>
              <a:t>Asıl metin stillerini düzenle</a:t>
            </a:r>
          </a:p>
        </p:txBody>
      </p:sp>
      <p:sp>
        <p:nvSpPr>
          <p:cNvPr id="5" name="Date Placeholder 4"/>
          <p:cNvSpPr txBox="1">
            <a:spLocks noGrp="1"/>
          </p:cNvSpPr>
          <p:nvPr>
            <p:ph type="dt" sz="half" idx="7"/>
          </p:nvPr>
        </p:nvSpPr>
        <p:spPr>
          <a:xfrm>
            <a:off x="3885806" y="6041358"/>
            <a:ext cx="976880" cy="365129"/>
          </a:xfrm>
        </p:spPr>
        <p:txBody>
          <a:bodyPr/>
          <a:lstStyle>
            <a:lvl1pPr>
              <a:defRPr/>
            </a:lvl1pPr>
          </a:lstStyle>
          <a:p>
            <a:pPr lvl="0"/>
            <a:fld id="{45A26425-554C-4A65-8626-1B4BE38D8B5B}" type="datetime1">
              <a:rPr lang="en-US"/>
              <a:pPr lvl="0"/>
              <a:t>3/26/2017</a:t>
            </a:fld>
            <a:endParaRPr lang="en-US"/>
          </a:p>
        </p:txBody>
      </p:sp>
      <p:sp>
        <p:nvSpPr>
          <p:cNvPr id="6" name="Footer Placeholder 5"/>
          <p:cNvSpPr txBox="1">
            <a:spLocks noGrp="1"/>
          </p:cNvSpPr>
          <p:nvPr>
            <p:ph type="ftr" sz="quarter" idx="9"/>
          </p:nvPr>
        </p:nvSpPr>
        <p:spPr>
          <a:xfrm>
            <a:off x="590391" y="6041358"/>
            <a:ext cx="3295415" cy="365129"/>
          </a:xfrm>
        </p:spPr>
        <p:txBody>
          <a:bodyPr/>
          <a:lstStyle>
            <a:lvl1pPr>
              <a:defRPr/>
            </a:lvl1pPr>
          </a:lstStyle>
          <a:p>
            <a:pPr lvl="0"/>
            <a:endParaRPr lang="en-US"/>
          </a:p>
        </p:txBody>
      </p:sp>
      <p:sp>
        <p:nvSpPr>
          <p:cNvPr id="7" name="Slide Number Placeholder 6"/>
          <p:cNvSpPr txBox="1">
            <a:spLocks noGrp="1"/>
          </p:cNvSpPr>
          <p:nvPr>
            <p:ph type="sldNum" sz="quarter" idx="8"/>
          </p:nvPr>
        </p:nvSpPr>
        <p:spPr>
          <a:xfrm>
            <a:off x="4862687" y="5915884"/>
            <a:ext cx="1062157" cy="490603"/>
          </a:xfrm>
        </p:spPr>
        <p:txBody>
          <a:bodyPr/>
          <a:lstStyle>
            <a:lvl1pPr>
              <a:defRPr/>
            </a:lvl1pPr>
          </a:lstStyle>
          <a:p>
            <a:pPr lvl="0"/>
            <a:fld id="{76B70833-7A6A-443A-83D5-3578EFEB28A6}" type="slidenum">
              <a:rPr/>
              <a:pPr lvl="0"/>
              <a:t>‹#›</a:t>
            </a:fld>
            <a:endParaRPr lang="en-US"/>
          </a:p>
        </p:txBody>
      </p:sp>
    </p:spTree>
    <p:extLst>
      <p:ext uri="{BB962C8B-B14F-4D97-AF65-F5344CB8AC3E}">
        <p14:creationId xmlns:p14="http://schemas.microsoft.com/office/powerpoint/2010/main" xmlns="" val="1214501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12121"/>
        </a:solidFill>
        <a:effectLst/>
      </p:bgPr>
    </p:bg>
    <p:spTree>
      <p:nvGrpSpPr>
        <p:cNvPr id="1" name=""/>
        <p:cNvGrpSpPr/>
        <p:nvPr/>
      </p:nvGrpSpPr>
      <p:grpSpPr>
        <a:xfrm>
          <a:off x="0" y="0"/>
          <a:ext cx="0" cy="0"/>
          <a:chOff x="0" y="0"/>
          <a:chExt cx="0" cy="0"/>
        </a:xfrm>
      </p:grpSpPr>
      <p:sp>
        <p:nvSpPr>
          <p:cNvPr id="2" name="Title Placeholder 1"/>
          <p:cNvSpPr txBox="1">
            <a:spLocks noGrp="1"/>
          </p:cNvSpPr>
          <p:nvPr>
            <p:ph type="title"/>
          </p:nvPr>
        </p:nvSpPr>
        <p:spPr>
          <a:xfrm>
            <a:off x="810002" y="447187"/>
            <a:ext cx="10572000" cy="970452"/>
          </a:xfrm>
          <a:prstGeom prst="rect">
            <a:avLst/>
          </a:prstGeom>
          <a:noFill/>
          <a:ln>
            <a:noFill/>
          </a:ln>
          <a:effectLst>
            <a:outerShdw dir="16200000" algn="tl">
              <a:srgbClr val="000000">
                <a:alpha val="60000"/>
              </a:srgbClr>
            </a:outerShdw>
          </a:effectLst>
        </p:spPr>
        <p:txBody>
          <a:bodyPr vert="horz" wrap="square" lIns="91440" tIns="45720" rIns="91440" bIns="45720" anchor="b" anchorCtr="0" compatLnSpc="1">
            <a:noAutofit/>
          </a:bodyPr>
          <a:lstStyle/>
          <a:p>
            <a:pPr lvl="0"/>
            <a:r>
              <a:rPr lang="tr-TR"/>
              <a:t>Asıl başlık stili için tıklayın</a:t>
            </a:r>
            <a:endParaRPr lang="en-US"/>
          </a:p>
        </p:txBody>
      </p:sp>
      <p:sp>
        <p:nvSpPr>
          <p:cNvPr id="3" name="Text Placeholder 2"/>
          <p:cNvSpPr txBox="1">
            <a:spLocks noGrp="1"/>
          </p:cNvSpPr>
          <p:nvPr>
            <p:ph type="body" idx="1"/>
          </p:nvPr>
        </p:nvSpPr>
        <p:spPr>
          <a:xfrm>
            <a:off x="810002" y="2184401"/>
            <a:ext cx="10563285" cy="3674397"/>
          </a:xfrm>
          <a:prstGeom prst="rect">
            <a:avLst/>
          </a:prstGeom>
          <a:noFill/>
          <a:ln>
            <a:noFill/>
          </a:ln>
          <a:effectLst>
            <a:outerShdw dir="16200000" algn="tl">
              <a:srgbClr val="000000">
                <a:alpha val="40000"/>
              </a:srgbClr>
            </a:outerShdw>
          </a:effectLst>
        </p:spPr>
        <p:txBody>
          <a:bodyPr vert="horz" wrap="square" lIns="91440" tIns="45720" rIns="91440" bIns="45720" anchor="ctr" anchorCtr="0" compatLnSpc="1">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4" name="Footer Placeholder 4"/>
          <p:cNvSpPr txBox="1">
            <a:spLocks noGrp="1"/>
          </p:cNvSpPr>
          <p:nvPr>
            <p:ph type="ftr" sz="quarter" idx="3"/>
          </p:nvPr>
        </p:nvSpPr>
        <p:spPr>
          <a:xfrm>
            <a:off x="451512" y="6041358"/>
            <a:ext cx="8644316" cy="365129"/>
          </a:xfrm>
          <a:prstGeom prst="rect">
            <a:avLst/>
          </a:prstGeom>
          <a:noFill/>
          <a:ln>
            <a:noFill/>
          </a:ln>
        </p:spPr>
        <p:txBody>
          <a:bodyPr vert="horz" wrap="square" lIns="91440" tIns="45720" rIns="91440" bIns="45720" anchor="b" anchorCtr="0" compatLnSpc="1">
            <a:noAutofit/>
          </a:bodyPr>
          <a:lstStyle>
            <a:lvl1pPr marL="0" marR="0" lvl="0" indent="0" algn="l" defTabSz="457200" rtl="0" fontAlgn="auto" hangingPunct="1">
              <a:lnSpc>
                <a:spcPct val="100000"/>
              </a:lnSpc>
              <a:spcBef>
                <a:spcPts val="0"/>
              </a:spcBef>
              <a:spcAft>
                <a:spcPts val="0"/>
              </a:spcAft>
              <a:buNone/>
              <a:tabLst/>
              <a:defRPr lang="en-US" sz="900" b="0" i="0" u="none" strike="noStrike" kern="1200" cap="none" spc="0" baseline="0">
                <a:solidFill>
                  <a:srgbClr val="FFFFFF"/>
                </a:solidFill>
                <a:uFillTx/>
                <a:latin typeface="Century Gothic"/>
              </a:defRPr>
            </a:lvl1pPr>
          </a:lstStyle>
          <a:p>
            <a:pPr lvl="0"/>
            <a:endParaRPr lang="en-US"/>
          </a:p>
        </p:txBody>
      </p:sp>
      <p:sp>
        <p:nvSpPr>
          <p:cNvPr id="5" name="Date Placeholder 3"/>
          <p:cNvSpPr txBox="1">
            <a:spLocks noGrp="1"/>
          </p:cNvSpPr>
          <p:nvPr>
            <p:ph type="dt" sz="half" idx="2"/>
          </p:nvPr>
        </p:nvSpPr>
        <p:spPr>
          <a:xfrm>
            <a:off x="9334624" y="6041358"/>
            <a:ext cx="1343701" cy="365129"/>
          </a:xfrm>
          <a:prstGeom prst="rect">
            <a:avLst/>
          </a:prstGeom>
          <a:noFill/>
          <a:ln>
            <a:noFill/>
          </a:ln>
        </p:spPr>
        <p:txBody>
          <a:bodyPr vert="horz" wrap="square" lIns="91440" tIns="45720" rIns="91440" bIns="45720" anchor="b" anchorCtr="0" compatLnSpc="1">
            <a:noAutofit/>
          </a:bodyPr>
          <a:lstStyle>
            <a:lvl1pPr marL="0" marR="0" lvl="0" indent="0" algn="r" defTabSz="457200" rtl="0" fontAlgn="auto" hangingPunct="1">
              <a:lnSpc>
                <a:spcPct val="100000"/>
              </a:lnSpc>
              <a:spcBef>
                <a:spcPts val="0"/>
              </a:spcBef>
              <a:spcAft>
                <a:spcPts val="0"/>
              </a:spcAft>
              <a:buNone/>
              <a:tabLst/>
              <a:defRPr lang="en-US" sz="900" b="0" i="0" u="none" strike="noStrike" kern="1200" cap="none" spc="0" baseline="0">
                <a:solidFill>
                  <a:srgbClr val="FFFFFF"/>
                </a:solidFill>
                <a:uFillTx/>
                <a:latin typeface="Century Gothic"/>
              </a:defRPr>
            </a:lvl1pPr>
          </a:lstStyle>
          <a:p>
            <a:pPr lvl="0"/>
            <a:fld id="{C7B455AF-BF12-4796-AE51-F2C04CE7B490}" type="datetime1">
              <a:rPr lang="en-US"/>
              <a:pPr lvl="0"/>
              <a:t>3/26/2017</a:t>
            </a:fld>
            <a:endParaRPr lang="en-US"/>
          </a:p>
        </p:txBody>
      </p:sp>
      <p:sp>
        <p:nvSpPr>
          <p:cNvPr id="6" name="Slide Number Placeholder 5"/>
          <p:cNvSpPr txBox="1">
            <a:spLocks noGrp="1"/>
          </p:cNvSpPr>
          <p:nvPr>
            <p:ph type="sldNum" sz="quarter" idx="4"/>
          </p:nvPr>
        </p:nvSpPr>
        <p:spPr>
          <a:xfrm>
            <a:off x="10678326" y="5915884"/>
            <a:ext cx="1062157" cy="490603"/>
          </a:xfrm>
          <a:prstGeom prst="rect">
            <a:avLst/>
          </a:prstGeom>
          <a:noFill/>
          <a:ln>
            <a:noFill/>
          </a:ln>
        </p:spPr>
        <p:txBody>
          <a:bodyPr vert="horz" wrap="square" lIns="91440" tIns="45720" rIns="91440" bIns="10799" anchor="b" anchorCtr="0" compatLnSpc="1">
            <a:noAutofit/>
          </a:bodyPr>
          <a:lstStyle>
            <a:lvl1pPr marL="0" marR="0" lvl="0" indent="0" algn="r" defTabSz="457200" rtl="0" fontAlgn="auto" hangingPunct="1">
              <a:lnSpc>
                <a:spcPct val="100000"/>
              </a:lnSpc>
              <a:spcBef>
                <a:spcPts val="0"/>
              </a:spcBef>
              <a:spcAft>
                <a:spcPts val="0"/>
              </a:spcAft>
              <a:buNone/>
              <a:tabLst/>
              <a:defRPr lang="en-US" sz="2000" b="0" i="0" u="none" strike="noStrike" kern="1200" cap="none" spc="0" baseline="0">
                <a:solidFill>
                  <a:srgbClr val="00C6BB"/>
                </a:solidFill>
                <a:uFillTx/>
                <a:latin typeface="Century Gothic"/>
              </a:defRPr>
            </a:lvl1pPr>
          </a:lstStyle>
          <a:p>
            <a:pPr lvl="0"/>
            <a:fld id="{EA75836C-494B-40CD-B0F7-32D4DE56F8C0}" type="slidenum">
              <a:rPr/>
              <a:pPr lvl="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marL="0" marR="0" lvl="0" indent="0" algn="l" defTabSz="457200" rtl="0" fontAlgn="auto" hangingPunct="1">
        <a:lnSpc>
          <a:spcPct val="100000"/>
        </a:lnSpc>
        <a:spcBef>
          <a:spcPts val="0"/>
        </a:spcBef>
        <a:spcAft>
          <a:spcPts val="0"/>
        </a:spcAft>
        <a:buNone/>
        <a:tabLst/>
        <a:defRPr lang="tr-TR" sz="4000" b="1" i="0" u="none" strike="noStrike" kern="1200" cap="none" spc="0" baseline="0">
          <a:solidFill>
            <a:srgbClr val="FEFEFE"/>
          </a:solidFill>
          <a:uFillTx/>
          <a:latin typeface="Century Gothic"/>
        </a:defRPr>
      </a:lvl1pPr>
    </p:titleStyle>
    <p:bodyStyle>
      <a:lvl1pPr marL="342900" marR="0" lvl="0" indent="-342900" algn="l" defTabSz="457200" rtl="0" fontAlgn="auto" hangingPunct="1">
        <a:lnSpc>
          <a:spcPct val="100000"/>
        </a:lnSpc>
        <a:spcBef>
          <a:spcPts val="400"/>
        </a:spcBef>
        <a:spcAft>
          <a:spcPts val="600"/>
        </a:spcAft>
        <a:buClr>
          <a:srgbClr val="00C6BB"/>
        </a:buClr>
        <a:buSzPct val="100000"/>
        <a:buFont typeface="Wingdings 2"/>
        <a:buChar char=""/>
        <a:tabLst/>
        <a:defRPr lang="tr-TR" sz="1800" b="0" i="0" u="none" strike="noStrike" kern="1200" cap="none" spc="0" baseline="0">
          <a:solidFill>
            <a:srgbClr val="FFFFFF"/>
          </a:solidFill>
          <a:uFillTx/>
          <a:latin typeface="Century Gothic"/>
        </a:defRPr>
      </a:lvl1pPr>
      <a:lvl2pPr marL="742950" marR="0" lvl="1" indent="-285750" algn="l" defTabSz="457200" rtl="0" fontAlgn="auto" hangingPunct="1">
        <a:lnSpc>
          <a:spcPct val="100000"/>
        </a:lnSpc>
        <a:spcBef>
          <a:spcPts val="400"/>
        </a:spcBef>
        <a:spcAft>
          <a:spcPts val="600"/>
        </a:spcAft>
        <a:buClr>
          <a:srgbClr val="00C6BB"/>
        </a:buClr>
        <a:buSzPct val="100000"/>
        <a:buFont typeface="Wingdings 2"/>
        <a:buChar char=""/>
        <a:tabLst/>
        <a:defRPr lang="tr-TR" sz="1600" b="0" i="0" u="none" strike="noStrike" kern="1200" cap="none" spc="0" baseline="0">
          <a:solidFill>
            <a:srgbClr val="FFFFFF"/>
          </a:solidFill>
          <a:uFillTx/>
          <a:latin typeface="Century Gothic"/>
        </a:defRPr>
      </a:lvl2pPr>
      <a:lvl3pPr marL="1143000" marR="0" lvl="2" indent="-228600" algn="l" defTabSz="457200" rtl="0" fontAlgn="auto" hangingPunct="1">
        <a:lnSpc>
          <a:spcPct val="100000"/>
        </a:lnSpc>
        <a:spcBef>
          <a:spcPts val="300"/>
        </a:spcBef>
        <a:spcAft>
          <a:spcPts val="600"/>
        </a:spcAft>
        <a:buClr>
          <a:srgbClr val="00C6BB"/>
        </a:buClr>
        <a:buSzPct val="100000"/>
        <a:buFont typeface="Wingdings 2"/>
        <a:buChar char=""/>
        <a:tabLst/>
        <a:defRPr lang="tr-TR" sz="1400" b="0" i="0" u="none" strike="noStrike" kern="1200" cap="none" spc="0" baseline="0">
          <a:solidFill>
            <a:srgbClr val="FFFFFF"/>
          </a:solidFill>
          <a:uFillTx/>
          <a:latin typeface="Century Gothic"/>
        </a:defRPr>
      </a:lvl3pPr>
      <a:lvl4pPr marL="1600200" marR="0" lvl="3" indent="-228600" algn="l" defTabSz="457200" rtl="0" fontAlgn="auto" hangingPunct="1">
        <a:lnSpc>
          <a:spcPct val="100000"/>
        </a:lnSpc>
        <a:spcBef>
          <a:spcPts val="300"/>
        </a:spcBef>
        <a:spcAft>
          <a:spcPts val="600"/>
        </a:spcAft>
        <a:buClr>
          <a:srgbClr val="00C6BB"/>
        </a:buClr>
        <a:buSzPct val="100000"/>
        <a:buFont typeface="Wingdings 2"/>
        <a:buChar char=""/>
        <a:tabLst/>
        <a:defRPr lang="tr-TR" sz="1200" b="0" i="0" u="none" strike="noStrike" kern="1200" cap="none" spc="0" baseline="0">
          <a:solidFill>
            <a:srgbClr val="FFFFFF"/>
          </a:solidFill>
          <a:uFillTx/>
          <a:latin typeface="Century Gothic"/>
        </a:defRPr>
      </a:lvl4pPr>
      <a:lvl5pPr marL="2057400" marR="0" lvl="4" indent="-228600" algn="l" defTabSz="457200" rtl="0" fontAlgn="auto" hangingPunct="1">
        <a:lnSpc>
          <a:spcPct val="100000"/>
        </a:lnSpc>
        <a:spcBef>
          <a:spcPts val="300"/>
        </a:spcBef>
        <a:spcAft>
          <a:spcPts val="600"/>
        </a:spcAft>
        <a:buClr>
          <a:srgbClr val="00C6BB"/>
        </a:buClr>
        <a:buSzPct val="100000"/>
        <a:buFont typeface="Wingdings 2"/>
        <a:buChar char=""/>
        <a:tabLst/>
        <a:defRPr lang="tr-TR" sz="1200" b="0" i="0" u="none" strike="noStrike" kern="1200" cap="none" spc="0" baseline="0">
          <a:solidFill>
            <a:srgbClr val="FFFFFF"/>
          </a:solidFill>
          <a:uFillTx/>
          <a:latin typeface="Century Gothic"/>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2">
    <p:bg>
      <p:bgPr>
        <a:solidFill>
          <a:srgbClr val="FFFFFF"/>
        </a:solidFill>
        <a:effectLst/>
      </p:bgPr>
    </p:bg>
    <p:spTree>
      <p:nvGrpSpPr>
        <p:cNvPr id="1" name=""/>
        <p:cNvGrpSpPr/>
        <p:nvPr/>
      </p:nvGrpSpPr>
      <p:grpSpPr>
        <a:xfrm>
          <a:off x="0" y="0"/>
          <a:ext cx="0" cy="0"/>
          <a:chOff x="0" y="0"/>
          <a:chExt cx="0" cy="0"/>
        </a:xfrm>
      </p:grpSpPr>
      <p:sp>
        <p:nvSpPr>
          <p:cNvPr id="2" name="Unvan 1"/>
          <p:cNvSpPr txBox="1">
            <a:spLocks noGrp="1"/>
          </p:cNvSpPr>
          <p:nvPr>
            <p:ph type="title"/>
          </p:nvPr>
        </p:nvSpPr>
        <p:spPr>
          <a:xfrm>
            <a:off x="810002" y="447187"/>
            <a:ext cx="10572000" cy="970452"/>
          </a:xfrm>
        </p:spPr>
        <p:txBody>
          <a:bodyPr/>
          <a:lstStyle/>
          <a:p>
            <a:pPr lvl="0"/>
            <a:r>
              <a:rPr lang="en-US">
                <a:solidFill>
                  <a:srgbClr val="FF0000"/>
                </a:solidFill>
              </a:rPr>
              <a:t>MADENLER</a:t>
            </a:r>
            <a:endParaRPr lang="tr-TR">
              <a:solidFill>
                <a:srgbClr val="FF0000"/>
              </a:solidFill>
            </a:endParaRPr>
          </a:p>
        </p:txBody>
      </p:sp>
      <p:sp>
        <p:nvSpPr>
          <p:cNvPr id="3" name="İçerik Yer Tutucusu 2"/>
          <p:cNvSpPr txBox="1">
            <a:spLocks noGrp="1"/>
          </p:cNvSpPr>
          <p:nvPr>
            <p:ph idx="1"/>
          </p:nvPr>
        </p:nvSpPr>
        <p:spPr>
          <a:xfrm>
            <a:off x="818708" y="2222284"/>
            <a:ext cx="10554571" cy="3636513"/>
          </a:xfrm>
        </p:spPr>
        <p:txBody>
          <a:bodyPr/>
          <a:lstStyle/>
          <a:p>
            <a:pPr lvl="0"/>
            <a:r>
              <a:rPr lang="tr-TR">
                <a:solidFill>
                  <a:srgbClr val="333333"/>
                </a:solidFill>
                <a:latin typeface="Verdana" pitchFamily="34"/>
              </a:rPr>
              <a:t/>
            </a:r>
            <a:br>
              <a:rPr lang="tr-TR">
                <a:solidFill>
                  <a:srgbClr val="333333"/>
                </a:solidFill>
                <a:latin typeface="Verdana" pitchFamily="34"/>
              </a:rPr>
            </a:br>
            <a:r>
              <a:rPr lang="tr-TR">
                <a:solidFill>
                  <a:srgbClr val="333333"/>
                </a:solidFill>
                <a:latin typeface="Verdana" pitchFamily="34"/>
              </a:rPr>
              <a:t>Maden</a:t>
            </a:r>
            <a:r>
              <a:rPr lang="tr-TR">
                <a:solidFill>
                  <a:srgbClr val="004760"/>
                </a:solidFill>
                <a:latin typeface="Verdana" pitchFamily="34"/>
              </a:rPr>
              <a:t>,</a:t>
            </a:r>
            <a:r>
              <a:rPr lang="tr-TR">
                <a:solidFill>
                  <a:srgbClr val="333333"/>
                </a:solidFill>
                <a:latin typeface="Verdana" pitchFamily="34"/>
              </a:rPr>
              <a:t> diğer adıyla cevher yer kabuğunda iç ve dış doğal etkenlerle oluşan</a:t>
            </a:r>
            <a:r>
              <a:rPr lang="tr-TR">
                <a:solidFill>
                  <a:srgbClr val="004760"/>
                </a:solidFill>
                <a:latin typeface="Verdana" pitchFamily="34"/>
              </a:rPr>
              <a:t>,</a:t>
            </a:r>
            <a:r>
              <a:rPr lang="tr-TR">
                <a:solidFill>
                  <a:srgbClr val="333333"/>
                </a:solidFill>
                <a:latin typeface="Verdana" pitchFamily="34"/>
              </a:rPr>
              <a:t> ekonomik yönden değer taşıyan minerallere verilen addır. Her maden (cevher) bir mineraldir</a:t>
            </a:r>
            <a:r>
              <a:rPr lang="tr-TR">
                <a:solidFill>
                  <a:srgbClr val="004760"/>
                </a:solidFill>
                <a:latin typeface="Verdana" pitchFamily="34"/>
              </a:rPr>
              <a:t>,</a:t>
            </a:r>
            <a:r>
              <a:rPr lang="tr-TR">
                <a:solidFill>
                  <a:srgbClr val="333333"/>
                </a:solidFill>
                <a:latin typeface="Verdana" pitchFamily="34"/>
              </a:rPr>
              <a:t> ancak her mineral cevher değeri taşımaz. Bir mineralin cevher değeri taşıması için piyasa şartları gibi bir takım ekonomik etkenlerce belirlenen Ten</a:t>
            </a:r>
            <a:r>
              <a:rPr lang="en-US">
                <a:solidFill>
                  <a:srgbClr val="333333"/>
                </a:solidFill>
                <a:latin typeface="Verdana" pitchFamily="34"/>
              </a:rPr>
              <a:t>ö</a:t>
            </a:r>
            <a:r>
              <a:rPr lang="tr-TR">
                <a:solidFill>
                  <a:srgbClr val="333333"/>
                </a:solidFill>
                <a:latin typeface="Verdana" pitchFamily="34"/>
              </a:rPr>
              <a:t>r değerlerine sahip olması gerekir</a:t>
            </a:r>
            <a:r>
              <a:rPr lang="en-US">
                <a:solidFill>
                  <a:srgbClr val="333333"/>
                </a:solidFill>
                <a:latin typeface="Verdana" pitchFamily="34"/>
              </a:rPr>
              <a:t>.</a:t>
            </a:r>
          </a:p>
          <a:p>
            <a:pPr lvl="0"/>
            <a:r>
              <a:rPr lang="tr-TR">
                <a:solidFill>
                  <a:srgbClr val="333333"/>
                </a:solidFill>
                <a:latin typeface="Verdana" pitchFamily="34"/>
              </a:rPr>
              <a:t>Madenlerin ekonomiye kazandırılması süreci</a:t>
            </a:r>
            <a:r>
              <a:rPr lang="tr-TR">
                <a:solidFill>
                  <a:srgbClr val="004760"/>
                </a:solidFill>
                <a:latin typeface="Verdana" pitchFamily="34"/>
              </a:rPr>
              <a:t>,</a:t>
            </a:r>
            <a:r>
              <a:rPr lang="tr-TR">
                <a:solidFill>
                  <a:srgbClr val="333333"/>
                </a:solidFill>
                <a:latin typeface="Verdana" pitchFamily="34"/>
              </a:rPr>
              <a:t> jeoloji mühendislerinden</a:t>
            </a:r>
            <a:r>
              <a:rPr lang="tr-TR">
                <a:solidFill>
                  <a:srgbClr val="004760"/>
                </a:solidFill>
                <a:latin typeface="Verdana" pitchFamily="34"/>
              </a:rPr>
              <a:t>,</a:t>
            </a:r>
            <a:r>
              <a:rPr lang="tr-TR">
                <a:solidFill>
                  <a:srgbClr val="333333"/>
                </a:solidFill>
                <a:latin typeface="Verdana" pitchFamily="34"/>
              </a:rPr>
              <a:t> maden mühendisleri ve metal</a:t>
            </a:r>
            <a:r>
              <a:rPr lang="en-US">
                <a:solidFill>
                  <a:srgbClr val="333333"/>
                </a:solidFill>
                <a:latin typeface="Verdana" pitchFamily="34"/>
              </a:rPr>
              <a:t>u</a:t>
            </a:r>
            <a:r>
              <a:rPr lang="tr-TR">
                <a:solidFill>
                  <a:srgbClr val="333333"/>
                </a:solidFill>
                <a:latin typeface="Verdana" pitchFamily="34"/>
              </a:rPr>
              <a:t>rj</a:t>
            </a:r>
            <a:r>
              <a:rPr lang="en-US">
                <a:solidFill>
                  <a:srgbClr val="333333"/>
                </a:solidFill>
                <a:latin typeface="Verdana" pitchFamily="34"/>
              </a:rPr>
              <a:t>i </a:t>
            </a:r>
            <a:r>
              <a:rPr lang="tr-TR">
                <a:solidFill>
                  <a:srgbClr val="333333"/>
                </a:solidFill>
                <a:latin typeface="Verdana" pitchFamily="34"/>
              </a:rPr>
              <a:t>ve malzeme mühendislerine kadar çeşitli mühendislik dallarında çalışan mühendisleri içine alan uzun bir süreçtir. Birçok maden çeşidi vardır. Bunlardan yüzeye yakın olanlar açık işletme</a:t>
            </a:r>
            <a:r>
              <a:rPr lang="tr-TR">
                <a:solidFill>
                  <a:srgbClr val="004760"/>
                </a:solidFill>
                <a:latin typeface="Verdana" pitchFamily="34"/>
              </a:rPr>
              <a:t>,</a:t>
            </a:r>
            <a:r>
              <a:rPr lang="tr-TR">
                <a:solidFill>
                  <a:srgbClr val="333333"/>
                </a:solidFill>
                <a:latin typeface="Verdana" pitchFamily="34"/>
              </a:rPr>
              <a:t> derindekiler ise kapalı işletme teşekkülleri ile çıkartılır. Elmas madeni bu gruba örnek olarak verilebilir. </a:t>
            </a:r>
            <a:r>
              <a:rPr lang="en-US">
                <a:solidFill>
                  <a:srgbClr val="333333"/>
                </a:solidFill>
                <a:latin typeface="Verdana" pitchFamily="34"/>
              </a:rPr>
              <a:t>Haydi şimdi de bazı maden çeşitlerini inceleyelim.</a:t>
            </a:r>
            <a:endParaRPr lang="tr-TR">
              <a:solidFill>
                <a:srgbClr val="333333"/>
              </a:solidFill>
              <a:latin typeface="Verdana" pitchFamily="34"/>
            </a:endParaRPr>
          </a:p>
          <a:p>
            <a:pPr lvl="0"/>
            <a:endParaRPr lang="tr-TR">
              <a:solidFill>
                <a:srgbClr val="333333"/>
              </a:solidFill>
              <a:latin typeface="Verdana" pitchFamily="34"/>
            </a:endParaRPr>
          </a:p>
          <a:p>
            <a:pPr lvl="0"/>
            <a:endParaRPr lang="tr-T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name="Slide11">
    <p:bg>
      <p:bgPr>
        <a:solidFill>
          <a:srgbClr val="FFFFFF"/>
        </a:solidFill>
        <a:effectLst/>
      </p:bgPr>
    </p:bg>
    <p:spTree>
      <p:nvGrpSpPr>
        <p:cNvPr id="1" name=""/>
        <p:cNvGrpSpPr/>
        <p:nvPr/>
      </p:nvGrpSpPr>
      <p:grpSpPr>
        <a:xfrm>
          <a:off x="0" y="0"/>
          <a:ext cx="0" cy="0"/>
          <a:chOff x="0" y="0"/>
          <a:chExt cx="0" cy="0"/>
        </a:xfrm>
      </p:grpSpPr>
      <p:sp>
        <p:nvSpPr>
          <p:cNvPr id="2" name="Unvan 1"/>
          <p:cNvSpPr txBox="1">
            <a:spLocks noGrp="1"/>
          </p:cNvSpPr>
          <p:nvPr>
            <p:ph type="title"/>
          </p:nvPr>
        </p:nvSpPr>
        <p:spPr>
          <a:xfrm>
            <a:off x="810002" y="447187"/>
            <a:ext cx="10572000" cy="970452"/>
          </a:xfrm>
        </p:spPr>
        <p:txBody>
          <a:bodyPr/>
          <a:lstStyle/>
          <a:p>
            <a:pPr lvl="0"/>
            <a:r>
              <a:rPr lang="en-US">
                <a:solidFill>
                  <a:srgbClr val="FF0000"/>
                </a:solidFill>
              </a:rPr>
              <a:t>ANTİMON</a:t>
            </a:r>
            <a:endParaRPr lang="tr-TR">
              <a:solidFill>
                <a:srgbClr val="FF0000"/>
              </a:solidFill>
            </a:endParaRPr>
          </a:p>
        </p:txBody>
      </p:sp>
      <p:sp>
        <p:nvSpPr>
          <p:cNvPr id="3" name="İçerik Yer Tutucusu 2"/>
          <p:cNvSpPr txBox="1">
            <a:spLocks noGrp="1"/>
          </p:cNvSpPr>
          <p:nvPr>
            <p:ph idx="1"/>
          </p:nvPr>
        </p:nvSpPr>
        <p:spPr>
          <a:xfrm>
            <a:off x="818708" y="2222284"/>
            <a:ext cx="10554571" cy="3636513"/>
          </a:xfrm>
        </p:spPr>
        <p:txBody>
          <a:bodyPr/>
          <a:lstStyle/>
          <a:p>
            <a:pPr lvl="0"/>
            <a:r>
              <a:rPr lang="tr-TR">
                <a:solidFill>
                  <a:srgbClr val="141414"/>
                </a:solidFill>
                <a:latin typeface="Georgia" pitchFamily="18"/>
              </a:rPr>
              <a:t>Antimon, endüstride metalik ya da türevleri şeklinde kullanılmaktadır. Ancak türevleri şeklinde kullanımı çoğunluktadır.</a:t>
            </a:r>
            <a:r>
              <a:rPr lang="tr-TR"/>
              <a:t/>
            </a:r>
            <a:br>
              <a:rPr lang="tr-TR"/>
            </a:br>
            <a:r>
              <a:rPr lang="tr-TR">
                <a:solidFill>
                  <a:srgbClr val="141414"/>
                </a:solidFill>
                <a:latin typeface="Georgia" pitchFamily="18"/>
              </a:rPr>
              <a:t>Metalik antimon sağladığı avantajlar sebebiyle kurşun ve diğer metallerle alaşım oluşturmakta yoğun olarak kullanılmaktadır.</a:t>
            </a:r>
            <a:r>
              <a:rPr lang="tr-TR"/>
              <a:t/>
            </a:r>
            <a:br>
              <a:rPr lang="tr-TR"/>
            </a:br>
            <a:r>
              <a:rPr lang="tr-TR">
                <a:solidFill>
                  <a:srgbClr val="141414"/>
                </a:solidFill>
                <a:latin typeface="Georgia" pitchFamily="18"/>
              </a:rPr>
              <a:t>Akümülatör imali, lehimcilik, matbaa harfi imali, askeri amaçlı malzemeler imalinde, metal kaplamada, seramikte ve emayede yaygın olarak kullanılmaktadır.</a:t>
            </a:r>
            <a:r>
              <a:rPr lang="tr-TR"/>
              <a:t/>
            </a:r>
            <a:br>
              <a:rPr lang="tr-TR"/>
            </a:br>
            <a:r>
              <a:rPr lang="tr-TR">
                <a:solidFill>
                  <a:srgbClr val="141414"/>
                </a:solidFill>
                <a:latin typeface="Georgia" pitchFamily="18"/>
              </a:rPr>
              <a:t>Antimon yatakları; Balıkesir, İzmir, Kütahya ve Tokat illerinde bulunmaktadır.</a:t>
            </a:r>
            <a:r>
              <a:rPr lang="tr-TR"/>
              <a:t/>
            </a:r>
            <a:br>
              <a:rPr lang="tr-TR"/>
            </a:br>
            <a:endParaRPr lang="tr-TR"/>
          </a:p>
        </p:txBody>
      </p:sp>
    </p:spTree>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name="Slide12">
    <p:spTree>
      <p:nvGrpSpPr>
        <p:cNvPr id="1" name=""/>
        <p:cNvGrpSpPr/>
        <p:nvPr/>
      </p:nvGrpSpPr>
      <p:grpSpPr>
        <a:xfrm>
          <a:off x="0" y="0"/>
          <a:ext cx="0" cy="0"/>
          <a:chOff x="0" y="0"/>
          <a:chExt cx="0" cy="0"/>
        </a:xfrm>
      </p:grpSpPr>
      <p:sp>
        <p:nvSpPr>
          <p:cNvPr id="2" name="Unvan 1"/>
          <p:cNvSpPr txBox="1">
            <a:spLocks noGrp="1"/>
          </p:cNvSpPr>
          <p:nvPr>
            <p:ph type="ctrTitle"/>
          </p:nvPr>
        </p:nvSpPr>
        <p:spPr>
          <a:xfrm>
            <a:off x="810002" y="1449150"/>
            <a:ext cx="10572000" cy="2971050"/>
          </a:xfrm>
        </p:spPr>
        <p:txBody>
          <a:bodyPr/>
          <a:lstStyle/>
          <a:p>
            <a:endParaRPr lang="en-US"/>
          </a:p>
        </p:txBody>
      </p:sp>
      <p:sp>
        <p:nvSpPr>
          <p:cNvPr id="3" name="İçerik Yer Tutucusu 2"/>
          <p:cNvSpPr txBox="1">
            <a:spLocks noGrp="1"/>
          </p:cNvSpPr>
          <p:nvPr>
            <p:ph type="subTitle" idx="1"/>
          </p:nvPr>
        </p:nvSpPr>
        <p:spPr>
          <a:xfrm>
            <a:off x="810002" y="5280842"/>
            <a:ext cx="10572000" cy="434970"/>
          </a:xfrm>
        </p:spPr>
        <p:txBody>
          <a:bodyPr/>
          <a:lstStyle/>
          <a:p>
            <a:endParaRPr lang="en-US"/>
          </a:p>
        </p:txBody>
      </p:sp>
      <p:pic>
        <p:nvPicPr>
          <p:cNvPr id="4" name="Resim 8"/>
          <p:cNvPicPr>
            <a:picLocks noChangeAspect="1"/>
          </p:cNvPicPr>
          <p:nvPr/>
        </p:nvPicPr>
        <p:blipFill>
          <a:blip r:embed="rId2" cstate="print"/>
          <a:stretch>
            <a:fillRect/>
          </a:stretch>
        </p:blipFill>
        <p:spPr>
          <a:xfrm>
            <a:off x="0" y="1080445"/>
            <a:ext cx="12191996" cy="5777554"/>
          </a:xfrm>
          <a:prstGeom prst="rect">
            <a:avLst/>
          </a:prstGeom>
          <a:noFill/>
          <a:ln cap="rnd">
            <a:noFill/>
          </a:ln>
        </p:spPr>
      </p:pic>
    </p:spTree>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name="Slide13">
    <p:bg>
      <p:bgPr>
        <a:solidFill>
          <a:srgbClr val="FFFFFF"/>
        </a:solidFill>
        <a:effectLst/>
      </p:bgPr>
    </p:bg>
    <p:spTree>
      <p:nvGrpSpPr>
        <p:cNvPr id="1" name=""/>
        <p:cNvGrpSpPr/>
        <p:nvPr/>
      </p:nvGrpSpPr>
      <p:grpSpPr>
        <a:xfrm>
          <a:off x="0" y="0"/>
          <a:ext cx="0" cy="0"/>
          <a:chOff x="0" y="0"/>
          <a:chExt cx="0" cy="0"/>
        </a:xfrm>
      </p:grpSpPr>
      <p:sp>
        <p:nvSpPr>
          <p:cNvPr id="2" name="Unvan 1"/>
          <p:cNvSpPr txBox="1">
            <a:spLocks noGrp="1"/>
          </p:cNvSpPr>
          <p:nvPr>
            <p:ph type="title"/>
          </p:nvPr>
        </p:nvSpPr>
        <p:spPr>
          <a:xfrm>
            <a:off x="810002" y="447187"/>
            <a:ext cx="10572000" cy="970452"/>
          </a:xfrm>
        </p:spPr>
        <p:txBody>
          <a:bodyPr/>
          <a:lstStyle/>
          <a:p>
            <a:pPr lvl="0"/>
            <a:r>
              <a:rPr lang="en-US">
                <a:solidFill>
                  <a:srgbClr val="FF0000"/>
                </a:solidFill>
              </a:rPr>
              <a:t>FOSFAT</a:t>
            </a:r>
            <a:endParaRPr lang="tr-TR">
              <a:solidFill>
                <a:srgbClr val="FF0000"/>
              </a:solidFill>
            </a:endParaRPr>
          </a:p>
        </p:txBody>
      </p:sp>
      <p:sp>
        <p:nvSpPr>
          <p:cNvPr id="3" name="İçerik Yer Tutucusu 2"/>
          <p:cNvSpPr txBox="1">
            <a:spLocks noGrp="1"/>
          </p:cNvSpPr>
          <p:nvPr>
            <p:ph idx="1"/>
          </p:nvPr>
        </p:nvSpPr>
        <p:spPr>
          <a:xfrm>
            <a:off x="818708" y="2222284"/>
            <a:ext cx="10554571" cy="3636513"/>
          </a:xfrm>
        </p:spPr>
        <p:txBody>
          <a:bodyPr/>
          <a:lstStyle/>
          <a:p>
            <a:pPr lvl="0"/>
            <a:r>
              <a:rPr lang="tr-TR">
                <a:solidFill>
                  <a:srgbClr val="141414"/>
                </a:solidFill>
                <a:latin typeface="Georgia" pitchFamily="18"/>
              </a:rPr>
              <a:t>Fosfat kayasının % 85’i gübre olarak kullanılmaktadır. % 15’lik bölümü ise yem, gıda, deterjan, alaşım metalürjisi, kağıt, kibrit, su tasfiyesi, harp sanayi ve kimya sanayinde kullanılmaktadır.</a:t>
            </a:r>
            <a:r>
              <a:rPr lang="tr-TR"/>
              <a:t/>
            </a:r>
            <a:br>
              <a:rPr lang="tr-TR"/>
            </a:br>
            <a:r>
              <a:rPr lang="tr-TR">
                <a:solidFill>
                  <a:srgbClr val="141414"/>
                </a:solidFill>
                <a:latin typeface="Georgia" pitchFamily="18"/>
              </a:rPr>
              <a:t>Türkiye’de fosfat yatakları sınırlı sayıda olup bunlar Adıyaman, G.Antep, Mazıdağı-Mardin, Bingöl ve Bitlis illerindedir.</a:t>
            </a:r>
            <a:r>
              <a:rPr lang="tr-TR"/>
              <a:t/>
            </a:r>
            <a:br>
              <a:rPr lang="tr-TR"/>
            </a:br>
            <a:r>
              <a:rPr lang="tr-TR">
                <a:solidFill>
                  <a:srgbClr val="141414"/>
                </a:solidFill>
                <a:latin typeface="Georgia" pitchFamily="18"/>
              </a:rPr>
              <a:t>Buralardan elde edilen fosfat Mazıdağı (Mardin) fosfat işletmelerinde işlenmektedir. Üretimimiz tüketimimizi karşılamamaktadır. Bu nedenle fosfat ithal edilmektedir.</a:t>
            </a:r>
            <a:r>
              <a:rPr lang="tr-TR"/>
              <a:t/>
            </a:r>
            <a:br>
              <a:rPr lang="tr-TR"/>
            </a:br>
            <a:endParaRPr lang="tr-TR"/>
          </a:p>
        </p:txBody>
      </p:sp>
    </p:spTree>
  </p:cSld>
  <p:clrMapOvr>
    <a:masterClrMapping/>
  </p:clrMapOvr>
  <p:transition spd="slow">
    <p:checker/>
  </p:transition>
</p:sld>
</file>

<file path=ppt/slides/slide13.xml><?xml version="1.0" encoding="utf-8"?>
<p:sld xmlns:a="http://schemas.openxmlformats.org/drawingml/2006/main" xmlns:r="http://schemas.openxmlformats.org/officeDocument/2006/relationships" xmlns:p="http://schemas.openxmlformats.org/presentationml/2006/main">
  <p:cSld name="Slide14">
    <p:spTree>
      <p:nvGrpSpPr>
        <p:cNvPr id="1" name=""/>
        <p:cNvGrpSpPr/>
        <p:nvPr/>
      </p:nvGrpSpPr>
      <p:grpSpPr>
        <a:xfrm>
          <a:off x="0" y="0"/>
          <a:ext cx="0" cy="0"/>
          <a:chOff x="0" y="0"/>
          <a:chExt cx="0" cy="0"/>
        </a:xfrm>
      </p:grpSpPr>
      <p:sp>
        <p:nvSpPr>
          <p:cNvPr id="2" name="Unvan 1"/>
          <p:cNvSpPr txBox="1">
            <a:spLocks noGrp="1"/>
          </p:cNvSpPr>
          <p:nvPr>
            <p:ph type="ctrTitle"/>
          </p:nvPr>
        </p:nvSpPr>
        <p:spPr>
          <a:xfrm>
            <a:off x="810002" y="1449150"/>
            <a:ext cx="10572000" cy="2971050"/>
          </a:xfrm>
        </p:spPr>
        <p:txBody>
          <a:bodyPr/>
          <a:lstStyle/>
          <a:p>
            <a:endParaRPr lang="en-US"/>
          </a:p>
        </p:txBody>
      </p:sp>
      <p:sp>
        <p:nvSpPr>
          <p:cNvPr id="3" name="İçerik Yer Tutucusu 2"/>
          <p:cNvSpPr txBox="1">
            <a:spLocks noGrp="1"/>
          </p:cNvSpPr>
          <p:nvPr>
            <p:ph type="subTitle" idx="1"/>
          </p:nvPr>
        </p:nvSpPr>
        <p:spPr>
          <a:xfrm>
            <a:off x="810002" y="5280842"/>
            <a:ext cx="10572000" cy="434970"/>
          </a:xfrm>
        </p:spPr>
        <p:txBody>
          <a:bodyPr/>
          <a:lstStyle/>
          <a:p>
            <a:endParaRPr lang="en-US"/>
          </a:p>
        </p:txBody>
      </p:sp>
      <p:pic>
        <p:nvPicPr>
          <p:cNvPr id="4" name="Resim 4"/>
          <p:cNvPicPr>
            <a:picLocks noChangeAspect="1"/>
          </p:cNvPicPr>
          <p:nvPr/>
        </p:nvPicPr>
        <p:blipFill>
          <a:blip r:embed="rId2" cstate="print"/>
          <a:stretch>
            <a:fillRect/>
          </a:stretch>
        </p:blipFill>
        <p:spPr>
          <a:xfrm>
            <a:off x="0" y="1251045"/>
            <a:ext cx="12191996" cy="5606954"/>
          </a:xfrm>
          <a:prstGeom prst="rect">
            <a:avLst/>
          </a:prstGeom>
          <a:noFill/>
          <a:ln cap="rnd">
            <a:noFill/>
          </a:ln>
        </p:spPr>
      </p:pic>
    </p:spTree>
  </p:cSld>
  <p:clrMapOvr>
    <a:masterClrMapping/>
  </p:clrMapOvr>
  <p:transition spd="slow">
    <p:wheel spokes="1"/>
  </p:transition>
</p:sld>
</file>

<file path=ppt/slides/slide14.xml><?xml version="1.0" encoding="utf-8"?>
<p:sld xmlns:a="http://schemas.openxmlformats.org/drawingml/2006/main" xmlns:r="http://schemas.openxmlformats.org/officeDocument/2006/relationships" xmlns:p="http://schemas.openxmlformats.org/presentationml/2006/main">
  <p:cSld name="Slide15">
    <p:bg>
      <p:bgPr>
        <a:solidFill>
          <a:srgbClr val="FFFFFF"/>
        </a:solidFill>
        <a:effectLst/>
      </p:bgPr>
    </p:bg>
    <p:spTree>
      <p:nvGrpSpPr>
        <p:cNvPr id="1" name=""/>
        <p:cNvGrpSpPr/>
        <p:nvPr/>
      </p:nvGrpSpPr>
      <p:grpSpPr>
        <a:xfrm>
          <a:off x="0" y="0"/>
          <a:ext cx="0" cy="0"/>
          <a:chOff x="0" y="0"/>
          <a:chExt cx="0" cy="0"/>
        </a:xfrm>
      </p:grpSpPr>
      <p:sp>
        <p:nvSpPr>
          <p:cNvPr id="2" name="Unvan 1"/>
          <p:cNvSpPr txBox="1">
            <a:spLocks noGrp="1"/>
          </p:cNvSpPr>
          <p:nvPr>
            <p:ph type="title"/>
          </p:nvPr>
        </p:nvSpPr>
        <p:spPr>
          <a:xfrm>
            <a:off x="810002" y="447187"/>
            <a:ext cx="10572000" cy="970452"/>
          </a:xfrm>
        </p:spPr>
        <p:txBody>
          <a:bodyPr/>
          <a:lstStyle/>
          <a:p>
            <a:pPr lvl="0"/>
            <a:r>
              <a:rPr lang="en-US">
                <a:solidFill>
                  <a:srgbClr val="FF0000"/>
                </a:solidFill>
              </a:rPr>
              <a:t>ELMAS</a:t>
            </a:r>
            <a:endParaRPr lang="tr-TR">
              <a:solidFill>
                <a:srgbClr val="FF0000"/>
              </a:solidFill>
            </a:endParaRPr>
          </a:p>
        </p:txBody>
      </p:sp>
      <p:sp>
        <p:nvSpPr>
          <p:cNvPr id="3" name="İçerik Yer Tutucusu 2"/>
          <p:cNvSpPr txBox="1">
            <a:spLocks noGrp="1"/>
          </p:cNvSpPr>
          <p:nvPr>
            <p:ph idx="1"/>
          </p:nvPr>
        </p:nvSpPr>
        <p:spPr>
          <a:xfrm>
            <a:off x="818708" y="2222284"/>
            <a:ext cx="10554571" cy="3636513"/>
          </a:xfrm>
        </p:spPr>
        <p:txBody>
          <a:bodyPr/>
          <a:lstStyle/>
          <a:p>
            <a:pPr lvl="0"/>
            <a:r>
              <a:rPr lang="tr-TR">
                <a:solidFill>
                  <a:srgbClr val="444444"/>
                </a:solidFill>
                <a:latin typeface="Arial" pitchFamily="34"/>
              </a:rPr>
              <a:t>Elmas, bilinen en sert maddelerden biridir ve diğer tüm mineraller (cam gibi) üzerinde çizik oluşturabilir. Sertliğinden dolayı endüstriyel aletlerde kesici olarak kullanılması büyük önem kazanmıştır. Ayrıca dayanıklılığından ve ışığı çok iyi kırıp güzel ışıltılar oluşturmasından en önemlisi de doğada az olmasından dolayı kıymetli bir ziynet eşyası olmuştur. Elmas yine elmas kullanılarak kesilir ve elmasın 57 fasetli (yüzeyli) özel kesilmiş haline de pırlanta d</a:t>
            </a:r>
            <a:r>
              <a:rPr lang="en-US">
                <a:solidFill>
                  <a:srgbClr val="444444"/>
                </a:solidFill>
                <a:latin typeface="Arial" pitchFamily="34"/>
              </a:rPr>
              <a:t>enir.</a:t>
            </a:r>
            <a:endParaRPr lang="tr-TR"/>
          </a:p>
        </p:txBody>
      </p:sp>
    </p:spTree>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name="Slide16">
    <p:spTree>
      <p:nvGrpSpPr>
        <p:cNvPr id="1" name=""/>
        <p:cNvGrpSpPr/>
        <p:nvPr/>
      </p:nvGrpSpPr>
      <p:grpSpPr>
        <a:xfrm>
          <a:off x="0" y="0"/>
          <a:ext cx="0" cy="0"/>
          <a:chOff x="0" y="0"/>
          <a:chExt cx="0" cy="0"/>
        </a:xfrm>
      </p:grpSpPr>
      <p:sp>
        <p:nvSpPr>
          <p:cNvPr id="2" name="Unvan 1"/>
          <p:cNvSpPr txBox="1">
            <a:spLocks noGrp="1"/>
          </p:cNvSpPr>
          <p:nvPr>
            <p:ph type="ctrTitle"/>
          </p:nvPr>
        </p:nvSpPr>
        <p:spPr>
          <a:xfrm>
            <a:off x="810002" y="1449150"/>
            <a:ext cx="10572000" cy="2971050"/>
          </a:xfrm>
        </p:spPr>
        <p:txBody>
          <a:bodyPr/>
          <a:lstStyle/>
          <a:p>
            <a:endParaRPr lang="en-US"/>
          </a:p>
        </p:txBody>
      </p:sp>
      <p:sp>
        <p:nvSpPr>
          <p:cNvPr id="3" name="İçerik Yer Tutucusu 2"/>
          <p:cNvSpPr txBox="1">
            <a:spLocks noGrp="1"/>
          </p:cNvSpPr>
          <p:nvPr>
            <p:ph type="subTitle" idx="1"/>
          </p:nvPr>
        </p:nvSpPr>
        <p:spPr>
          <a:xfrm>
            <a:off x="810002" y="5280842"/>
            <a:ext cx="10572000" cy="434970"/>
          </a:xfrm>
        </p:spPr>
        <p:txBody>
          <a:bodyPr/>
          <a:lstStyle/>
          <a:p>
            <a:endParaRPr lang="en-US"/>
          </a:p>
        </p:txBody>
      </p:sp>
      <p:pic>
        <p:nvPicPr>
          <p:cNvPr id="4" name="Resim 3"/>
          <p:cNvPicPr>
            <a:picLocks noChangeAspect="1"/>
          </p:cNvPicPr>
          <p:nvPr/>
        </p:nvPicPr>
        <p:blipFill>
          <a:blip r:embed="rId2" cstate="print"/>
          <a:stretch>
            <a:fillRect/>
          </a:stretch>
        </p:blipFill>
        <p:spPr>
          <a:xfrm>
            <a:off x="0" y="1222616"/>
            <a:ext cx="12191996" cy="5635392"/>
          </a:xfrm>
          <a:prstGeom prst="rect">
            <a:avLst/>
          </a:prstGeom>
          <a:noFill/>
          <a:ln cap="rnd">
            <a:noFill/>
          </a:ln>
        </p:spPr>
      </p:pic>
    </p:spTree>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p:cSld name="Slide17">
    <p:spTree>
      <p:nvGrpSpPr>
        <p:cNvPr id="1" name=""/>
        <p:cNvGrpSpPr/>
        <p:nvPr/>
      </p:nvGrpSpPr>
      <p:grpSpPr>
        <a:xfrm>
          <a:off x="0" y="0"/>
          <a:ext cx="0" cy="0"/>
          <a:chOff x="0" y="0"/>
          <a:chExt cx="0" cy="0"/>
        </a:xfrm>
      </p:grpSpPr>
      <p:sp>
        <p:nvSpPr>
          <p:cNvPr id="2" name="Unvan 1"/>
          <p:cNvSpPr txBox="1">
            <a:spLocks noGrp="1"/>
          </p:cNvSpPr>
          <p:nvPr>
            <p:ph type="title"/>
          </p:nvPr>
        </p:nvSpPr>
        <p:spPr>
          <a:xfrm>
            <a:off x="753136" y="-1130838"/>
            <a:ext cx="10572000" cy="6007068"/>
          </a:xfrm>
        </p:spPr>
        <p:txBody>
          <a:bodyPr/>
          <a:lstStyle/>
          <a:p>
            <a:pPr lvl="0"/>
            <a:r>
              <a:rPr lang="en-US" sz="4800"/>
              <a:t>BENİ DİNLEDİĞİNİZ İÇİN TEŞEKKÜR EDERİM.</a:t>
            </a:r>
            <a:endParaRPr lang="tr-TR" sz="4800"/>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name="Slide3">
    <p:bg>
      <p:bgPr>
        <a:solidFill>
          <a:srgbClr val="FFFFFF"/>
        </a:solidFill>
        <a:effectLst/>
      </p:bgPr>
    </p:bg>
    <p:spTree>
      <p:nvGrpSpPr>
        <p:cNvPr id="1" name=""/>
        <p:cNvGrpSpPr/>
        <p:nvPr/>
      </p:nvGrpSpPr>
      <p:grpSpPr>
        <a:xfrm>
          <a:off x="0" y="0"/>
          <a:ext cx="0" cy="0"/>
          <a:chOff x="0" y="0"/>
          <a:chExt cx="0" cy="0"/>
        </a:xfrm>
      </p:grpSpPr>
      <p:sp>
        <p:nvSpPr>
          <p:cNvPr id="2" name="Unvan 1"/>
          <p:cNvSpPr txBox="1">
            <a:spLocks noGrp="1"/>
          </p:cNvSpPr>
          <p:nvPr>
            <p:ph type="title"/>
          </p:nvPr>
        </p:nvSpPr>
        <p:spPr>
          <a:xfrm>
            <a:off x="810002" y="447187"/>
            <a:ext cx="10572000" cy="970452"/>
          </a:xfrm>
        </p:spPr>
        <p:txBody>
          <a:bodyPr/>
          <a:lstStyle/>
          <a:p>
            <a:pPr lvl="0"/>
            <a:r>
              <a:rPr lang="en-US">
                <a:solidFill>
                  <a:srgbClr val="FF0000"/>
                </a:solidFill>
              </a:rPr>
              <a:t>DEMİR</a:t>
            </a:r>
            <a:endParaRPr lang="tr-TR">
              <a:solidFill>
                <a:srgbClr val="FF0000"/>
              </a:solidFill>
            </a:endParaRPr>
          </a:p>
        </p:txBody>
      </p:sp>
      <p:sp>
        <p:nvSpPr>
          <p:cNvPr id="3" name="İçerik Yer Tutucusu 2"/>
          <p:cNvSpPr txBox="1">
            <a:spLocks noGrp="1"/>
          </p:cNvSpPr>
          <p:nvPr>
            <p:ph idx="1"/>
          </p:nvPr>
        </p:nvSpPr>
        <p:spPr>
          <a:xfrm>
            <a:off x="818708" y="2222284"/>
            <a:ext cx="10554571" cy="3636513"/>
          </a:xfrm>
        </p:spPr>
        <p:txBody>
          <a:bodyPr>
            <a:normAutofit fontScale="92500" lnSpcReduction="20000"/>
          </a:bodyPr>
          <a:lstStyle/>
          <a:p>
            <a:pPr lvl="0"/>
            <a:r>
              <a:rPr lang="tr-TR">
                <a:solidFill>
                  <a:srgbClr val="141414"/>
                </a:solidFill>
                <a:latin typeface="Georgia" pitchFamily="18"/>
              </a:rPr>
              <a:t>Ağır sanayinin en önemli hammaddesi olan demir, inşaat, makine ve araçların üretiminde kullanılır.</a:t>
            </a:r>
            <a:r>
              <a:rPr lang="tr-TR"/>
              <a:t/>
            </a:r>
            <a:br>
              <a:rPr lang="tr-TR"/>
            </a:br>
            <a:r>
              <a:rPr lang="tr-TR">
                <a:solidFill>
                  <a:srgbClr val="141414"/>
                </a:solidFill>
                <a:latin typeface="Georgia" pitchFamily="18"/>
              </a:rPr>
              <a:t>Türkiye demir rezervleri bakımından zengindir. En zengin demir yataklarımız, Divriği ve Kangal (Sivas), Hekimhan ve Hasan</a:t>
            </a:r>
            <a:r>
              <a:rPr lang="en-US">
                <a:solidFill>
                  <a:srgbClr val="141414"/>
                </a:solidFill>
                <a:latin typeface="Georgia" pitchFamily="18"/>
              </a:rPr>
              <a:t> </a:t>
            </a:r>
            <a:r>
              <a:rPr lang="tr-TR">
                <a:solidFill>
                  <a:srgbClr val="141414"/>
                </a:solidFill>
                <a:latin typeface="Georgia" pitchFamily="18"/>
              </a:rPr>
              <a:t>çelebi (Malatya), Havran (Balıkesir), Torbalı (İzmir) ve Simav (Kütahya) çevresinde bulunmaktadır.</a:t>
            </a:r>
            <a:r>
              <a:rPr lang="tr-TR"/>
              <a:t/>
            </a:r>
            <a:br>
              <a:rPr lang="tr-TR"/>
            </a:br>
            <a:r>
              <a:rPr lang="tr-TR">
                <a:solidFill>
                  <a:srgbClr val="141414"/>
                </a:solidFill>
                <a:latin typeface="Georgia" pitchFamily="18"/>
              </a:rPr>
              <a:t>Ayrıca Kayseri, Niğde ve Adana illerinin Orta Toroslar’daki</a:t>
            </a:r>
            <a:r>
              <a:rPr lang="en-US">
                <a:solidFill>
                  <a:srgbClr val="141414"/>
                </a:solidFill>
                <a:latin typeface="Georgia" pitchFamily="18"/>
              </a:rPr>
              <a:t> </a:t>
            </a:r>
            <a:r>
              <a:rPr lang="tr-TR">
                <a:solidFill>
                  <a:srgbClr val="141414"/>
                </a:solidFill>
                <a:latin typeface="Georgia" pitchFamily="18"/>
              </a:rPr>
              <a:t> Aladağ’lara yakın kesimleri, K.Maraş, Hatay, </a:t>
            </a:r>
            <a:r>
              <a:rPr lang="en-US">
                <a:solidFill>
                  <a:srgbClr val="141414"/>
                </a:solidFill>
                <a:latin typeface="Georgia" pitchFamily="18"/>
              </a:rPr>
              <a:t>Ç</a:t>
            </a:r>
            <a:r>
              <a:rPr lang="tr-TR">
                <a:solidFill>
                  <a:srgbClr val="141414"/>
                </a:solidFill>
                <a:latin typeface="Georgia" pitchFamily="18"/>
              </a:rPr>
              <a:t>amdağı ( Adapazarı) demir yatakları da önemlidir.</a:t>
            </a:r>
            <a:r>
              <a:rPr lang="tr-TR"/>
              <a:t/>
            </a:r>
            <a:br>
              <a:rPr lang="tr-TR"/>
            </a:br>
            <a:r>
              <a:rPr lang="tr-TR">
                <a:solidFill>
                  <a:srgbClr val="141414"/>
                </a:solidFill>
                <a:latin typeface="Georgia" pitchFamily="18"/>
              </a:rPr>
              <a:t>Çıkarılan demir cevheri Ereğli (Zonguldak), Karabük, İskenderun, Kırıkkale, Sivas ve İzmir’deki demir-çelik fabrikalarında işlenir.</a:t>
            </a:r>
            <a:r>
              <a:rPr lang="tr-TR"/>
              <a:t/>
            </a:r>
            <a:br>
              <a:rPr lang="tr-TR"/>
            </a:br>
            <a:r>
              <a:rPr lang="tr-TR">
                <a:solidFill>
                  <a:srgbClr val="141414"/>
                </a:solidFill>
                <a:latin typeface="Georgia" pitchFamily="18"/>
              </a:rPr>
              <a:t>2005 yılı verilerine göre 6,4 milyon ton demir üretimi yapılmasına karşılık, bu üretim fabrikaların ihtiyacını karşılayamamıştır. Bu sebeple aradaki açık dış alımla karşılanır.</a:t>
            </a:r>
            <a:r>
              <a:rPr lang="tr-TR"/>
              <a:t/>
            </a:r>
            <a:br>
              <a:rPr lang="tr-TR"/>
            </a:br>
            <a:r>
              <a:rPr lang="tr-TR">
                <a:solidFill>
                  <a:srgbClr val="141414"/>
                </a:solidFill>
                <a:latin typeface="Georgia" pitchFamily="18"/>
              </a:rPr>
              <a:t>Ereğli ve Karabük demir-çelik fabrikalarının kuruluş yerlerinin belirlenmesinde bu yörelerde çıkarılan taşkömürü etkili olmuştur.</a:t>
            </a:r>
            <a:r>
              <a:rPr lang="tr-TR"/>
              <a:t/>
            </a:r>
            <a:br>
              <a:rPr lang="tr-TR"/>
            </a:br>
            <a:r>
              <a:rPr lang="tr-TR">
                <a:solidFill>
                  <a:srgbClr val="141414"/>
                </a:solidFill>
                <a:latin typeface="Georgia" pitchFamily="18"/>
              </a:rPr>
              <a:t>İskenderun demir-çelik fabrikası için gerekli enerji kaynağı gemilerle G</a:t>
            </a:r>
            <a:r>
              <a:rPr lang="en-US">
                <a:solidFill>
                  <a:srgbClr val="141414"/>
                </a:solidFill>
                <a:latin typeface="Georgia" pitchFamily="18"/>
              </a:rPr>
              <a:t>üney </a:t>
            </a:r>
            <a:r>
              <a:rPr lang="tr-TR">
                <a:solidFill>
                  <a:srgbClr val="141414"/>
                </a:solidFill>
                <a:latin typeface="Georgia" pitchFamily="18"/>
              </a:rPr>
              <a:t>Afrika Cumhuriyeti’nden gelmektedir. Liman şehri olduğundan ulaşım kolay ve ucuz.</a:t>
            </a:r>
            <a:r>
              <a:rPr lang="tr-TR"/>
              <a:t/>
            </a:r>
            <a:br>
              <a:rPr lang="tr-TR"/>
            </a:br>
            <a:r>
              <a:rPr lang="tr-TR"/>
              <a:t/>
            </a:r>
            <a:br>
              <a:rPr lang="tr-TR"/>
            </a:br>
            <a:endParaRPr lang="tr-TR"/>
          </a:p>
        </p:txBody>
      </p:sp>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name="Slide4">
    <p:bg>
      <p:bgPr>
        <a:solidFill>
          <a:srgbClr val="FFFFFF"/>
        </a:solidFill>
        <a:effectLst/>
      </p:bgPr>
    </p:bg>
    <p:spTree>
      <p:nvGrpSpPr>
        <p:cNvPr id="1" name=""/>
        <p:cNvGrpSpPr/>
        <p:nvPr/>
      </p:nvGrpSpPr>
      <p:grpSpPr>
        <a:xfrm>
          <a:off x="0" y="0"/>
          <a:ext cx="0" cy="0"/>
          <a:chOff x="0" y="0"/>
          <a:chExt cx="0" cy="0"/>
        </a:xfrm>
      </p:grpSpPr>
      <p:sp>
        <p:nvSpPr>
          <p:cNvPr id="2" name="İçerik Yer Tutucusu 2"/>
          <p:cNvSpPr txBox="1">
            <a:spLocks noGrp="1"/>
          </p:cNvSpPr>
          <p:nvPr>
            <p:ph type="subTitle" idx="1"/>
          </p:nvPr>
        </p:nvSpPr>
        <p:spPr>
          <a:xfrm>
            <a:off x="810002" y="5280842"/>
            <a:ext cx="10572000" cy="434970"/>
          </a:xfrm>
        </p:spPr>
        <p:txBody>
          <a:bodyPr/>
          <a:lstStyle/>
          <a:p>
            <a:endParaRPr lang="en-US"/>
          </a:p>
        </p:txBody>
      </p:sp>
      <p:pic>
        <p:nvPicPr>
          <p:cNvPr id="3" name="Resim 4"/>
          <p:cNvPicPr>
            <a:picLocks noChangeAspect="1"/>
          </p:cNvPicPr>
          <p:nvPr/>
        </p:nvPicPr>
        <p:blipFill>
          <a:blip r:embed="rId2" cstate="print"/>
          <a:stretch>
            <a:fillRect/>
          </a:stretch>
        </p:blipFill>
        <p:spPr>
          <a:xfrm>
            <a:off x="0" y="1293693"/>
            <a:ext cx="12191996" cy="5564306"/>
          </a:xfrm>
          <a:prstGeom prst="rect">
            <a:avLst/>
          </a:prstGeom>
          <a:noFill/>
          <a:ln cap="rnd">
            <a:noFill/>
          </a:ln>
        </p:spPr>
      </p:pic>
    </p:spTree>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name="Slide5">
    <p:bg>
      <p:bgPr>
        <a:solidFill>
          <a:srgbClr val="FFFFFF"/>
        </a:solidFill>
        <a:effectLst/>
      </p:bgPr>
    </p:bg>
    <p:spTree>
      <p:nvGrpSpPr>
        <p:cNvPr id="1" name=""/>
        <p:cNvGrpSpPr/>
        <p:nvPr/>
      </p:nvGrpSpPr>
      <p:grpSpPr>
        <a:xfrm>
          <a:off x="0" y="0"/>
          <a:ext cx="0" cy="0"/>
          <a:chOff x="0" y="0"/>
          <a:chExt cx="0" cy="0"/>
        </a:xfrm>
      </p:grpSpPr>
      <p:sp>
        <p:nvSpPr>
          <p:cNvPr id="2" name="Unvan 1"/>
          <p:cNvSpPr txBox="1">
            <a:spLocks noGrp="1"/>
          </p:cNvSpPr>
          <p:nvPr>
            <p:ph type="title"/>
          </p:nvPr>
        </p:nvSpPr>
        <p:spPr>
          <a:xfrm>
            <a:off x="810002" y="447187"/>
            <a:ext cx="10572000" cy="970452"/>
          </a:xfrm>
        </p:spPr>
        <p:txBody>
          <a:bodyPr/>
          <a:lstStyle/>
          <a:p>
            <a:pPr lvl="0"/>
            <a:r>
              <a:rPr lang="en-US">
                <a:solidFill>
                  <a:srgbClr val="FF0000"/>
                </a:solidFill>
              </a:rPr>
              <a:t>BAKIR</a:t>
            </a:r>
            <a:endParaRPr lang="tr-TR">
              <a:solidFill>
                <a:srgbClr val="FF0000"/>
              </a:solidFill>
            </a:endParaRPr>
          </a:p>
        </p:txBody>
      </p:sp>
      <p:sp>
        <p:nvSpPr>
          <p:cNvPr id="3" name="İçerik Yer Tutucusu 2"/>
          <p:cNvSpPr txBox="1">
            <a:spLocks noGrp="1"/>
          </p:cNvSpPr>
          <p:nvPr>
            <p:ph idx="1"/>
          </p:nvPr>
        </p:nvSpPr>
        <p:spPr>
          <a:xfrm>
            <a:off x="818708" y="2222284"/>
            <a:ext cx="10554571" cy="3636513"/>
          </a:xfrm>
        </p:spPr>
        <p:txBody>
          <a:bodyPr/>
          <a:lstStyle/>
          <a:p>
            <a:pPr lvl="0"/>
            <a:r>
              <a:rPr lang="tr-TR">
                <a:solidFill>
                  <a:srgbClr val="141414"/>
                </a:solidFill>
                <a:latin typeface="Georgia" pitchFamily="18"/>
              </a:rPr>
              <a:t>Bakır yumuşak bir maden olduğundan yurdumuzda ilkçağlardan beri işletilmektedir.</a:t>
            </a:r>
            <a:r>
              <a:rPr lang="tr-TR"/>
              <a:t/>
            </a:r>
            <a:br>
              <a:rPr lang="tr-TR"/>
            </a:br>
            <a:r>
              <a:rPr lang="tr-TR">
                <a:solidFill>
                  <a:srgbClr val="141414"/>
                </a:solidFill>
                <a:latin typeface="Georgia" pitchFamily="18"/>
              </a:rPr>
              <a:t>Bakır, üstün fiziksel ve kimyasal özelliklerinden dolayı endüstride yaygın olarak kullanılmaktadır. Başlıca kullanım alanları; elektrik ve elektronik sanayi, inşaat , ulaşım sanayi, boya sanayi ve turistik eşya gibi.</a:t>
            </a:r>
            <a:r>
              <a:rPr lang="tr-TR"/>
              <a:t/>
            </a:r>
            <a:br>
              <a:rPr lang="tr-TR"/>
            </a:br>
            <a:r>
              <a:rPr lang="tr-TR">
                <a:solidFill>
                  <a:srgbClr val="141414"/>
                </a:solidFill>
                <a:latin typeface="Georgia" pitchFamily="18"/>
              </a:rPr>
              <a:t>Bakır yatakları, çoğu kez kurşun ve çinko ile birlikte bulunur. En önemli bakır yataklarımız Karadeniz Bölgesi’nde bulunur.</a:t>
            </a:r>
            <a:r>
              <a:rPr lang="tr-TR"/>
              <a:t/>
            </a:r>
            <a:br>
              <a:rPr lang="tr-TR"/>
            </a:br>
            <a:r>
              <a:rPr lang="tr-TR">
                <a:solidFill>
                  <a:srgbClr val="141414"/>
                </a:solidFill>
                <a:latin typeface="Georgia" pitchFamily="18"/>
              </a:rPr>
              <a:t>Murgul (Artvin), Küre (Kastamonu), Çayeli (Rize) ve Köprübaşı (Giresun) bu bölgedeki başlıca yataklardandır. Ayrıca Maden (Elazığ) ve Ergani (Diyarbakır)'de de bakır yatakları mevcuttur.</a:t>
            </a:r>
            <a:r>
              <a:rPr lang="tr-TR"/>
              <a:t/>
            </a:r>
            <a:br>
              <a:rPr lang="tr-TR"/>
            </a:br>
            <a:r>
              <a:rPr lang="tr-TR">
                <a:solidFill>
                  <a:srgbClr val="141414"/>
                </a:solidFill>
                <a:latin typeface="Georgia" pitchFamily="18"/>
              </a:rPr>
              <a:t>Çıkarılan bakır cevheri Samsun, Murgul ve Maden’deki işletmelerde işlenir.</a:t>
            </a:r>
            <a:r>
              <a:rPr lang="tr-TR"/>
              <a:t/>
            </a:r>
            <a:br>
              <a:rPr lang="tr-TR"/>
            </a:br>
            <a:r>
              <a:rPr lang="tr-TR">
                <a:solidFill>
                  <a:srgbClr val="141414"/>
                </a:solidFill>
                <a:latin typeface="Georgia" pitchFamily="18"/>
              </a:rPr>
              <a:t>Samsun’da işletmenin kurulmasında iç kesimlere ulaşımın düzgün olması etkili olmuştur.</a:t>
            </a:r>
            <a:r>
              <a:rPr lang="tr-TR"/>
              <a:t/>
            </a:r>
            <a:br>
              <a:rPr lang="tr-TR"/>
            </a:br>
            <a:endParaRPr lang="tr-TR"/>
          </a:p>
        </p:txBody>
      </p:sp>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name="Slide6">
    <p:bg>
      <p:bgPr>
        <a:solidFill>
          <a:srgbClr val="FFFFFF"/>
        </a:solidFill>
        <a:effectLst/>
      </p:bgPr>
    </p:bg>
    <p:spTree>
      <p:nvGrpSpPr>
        <p:cNvPr id="1" name=""/>
        <p:cNvGrpSpPr/>
        <p:nvPr/>
      </p:nvGrpSpPr>
      <p:grpSpPr>
        <a:xfrm>
          <a:off x="0" y="0"/>
          <a:ext cx="0" cy="0"/>
          <a:chOff x="0" y="0"/>
          <a:chExt cx="0" cy="0"/>
        </a:xfrm>
      </p:grpSpPr>
      <p:sp>
        <p:nvSpPr>
          <p:cNvPr id="2" name="İçerik Yer Tutucusu 10"/>
          <p:cNvSpPr txBox="1">
            <a:spLocks noGrp="1"/>
          </p:cNvSpPr>
          <p:nvPr>
            <p:ph type="subTitle" idx="1"/>
          </p:nvPr>
        </p:nvSpPr>
        <p:spPr>
          <a:xfrm>
            <a:off x="810002" y="5280842"/>
            <a:ext cx="10572000" cy="434970"/>
          </a:xfrm>
        </p:spPr>
        <p:txBody>
          <a:bodyPr/>
          <a:lstStyle/>
          <a:p>
            <a:endParaRPr lang="en-US"/>
          </a:p>
        </p:txBody>
      </p:sp>
      <p:pic>
        <p:nvPicPr>
          <p:cNvPr id="3" name="Resim 16"/>
          <p:cNvPicPr>
            <a:picLocks noChangeAspect="1"/>
          </p:cNvPicPr>
          <p:nvPr/>
        </p:nvPicPr>
        <p:blipFill>
          <a:blip r:embed="rId2" cstate="print"/>
          <a:stretch>
            <a:fillRect/>
          </a:stretch>
        </p:blipFill>
        <p:spPr>
          <a:xfrm>
            <a:off x="0" y="1151531"/>
            <a:ext cx="12191996" cy="5706468"/>
          </a:xfrm>
          <a:prstGeom prst="rect">
            <a:avLst/>
          </a:prstGeom>
          <a:noFill/>
          <a:ln cap="rnd">
            <a:noFill/>
          </a:ln>
        </p:spPr>
      </p:pic>
    </p:spTree>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name="Slide7">
    <p:bg>
      <p:bgPr>
        <a:solidFill>
          <a:srgbClr val="FFFFFF"/>
        </a:solidFill>
        <a:effectLst/>
      </p:bgPr>
    </p:bg>
    <p:spTree>
      <p:nvGrpSpPr>
        <p:cNvPr id="1" name=""/>
        <p:cNvGrpSpPr/>
        <p:nvPr/>
      </p:nvGrpSpPr>
      <p:grpSpPr>
        <a:xfrm>
          <a:off x="0" y="0"/>
          <a:ext cx="0" cy="0"/>
          <a:chOff x="0" y="0"/>
          <a:chExt cx="0" cy="0"/>
        </a:xfrm>
      </p:grpSpPr>
      <p:sp>
        <p:nvSpPr>
          <p:cNvPr id="2" name="Unvan 1"/>
          <p:cNvSpPr txBox="1">
            <a:spLocks noGrp="1"/>
          </p:cNvSpPr>
          <p:nvPr>
            <p:ph type="title"/>
          </p:nvPr>
        </p:nvSpPr>
        <p:spPr>
          <a:xfrm>
            <a:off x="810002" y="447187"/>
            <a:ext cx="10572000" cy="970452"/>
          </a:xfrm>
        </p:spPr>
        <p:txBody>
          <a:bodyPr/>
          <a:lstStyle/>
          <a:p>
            <a:pPr lvl="0"/>
            <a:r>
              <a:rPr lang="en-US">
                <a:solidFill>
                  <a:srgbClr val="FF0000"/>
                </a:solidFill>
              </a:rPr>
              <a:t>KROM</a:t>
            </a:r>
            <a:endParaRPr lang="tr-TR">
              <a:solidFill>
                <a:srgbClr val="FF0000"/>
              </a:solidFill>
            </a:endParaRPr>
          </a:p>
        </p:txBody>
      </p:sp>
      <p:sp>
        <p:nvSpPr>
          <p:cNvPr id="3" name="İçerik Yer Tutucusu 4"/>
          <p:cNvSpPr txBox="1">
            <a:spLocks noGrp="1"/>
          </p:cNvSpPr>
          <p:nvPr>
            <p:ph idx="1"/>
          </p:nvPr>
        </p:nvSpPr>
        <p:spPr>
          <a:xfrm>
            <a:off x="818708" y="2222284"/>
            <a:ext cx="10554571" cy="3636513"/>
          </a:xfrm>
        </p:spPr>
        <p:txBody>
          <a:bodyPr/>
          <a:lstStyle/>
          <a:p>
            <a:pPr lvl="0"/>
            <a:r>
              <a:rPr lang="tr-TR">
                <a:solidFill>
                  <a:srgbClr val="686868"/>
                </a:solidFill>
                <a:latin typeface="arial" pitchFamily="34"/>
              </a:rPr>
              <a:t>Krom, dünyamızın güneş sisteminden koparak ilk yoğunlaşmaya başladığı sıralarda kristalleşen elemandır. Bu sırada krom demir taşı (kromit) halinde ayrılmıştır. Bundan dolayı, krom filizleri çoğunlukla kayalar içinde ince kristaller halinde bulunur.</a:t>
            </a:r>
          </a:p>
          <a:p>
            <a:pPr lvl="0"/>
            <a:r>
              <a:rPr lang="tr-TR">
                <a:solidFill>
                  <a:srgbClr val="686868"/>
                </a:solidFill>
                <a:latin typeface="arial" pitchFamily="34"/>
              </a:rPr>
              <a:t>Kromun birçok filizleri bilinmektedir. Bunlardan en önemlisi en çok bulunanı «kromit» tir. Yurdumuzun birçok bölgelerinde zengin kromit yatakları vardır. Kromun filizlerinden olan zümrüt, yakut, safir aynı zamanda değerli taşlardandır, süs eşyası olarak kullanılır.</a:t>
            </a:r>
          </a:p>
          <a:p>
            <a:pPr lvl="0"/>
            <a:r>
              <a:rPr lang="tr-TR">
                <a:solidFill>
                  <a:srgbClr val="686868"/>
                </a:solidFill>
                <a:latin typeface="arial" pitchFamily="34"/>
              </a:rPr>
              <a:t>Krom, gümüş gibi parlak ve hafif mavimtırak beyaz, kolay kırılan sert bir madendir. Havaya karşı çok-dayanıklıdır, nemli havada bile bozulmaz. Isıtılınca yüzeyi oksit tabakasıyla örtülür. Krom üzerine hidroklorik asit etki edilebili</a:t>
            </a:r>
            <a:r>
              <a:rPr lang="en-US">
                <a:solidFill>
                  <a:srgbClr val="686868"/>
                </a:solidFill>
                <a:latin typeface="arial" pitchFamily="34"/>
              </a:rPr>
              <a:t>r.</a:t>
            </a:r>
            <a:endParaRPr lang="tr-TR">
              <a:solidFill>
                <a:srgbClr val="686868"/>
              </a:solidFill>
              <a:latin typeface="arial" pitchFamily="34"/>
            </a:endParaRPr>
          </a:p>
          <a:p>
            <a:pPr lvl="0"/>
            <a:endParaRPr lang="tr-TR"/>
          </a:p>
        </p:txBody>
      </p:sp>
    </p:spTree>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name="Slide8">
    <p:bg>
      <p:bgPr>
        <a:solidFill>
          <a:srgbClr val="FFFFFF"/>
        </a:solidFill>
        <a:effectLst/>
      </p:bgPr>
    </p:bg>
    <p:spTree>
      <p:nvGrpSpPr>
        <p:cNvPr id="1" name=""/>
        <p:cNvGrpSpPr/>
        <p:nvPr/>
      </p:nvGrpSpPr>
      <p:grpSpPr>
        <a:xfrm>
          <a:off x="0" y="0"/>
          <a:ext cx="0" cy="0"/>
          <a:chOff x="0" y="0"/>
          <a:chExt cx="0" cy="0"/>
        </a:xfrm>
      </p:grpSpPr>
      <p:sp>
        <p:nvSpPr>
          <p:cNvPr id="2" name="İçerik Yer Tutucusu 13"/>
          <p:cNvSpPr txBox="1">
            <a:spLocks noGrp="1"/>
          </p:cNvSpPr>
          <p:nvPr>
            <p:ph type="subTitle" idx="1"/>
          </p:nvPr>
        </p:nvSpPr>
        <p:spPr>
          <a:xfrm>
            <a:off x="810002" y="5280842"/>
            <a:ext cx="10572000" cy="434970"/>
          </a:xfrm>
        </p:spPr>
        <p:txBody>
          <a:bodyPr/>
          <a:lstStyle/>
          <a:p>
            <a:endParaRPr lang="en-US"/>
          </a:p>
        </p:txBody>
      </p:sp>
      <p:pic>
        <p:nvPicPr>
          <p:cNvPr id="3" name="Resim 19"/>
          <p:cNvPicPr>
            <a:picLocks noChangeAspect="1"/>
          </p:cNvPicPr>
          <p:nvPr/>
        </p:nvPicPr>
        <p:blipFill>
          <a:blip r:embed="rId2" cstate="print"/>
          <a:stretch>
            <a:fillRect/>
          </a:stretch>
        </p:blipFill>
        <p:spPr>
          <a:xfrm>
            <a:off x="0" y="1427323"/>
            <a:ext cx="12191996" cy="5430676"/>
          </a:xfrm>
          <a:prstGeom prst="rect">
            <a:avLst/>
          </a:prstGeom>
          <a:noFill/>
          <a:ln cap="rnd">
            <a:noFill/>
          </a:ln>
        </p:spPr>
      </p:pic>
    </p:spTree>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name="Slide9">
    <p:bg>
      <p:bgPr>
        <a:solidFill>
          <a:srgbClr val="FFFFFF"/>
        </a:solidFill>
        <a:effectLst/>
      </p:bgPr>
    </p:bg>
    <p:spTree>
      <p:nvGrpSpPr>
        <p:cNvPr id="1" name=""/>
        <p:cNvGrpSpPr/>
        <p:nvPr/>
      </p:nvGrpSpPr>
      <p:grpSpPr>
        <a:xfrm>
          <a:off x="0" y="0"/>
          <a:ext cx="0" cy="0"/>
          <a:chOff x="0" y="0"/>
          <a:chExt cx="0" cy="0"/>
        </a:xfrm>
      </p:grpSpPr>
      <p:sp>
        <p:nvSpPr>
          <p:cNvPr id="2" name="Unvan 1"/>
          <p:cNvSpPr txBox="1">
            <a:spLocks noGrp="1"/>
          </p:cNvSpPr>
          <p:nvPr>
            <p:ph type="title"/>
          </p:nvPr>
        </p:nvSpPr>
        <p:spPr>
          <a:xfrm>
            <a:off x="810002" y="447187"/>
            <a:ext cx="10572000" cy="970452"/>
          </a:xfrm>
        </p:spPr>
        <p:txBody>
          <a:bodyPr/>
          <a:lstStyle/>
          <a:p>
            <a:pPr lvl="0"/>
            <a:r>
              <a:rPr lang="en-US">
                <a:solidFill>
                  <a:srgbClr val="FF0000"/>
                </a:solidFill>
              </a:rPr>
              <a:t>TUZ</a:t>
            </a:r>
            <a:endParaRPr lang="tr-TR">
              <a:solidFill>
                <a:srgbClr val="FF0000"/>
              </a:solidFill>
            </a:endParaRPr>
          </a:p>
        </p:txBody>
      </p:sp>
      <p:sp>
        <p:nvSpPr>
          <p:cNvPr id="3" name="İçerik Yer Tutucusu 2"/>
          <p:cNvSpPr txBox="1">
            <a:spLocks noGrp="1"/>
          </p:cNvSpPr>
          <p:nvPr>
            <p:ph idx="1"/>
          </p:nvPr>
        </p:nvSpPr>
        <p:spPr>
          <a:xfrm>
            <a:off x="818708" y="2222284"/>
            <a:ext cx="10554571" cy="3636513"/>
          </a:xfrm>
        </p:spPr>
        <p:txBody>
          <a:bodyPr/>
          <a:lstStyle/>
          <a:p>
            <a:pPr lvl="0"/>
            <a:r>
              <a:rPr lang="tr-TR">
                <a:solidFill>
                  <a:srgbClr val="141414"/>
                </a:solidFill>
                <a:latin typeface="Georgia" pitchFamily="18"/>
              </a:rPr>
              <a:t>Türkiye tuz yatakları bakımından son derece zengindir. Kaya tuzu yatakları üçüncü jeolojik zamanda, kapalı göl havzalarında suların buharlaşması ile oluşmuştur.</a:t>
            </a:r>
            <a:r>
              <a:rPr lang="tr-TR"/>
              <a:t/>
            </a:r>
            <a:br>
              <a:rPr lang="tr-TR"/>
            </a:br>
            <a:r>
              <a:rPr lang="tr-TR">
                <a:solidFill>
                  <a:srgbClr val="141414"/>
                </a:solidFill>
                <a:latin typeface="Georgia" pitchFamily="18"/>
              </a:rPr>
              <a:t>Ülkemizde tuz denizlerden, göllerden ve kaya tuzu yataklarından elde edilir.</a:t>
            </a:r>
            <a:r>
              <a:rPr lang="tr-TR"/>
              <a:t/>
            </a:r>
            <a:br>
              <a:rPr lang="tr-TR"/>
            </a:br>
            <a:r>
              <a:rPr lang="tr-TR">
                <a:solidFill>
                  <a:srgbClr val="141414"/>
                </a:solidFill>
                <a:latin typeface="Georgia" pitchFamily="18"/>
              </a:rPr>
              <a:t>Deniz ve göllerde tuz elde edilen alanlara tuzla adı verilir.</a:t>
            </a:r>
            <a:r>
              <a:rPr lang="tr-TR"/>
              <a:t/>
            </a:r>
            <a:br>
              <a:rPr lang="tr-TR"/>
            </a:br>
            <a:r>
              <a:rPr lang="tr-TR">
                <a:solidFill>
                  <a:srgbClr val="141414"/>
                </a:solidFill>
                <a:latin typeface="Georgia" pitchFamily="18"/>
              </a:rPr>
              <a:t>Türkiye’deki tuz üretiminin çoğu, Tuz Gölü ile İzmir Çamaltı Tuzlası’ndan sağlanır.</a:t>
            </a:r>
            <a:r>
              <a:rPr lang="tr-TR"/>
              <a:t/>
            </a:r>
            <a:br>
              <a:rPr lang="tr-TR"/>
            </a:br>
            <a:r>
              <a:rPr lang="tr-TR">
                <a:solidFill>
                  <a:srgbClr val="141414"/>
                </a:solidFill>
                <a:latin typeface="Georgia" pitchFamily="18"/>
              </a:rPr>
              <a:t>Kaya tuzu yatakları, Çankırı, Kırşehir, Nevşehir, Kars, Erzurum ve Iğdır çevresinde bulunmaktadır.</a:t>
            </a:r>
            <a:r>
              <a:rPr lang="tr-TR"/>
              <a:t/>
            </a:r>
            <a:br>
              <a:rPr lang="tr-TR"/>
            </a:br>
            <a:r>
              <a:rPr lang="tr-TR">
                <a:solidFill>
                  <a:srgbClr val="141414"/>
                </a:solidFill>
                <a:latin typeface="Georgia" pitchFamily="18"/>
              </a:rPr>
              <a:t>Tuz , kimya sanayii, dericilik, konserve ve salça sanayiine kadar bir çok alanda kullanılır.</a:t>
            </a:r>
            <a:r>
              <a:rPr lang="tr-TR"/>
              <a:t/>
            </a:r>
            <a:br>
              <a:rPr lang="tr-TR"/>
            </a:br>
            <a:endParaRPr lang="tr-TR"/>
          </a:p>
        </p:txBody>
      </p:sp>
    </p:spTree>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name="Slide10">
    <p:spTree>
      <p:nvGrpSpPr>
        <p:cNvPr id="1" name=""/>
        <p:cNvGrpSpPr/>
        <p:nvPr/>
      </p:nvGrpSpPr>
      <p:grpSpPr>
        <a:xfrm>
          <a:off x="0" y="0"/>
          <a:ext cx="0" cy="0"/>
          <a:chOff x="0" y="0"/>
          <a:chExt cx="0" cy="0"/>
        </a:xfrm>
      </p:grpSpPr>
      <p:sp>
        <p:nvSpPr>
          <p:cNvPr id="2" name="İçerik Yer Tutucusu 2"/>
          <p:cNvSpPr txBox="1">
            <a:spLocks noGrp="1"/>
          </p:cNvSpPr>
          <p:nvPr>
            <p:ph type="subTitle" idx="1"/>
          </p:nvPr>
        </p:nvSpPr>
        <p:spPr>
          <a:xfrm>
            <a:off x="810002" y="5280842"/>
            <a:ext cx="10572000" cy="434970"/>
          </a:xfrm>
        </p:spPr>
        <p:txBody>
          <a:bodyPr/>
          <a:lstStyle/>
          <a:p>
            <a:endParaRPr lang="en-US"/>
          </a:p>
        </p:txBody>
      </p:sp>
      <p:pic>
        <p:nvPicPr>
          <p:cNvPr id="3" name="Resim 11"/>
          <p:cNvPicPr>
            <a:picLocks noChangeAspect="1"/>
          </p:cNvPicPr>
          <p:nvPr/>
        </p:nvPicPr>
        <p:blipFill>
          <a:blip r:embed="rId2" cstate="print"/>
          <a:stretch>
            <a:fillRect/>
          </a:stretch>
        </p:blipFill>
        <p:spPr>
          <a:xfrm>
            <a:off x="0" y="1336340"/>
            <a:ext cx="12191996" cy="5521659"/>
          </a:xfrm>
          <a:prstGeom prst="rect">
            <a:avLst/>
          </a:prstGeom>
          <a:noFill/>
          <a:ln cap="rnd">
            <a:noFill/>
          </a:ln>
        </p:spPr>
      </p:pic>
    </p:spTree>
  </p:cSld>
  <p:clrMapOvr>
    <a:masterClrMapping/>
  </p:clrMapOvr>
  <p:transition spd="slow">
    <p:fade/>
  </p:transition>
</p:sld>
</file>

<file path=ppt/theme/theme1.xml><?xml version="1.0" encoding="utf-8"?>
<a:theme xmlns:a="http://schemas.openxmlformats.org/drawingml/2006/main" name="Teklif">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253</Words>
  <PresentationFormat>Özel</PresentationFormat>
  <Paragraphs>71</Paragraphs>
  <Slides>16</Slides>
  <Notes>1</Notes>
  <HiddenSlides>0</HiddenSlides>
  <MMClips>0</MMClips>
  <ScaleCrop>false</ScaleCrop>
  <HeadingPairs>
    <vt:vector size="4" baseType="variant">
      <vt:variant>
        <vt:lpstr>Tema</vt:lpstr>
      </vt:variant>
      <vt:variant>
        <vt:i4>1</vt:i4>
      </vt:variant>
      <vt:variant>
        <vt:lpstr>Slayt Başlıkları</vt:lpstr>
      </vt:variant>
      <vt:variant>
        <vt:i4>16</vt:i4>
      </vt:variant>
    </vt:vector>
  </HeadingPairs>
  <TitlesOfParts>
    <vt:vector size="17" baseType="lpstr">
      <vt:lpstr>Teklif</vt:lpstr>
      <vt:lpstr>MADENLER</vt:lpstr>
      <vt:lpstr>DEMİR</vt:lpstr>
      <vt:lpstr>Slayt 3</vt:lpstr>
      <vt:lpstr>BAKIR</vt:lpstr>
      <vt:lpstr>Slayt 5</vt:lpstr>
      <vt:lpstr>KROM</vt:lpstr>
      <vt:lpstr>Slayt 7</vt:lpstr>
      <vt:lpstr>TUZ</vt:lpstr>
      <vt:lpstr>Slayt 9</vt:lpstr>
      <vt:lpstr>ANTİMON</vt:lpstr>
      <vt:lpstr>Slayt 11</vt:lpstr>
      <vt:lpstr>FOSFAT</vt:lpstr>
      <vt:lpstr>Slayt 13</vt:lpstr>
      <vt:lpstr>ELMAS</vt:lpstr>
      <vt:lpstr>Slayt 15</vt:lpstr>
      <vt:lpstr>BENİ DİNLEDİĞİNİZ İÇİN TEŞEKKÜR EDERİM.</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modified xsi:type="dcterms:W3CDTF">2017-03-26T07:01:42Z</dcterms:modified>
  <cp:category>www.sorubak.com</cp:category>
</cp:coreProperties>
</file>