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23"/>
  </p:notesMasterIdLst>
  <p:sldIdLst>
    <p:sldId id="256" r:id="rId2"/>
    <p:sldId id="264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9" r:id="rId21"/>
    <p:sldId id="280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1212" y="-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F4EE3D-D7D6-4A1B-856C-09BFBE2A180C}" type="datetimeFigureOut">
              <a:rPr lang="tr-TR" smtClean="0"/>
              <a:pPr/>
              <a:t>07.11.2016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A71BD-1410-4EE0-9494-C13F6D21CB8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1690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A71BD-1410-4EE0-9494-C13F6D21CB8F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16622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pPr/>
              <a:t>11/7/2016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5989" y="2466310"/>
            <a:ext cx="9068586" cy="2590800"/>
          </a:xfrm>
        </p:spPr>
        <p:txBody>
          <a:bodyPr/>
          <a:lstStyle/>
          <a:p>
            <a:r>
              <a:rPr lang="tr-TR">
                <a:solidFill>
                  <a:schemeClr val="tx1"/>
                </a:solidFill>
              </a:rPr>
              <a:t>Naz başak özen </a:t>
            </a:r>
            <a:br>
              <a:rPr lang="tr-TR">
                <a:solidFill>
                  <a:schemeClr val="tx1"/>
                </a:solidFill>
              </a:rPr>
            </a:br>
            <a:r>
              <a:rPr lang="tr-TR">
                <a:solidFill>
                  <a:schemeClr val="tx1"/>
                </a:solidFill>
              </a:rPr>
              <a:t>Beyza ceylan</a:t>
            </a:r>
          </a:p>
        </p:txBody>
      </p:sp>
    </p:spTree>
    <p:extLst>
      <p:ext uri="{BB962C8B-B14F-4D97-AF65-F5344CB8AC3E}">
        <p14:creationId xmlns:p14="http://schemas.microsoft.com/office/powerpoint/2010/main" xmlns="" val="2767286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4" y="0"/>
            <a:ext cx="11876484" cy="669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10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735" y="196453"/>
            <a:ext cx="12031266" cy="650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4736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734" y="232172"/>
            <a:ext cx="11822907" cy="650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8491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4" y="232172"/>
            <a:ext cx="11751469" cy="6500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72781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5" y="196453"/>
            <a:ext cx="12049125" cy="650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58368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735" y="160734"/>
            <a:ext cx="11858624" cy="655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2369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6" y="125016"/>
            <a:ext cx="11876484" cy="660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3159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42875"/>
            <a:ext cx="12055078" cy="651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1382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75"/>
            <a:ext cx="12019359" cy="65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0275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101" y="221456"/>
            <a:ext cx="11709797" cy="642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754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3" y="214313"/>
            <a:ext cx="11977687" cy="639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98661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4" y="178594"/>
            <a:ext cx="11852672" cy="65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6580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65090" y="356844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tr-TR" u="sng">
                <a:solidFill>
                  <a:schemeClr val="tx1"/>
                </a:solidFill>
              </a:rPr>
              <a:t>İzlediğiniz İçin Çok Teşekkür Ederim</a:t>
            </a:r>
          </a:p>
        </p:txBody>
      </p:sp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1066800" y="1728445"/>
            <a:ext cx="10058400" cy="1575540"/>
          </a:xfrm>
        </p:spPr>
        <p:txBody>
          <a:bodyPr/>
          <a:lstStyle/>
          <a:p>
            <a:pPr marL="0" indent="0">
              <a:buNone/>
            </a:pPr>
            <a:r>
              <a:rPr lang="tr-TR"/>
              <a:t>Namaz nedir ve niçin kılınır? </a:t>
            </a:r>
          </a:p>
          <a:p>
            <a:pPr marL="0" indent="0">
              <a:buNone/>
            </a:pPr>
            <a:endParaRPr lang="tr-TR"/>
          </a:p>
          <a:p>
            <a:pPr marL="0" indent="0">
              <a:buNone/>
            </a:pPr>
            <a:r>
              <a:rPr lang="tr-TR"/>
              <a:t>Hazırlayan:Naz Başak Özen 6_B/770</a:t>
            </a:r>
          </a:p>
          <a:p>
            <a:pPr marL="0" indent="0">
              <a:buNone/>
            </a:pP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97611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31" y="267892"/>
            <a:ext cx="11733609" cy="635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3165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172" y="232172"/>
            <a:ext cx="11733609" cy="635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0672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31" y="267891"/>
            <a:ext cx="11715750" cy="634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4934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172" y="232172"/>
            <a:ext cx="11715751" cy="635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0835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3" y="250031"/>
            <a:ext cx="11715750" cy="634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94534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3" y="232172"/>
            <a:ext cx="11977687" cy="646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2836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453" y="160734"/>
            <a:ext cx="11769327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71283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u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PresentationFormat>Özel</PresentationFormat>
  <Paragraphs>7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Sabun</vt:lpstr>
      <vt:lpstr>Naz başak özen  Beyza ceylan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İzlediğiniz İçin Çok Teşekkür Ederim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2016-11-07T05:51:46Z</dcterms:modified>
  <cp:category>www.sorubak.com</cp:category>
</cp:coreProperties>
</file>