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9" r:id="rId3"/>
    <p:sldId id="261" r:id="rId4"/>
    <p:sldId id="260" r:id="rId5"/>
    <p:sldId id="262" r:id="rId6"/>
    <p:sldId id="265" r:id="rId7"/>
    <p:sldId id="264" r:id="rId8"/>
    <p:sldId id="266" r:id="rId9"/>
    <p:sldId id="267" r:id="rId10"/>
    <p:sldId id="268" r:id="rId11"/>
    <p:sldId id="269" r:id="rId12"/>
    <p:sldId id="280" r:id="rId13"/>
    <p:sldId id="281" r:id="rId14"/>
    <p:sldId id="282" r:id="rId15"/>
    <p:sldId id="273" r:id="rId16"/>
    <p:sldId id="284" r:id="rId17"/>
    <p:sldId id="276" r:id="rId18"/>
    <p:sldId id="28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Varsayılan Bölüm" id="{B423F47B-66C3-471B-9B28-B96E6D386CCE}">
          <p14:sldIdLst>
            <p14:sldId id="256"/>
            <p14:sldId id="279"/>
            <p14:sldId id="261"/>
            <p14:sldId id="260"/>
            <p14:sldId id="262"/>
            <p14:sldId id="265"/>
            <p14:sldId id="264"/>
            <p14:sldId id="266"/>
            <p14:sldId id="267"/>
            <p14:sldId id="268"/>
            <p14:sldId id="269"/>
            <p14:sldId id="280"/>
            <p14:sldId id="281"/>
            <p14:sldId id="282"/>
            <p14:sldId id="273"/>
            <p14:sldId id="274"/>
            <p14:sldId id="275"/>
            <p14:sldId id="276"/>
            <p14:sldId id="277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DC5DD6-8EBF-4C1E-A6D7-E73F3037691E}" type="doc">
      <dgm:prSet loTypeId="urn:microsoft.com/office/officeart/2005/8/layout/cycle2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3451146-C6A3-447E-9813-B51DDF38D45B}">
      <dgm:prSet phldrT="[Metin]"/>
      <dgm:spPr/>
      <dgm:t>
        <a:bodyPr/>
        <a:lstStyle/>
        <a:p>
          <a:r>
            <a:rPr lang="tr-TR" dirty="0" smtClean="0"/>
            <a:t>Dik açılar</a:t>
          </a:r>
          <a:endParaRPr lang="tr-TR" dirty="0"/>
        </a:p>
      </dgm:t>
    </dgm:pt>
    <dgm:pt modelId="{521540C9-CB91-4F42-8B75-64FE86544D76}" type="parTrans" cxnId="{7737ECAE-83BC-4D85-B663-DC7DB286A125}">
      <dgm:prSet/>
      <dgm:spPr/>
      <dgm:t>
        <a:bodyPr/>
        <a:lstStyle/>
        <a:p>
          <a:endParaRPr lang="tr-TR"/>
        </a:p>
      </dgm:t>
    </dgm:pt>
    <dgm:pt modelId="{3CE38710-EE75-4A61-9A13-94596363297E}" type="sibTrans" cxnId="{7737ECAE-83BC-4D85-B663-DC7DB286A125}">
      <dgm:prSet/>
      <dgm:spPr/>
      <dgm:t>
        <a:bodyPr/>
        <a:lstStyle/>
        <a:p>
          <a:endParaRPr lang="tr-TR"/>
        </a:p>
      </dgm:t>
    </dgm:pt>
    <dgm:pt modelId="{7CCD23D2-45FD-4119-B1C2-93A4AF970267}">
      <dgm:prSet phldrT="[Metin]"/>
      <dgm:spPr/>
      <dgm:t>
        <a:bodyPr/>
        <a:lstStyle/>
        <a:p>
          <a:r>
            <a:rPr lang="tr-TR" dirty="0" smtClean="0"/>
            <a:t>Doğru açılar</a:t>
          </a:r>
          <a:endParaRPr lang="tr-TR" dirty="0"/>
        </a:p>
      </dgm:t>
    </dgm:pt>
    <dgm:pt modelId="{E70614FC-AC8C-4105-BD36-F511E68F089F}" type="parTrans" cxnId="{02A88A9B-5710-4175-890D-F34F467137A9}">
      <dgm:prSet/>
      <dgm:spPr/>
      <dgm:t>
        <a:bodyPr/>
        <a:lstStyle/>
        <a:p>
          <a:endParaRPr lang="tr-TR"/>
        </a:p>
      </dgm:t>
    </dgm:pt>
    <dgm:pt modelId="{F279335C-3756-4648-921C-57C810EFCBA0}" type="sibTrans" cxnId="{02A88A9B-5710-4175-890D-F34F467137A9}">
      <dgm:prSet/>
      <dgm:spPr/>
      <dgm:t>
        <a:bodyPr/>
        <a:lstStyle/>
        <a:p>
          <a:endParaRPr lang="tr-TR"/>
        </a:p>
      </dgm:t>
    </dgm:pt>
    <dgm:pt modelId="{91938344-FC9E-40F4-B9B4-1A667ADB5DD1}">
      <dgm:prSet phldrT="[Metin]"/>
      <dgm:spPr/>
      <dgm:t>
        <a:bodyPr/>
        <a:lstStyle/>
        <a:p>
          <a:r>
            <a:rPr lang="tr-TR" dirty="0" smtClean="0"/>
            <a:t>Komşu açılar</a:t>
          </a:r>
          <a:endParaRPr lang="tr-TR" dirty="0"/>
        </a:p>
      </dgm:t>
    </dgm:pt>
    <dgm:pt modelId="{DA209A92-C008-4D5E-B5D5-D0C141B96DBE}" type="parTrans" cxnId="{17F191C9-C57C-4BDD-82C0-612FFF115C14}">
      <dgm:prSet/>
      <dgm:spPr/>
      <dgm:t>
        <a:bodyPr/>
        <a:lstStyle/>
        <a:p>
          <a:endParaRPr lang="tr-TR"/>
        </a:p>
      </dgm:t>
    </dgm:pt>
    <dgm:pt modelId="{88F912F9-50FD-4566-BA15-4323CA5C838C}" type="sibTrans" cxnId="{17F191C9-C57C-4BDD-82C0-612FFF115C14}">
      <dgm:prSet/>
      <dgm:spPr/>
      <dgm:t>
        <a:bodyPr/>
        <a:lstStyle/>
        <a:p>
          <a:endParaRPr lang="tr-TR"/>
        </a:p>
      </dgm:t>
    </dgm:pt>
    <dgm:pt modelId="{9A523BB7-CE6F-4853-A6DD-4EDF9144B6BB}">
      <dgm:prSet phldrT="[Metin]"/>
      <dgm:spPr/>
      <dgm:t>
        <a:bodyPr/>
        <a:lstStyle/>
        <a:p>
          <a:r>
            <a:rPr lang="tr-TR" dirty="0" smtClean="0"/>
            <a:t>Tümler açılar</a:t>
          </a:r>
          <a:endParaRPr lang="tr-TR" dirty="0"/>
        </a:p>
      </dgm:t>
    </dgm:pt>
    <dgm:pt modelId="{5F655097-ACE2-4A6E-835D-644B75D05343}" type="parTrans" cxnId="{D155680C-4D0F-43E9-8EA2-D45DF51ACBB9}">
      <dgm:prSet/>
      <dgm:spPr/>
      <dgm:t>
        <a:bodyPr/>
        <a:lstStyle/>
        <a:p>
          <a:endParaRPr lang="tr-TR"/>
        </a:p>
      </dgm:t>
    </dgm:pt>
    <dgm:pt modelId="{005C80C3-E419-443B-AB7A-45CB52DDBEE0}" type="sibTrans" cxnId="{D155680C-4D0F-43E9-8EA2-D45DF51ACBB9}">
      <dgm:prSet/>
      <dgm:spPr/>
      <dgm:t>
        <a:bodyPr/>
        <a:lstStyle/>
        <a:p>
          <a:endParaRPr lang="tr-TR"/>
        </a:p>
      </dgm:t>
    </dgm:pt>
    <dgm:pt modelId="{82CA734A-5F76-4951-B772-691F75747C30}">
      <dgm:prSet phldrT="[Metin]"/>
      <dgm:spPr/>
      <dgm:t>
        <a:bodyPr/>
        <a:lstStyle/>
        <a:p>
          <a:r>
            <a:rPr lang="tr-TR" dirty="0" smtClean="0"/>
            <a:t>Bütünler açılar</a:t>
          </a:r>
          <a:endParaRPr lang="tr-TR" dirty="0"/>
        </a:p>
      </dgm:t>
    </dgm:pt>
    <dgm:pt modelId="{15A196E6-ACB0-4F04-923F-95A5AE0939C9}" type="parTrans" cxnId="{24069C85-B792-4314-BF29-192EB0C58C69}">
      <dgm:prSet/>
      <dgm:spPr/>
      <dgm:t>
        <a:bodyPr/>
        <a:lstStyle/>
        <a:p>
          <a:endParaRPr lang="tr-TR"/>
        </a:p>
      </dgm:t>
    </dgm:pt>
    <dgm:pt modelId="{22C076DD-88BC-469D-861E-B57170708E7D}" type="sibTrans" cxnId="{24069C85-B792-4314-BF29-192EB0C58C69}">
      <dgm:prSet/>
      <dgm:spPr/>
      <dgm:t>
        <a:bodyPr/>
        <a:lstStyle/>
        <a:p>
          <a:endParaRPr lang="tr-TR"/>
        </a:p>
      </dgm:t>
    </dgm:pt>
    <dgm:pt modelId="{F4812BED-DB2F-4A7A-AB0F-0E805BB4F987}">
      <dgm:prSet phldrT="[Metin]"/>
      <dgm:spPr/>
      <dgm:t>
        <a:bodyPr/>
        <a:lstStyle/>
        <a:p>
          <a:r>
            <a:rPr lang="tr-TR" dirty="0" smtClean="0"/>
            <a:t>Geniş açılar</a:t>
          </a:r>
          <a:endParaRPr lang="tr-TR" dirty="0"/>
        </a:p>
      </dgm:t>
    </dgm:pt>
    <dgm:pt modelId="{8055CB0D-EF2D-479E-B5B3-803836A1B28F}" type="parTrans" cxnId="{8A40D130-387F-432D-81AD-B14CADE051C6}">
      <dgm:prSet/>
      <dgm:spPr/>
      <dgm:t>
        <a:bodyPr/>
        <a:lstStyle/>
        <a:p>
          <a:endParaRPr lang="tr-TR"/>
        </a:p>
      </dgm:t>
    </dgm:pt>
    <dgm:pt modelId="{333A946D-488B-4F0B-868C-226B78E51A4C}" type="sibTrans" cxnId="{8A40D130-387F-432D-81AD-B14CADE051C6}">
      <dgm:prSet/>
      <dgm:spPr/>
      <dgm:t>
        <a:bodyPr/>
        <a:lstStyle/>
        <a:p>
          <a:endParaRPr lang="tr-TR"/>
        </a:p>
      </dgm:t>
    </dgm:pt>
    <dgm:pt modelId="{99C5828C-CF06-4790-87A0-D310987E0C35}">
      <dgm:prSet phldrT="[Metin]"/>
      <dgm:spPr/>
      <dgm:t>
        <a:bodyPr/>
        <a:lstStyle/>
        <a:p>
          <a:r>
            <a:rPr lang="tr-TR" dirty="0" smtClean="0"/>
            <a:t>Dar açılar</a:t>
          </a:r>
          <a:endParaRPr lang="tr-TR" dirty="0"/>
        </a:p>
      </dgm:t>
    </dgm:pt>
    <dgm:pt modelId="{27A998A7-5F99-4036-A551-6EBD3691AD74}" type="parTrans" cxnId="{F0C3776E-C66B-4041-9A09-CA0A19820BBD}">
      <dgm:prSet/>
      <dgm:spPr/>
      <dgm:t>
        <a:bodyPr/>
        <a:lstStyle/>
        <a:p>
          <a:endParaRPr lang="tr-TR"/>
        </a:p>
      </dgm:t>
    </dgm:pt>
    <dgm:pt modelId="{B4062D7C-7E62-4475-8800-A5E2040BB2DF}" type="sibTrans" cxnId="{F0C3776E-C66B-4041-9A09-CA0A19820BBD}">
      <dgm:prSet/>
      <dgm:spPr/>
      <dgm:t>
        <a:bodyPr/>
        <a:lstStyle/>
        <a:p>
          <a:endParaRPr lang="tr-TR"/>
        </a:p>
      </dgm:t>
    </dgm:pt>
    <dgm:pt modelId="{0B10754B-8D19-4EAC-A29F-C28C4C87116F}">
      <dgm:prSet phldrT="[Metin]"/>
      <dgm:spPr/>
      <dgm:t>
        <a:bodyPr/>
        <a:lstStyle/>
        <a:p>
          <a:r>
            <a:rPr lang="tr-TR" dirty="0" smtClean="0"/>
            <a:t>Ters açılar</a:t>
          </a:r>
          <a:endParaRPr lang="tr-TR" dirty="0"/>
        </a:p>
      </dgm:t>
    </dgm:pt>
    <dgm:pt modelId="{1D80F615-B2BE-4EC1-B6C7-7E7FCD159070}" type="parTrans" cxnId="{A018FDB0-764B-4A31-B845-2C585069B3F1}">
      <dgm:prSet/>
      <dgm:spPr/>
      <dgm:t>
        <a:bodyPr/>
        <a:lstStyle/>
        <a:p>
          <a:endParaRPr lang="tr-TR"/>
        </a:p>
      </dgm:t>
    </dgm:pt>
    <dgm:pt modelId="{97584859-EEC2-4EC8-8F79-093CEEB2124B}" type="sibTrans" cxnId="{A018FDB0-764B-4A31-B845-2C585069B3F1}">
      <dgm:prSet/>
      <dgm:spPr/>
      <dgm:t>
        <a:bodyPr/>
        <a:lstStyle/>
        <a:p>
          <a:endParaRPr lang="tr-TR"/>
        </a:p>
      </dgm:t>
    </dgm:pt>
    <dgm:pt modelId="{AD7FA9DD-0DE7-48E5-B127-42C36C1C8718}" type="pres">
      <dgm:prSet presAssocID="{81DC5DD6-8EBF-4C1E-A6D7-E73F3037691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97BD967-6FED-448C-8B60-CB8311F01BC6}" type="pres">
      <dgm:prSet presAssocID="{83451146-C6A3-447E-9813-B51DDF38D45B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7634C0-E908-4BC4-9023-2914E2B0F107}" type="pres">
      <dgm:prSet presAssocID="{3CE38710-EE75-4A61-9A13-94596363297E}" presName="sibTrans" presStyleLbl="sibTrans2D1" presStyleIdx="0" presStyleCnt="8"/>
      <dgm:spPr/>
      <dgm:t>
        <a:bodyPr/>
        <a:lstStyle/>
        <a:p>
          <a:endParaRPr lang="tr-TR"/>
        </a:p>
      </dgm:t>
    </dgm:pt>
    <dgm:pt modelId="{8A64DEED-A0EE-45DA-9672-D5BE01977932}" type="pres">
      <dgm:prSet presAssocID="{3CE38710-EE75-4A61-9A13-94596363297E}" presName="connectorText" presStyleLbl="sibTrans2D1" presStyleIdx="0" presStyleCnt="8"/>
      <dgm:spPr/>
      <dgm:t>
        <a:bodyPr/>
        <a:lstStyle/>
        <a:p>
          <a:endParaRPr lang="tr-TR"/>
        </a:p>
      </dgm:t>
    </dgm:pt>
    <dgm:pt modelId="{2FA18E86-F60C-4A09-950A-CDC4C51EE6AF}" type="pres">
      <dgm:prSet presAssocID="{99C5828C-CF06-4790-87A0-D310987E0C35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CCAF56D-3ADA-4E0C-8C63-8660D77E99E5}" type="pres">
      <dgm:prSet presAssocID="{B4062D7C-7E62-4475-8800-A5E2040BB2DF}" presName="sibTrans" presStyleLbl="sibTrans2D1" presStyleIdx="1" presStyleCnt="8"/>
      <dgm:spPr/>
      <dgm:t>
        <a:bodyPr/>
        <a:lstStyle/>
        <a:p>
          <a:endParaRPr lang="tr-TR"/>
        </a:p>
      </dgm:t>
    </dgm:pt>
    <dgm:pt modelId="{DC294E94-1F69-46CD-BFD8-90B3C03A15BA}" type="pres">
      <dgm:prSet presAssocID="{B4062D7C-7E62-4475-8800-A5E2040BB2DF}" presName="connectorText" presStyleLbl="sibTrans2D1" presStyleIdx="1" presStyleCnt="8"/>
      <dgm:spPr/>
      <dgm:t>
        <a:bodyPr/>
        <a:lstStyle/>
        <a:p>
          <a:endParaRPr lang="tr-TR"/>
        </a:p>
      </dgm:t>
    </dgm:pt>
    <dgm:pt modelId="{E05A60A8-3067-4F0A-9156-33CCA969D0F4}" type="pres">
      <dgm:prSet presAssocID="{F4812BED-DB2F-4A7A-AB0F-0E805BB4F987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ADB311F-E41F-4F08-ADA6-CAF4BED3E96F}" type="pres">
      <dgm:prSet presAssocID="{333A946D-488B-4F0B-868C-226B78E51A4C}" presName="sibTrans" presStyleLbl="sibTrans2D1" presStyleIdx="2" presStyleCnt="8"/>
      <dgm:spPr/>
      <dgm:t>
        <a:bodyPr/>
        <a:lstStyle/>
        <a:p>
          <a:endParaRPr lang="tr-TR"/>
        </a:p>
      </dgm:t>
    </dgm:pt>
    <dgm:pt modelId="{14FC900E-0397-4FDD-A522-5197F1577557}" type="pres">
      <dgm:prSet presAssocID="{333A946D-488B-4F0B-868C-226B78E51A4C}" presName="connectorText" presStyleLbl="sibTrans2D1" presStyleIdx="2" presStyleCnt="8"/>
      <dgm:spPr/>
      <dgm:t>
        <a:bodyPr/>
        <a:lstStyle/>
        <a:p>
          <a:endParaRPr lang="tr-TR"/>
        </a:p>
      </dgm:t>
    </dgm:pt>
    <dgm:pt modelId="{4D7FFB6C-852C-4BC6-8ABC-BF93855A9539}" type="pres">
      <dgm:prSet presAssocID="{7CCD23D2-45FD-4119-B1C2-93A4AF97026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86484F0-DBCE-4FD1-818E-75868B07B198}" type="pres">
      <dgm:prSet presAssocID="{F279335C-3756-4648-921C-57C810EFCBA0}" presName="sibTrans" presStyleLbl="sibTrans2D1" presStyleIdx="3" presStyleCnt="8"/>
      <dgm:spPr/>
      <dgm:t>
        <a:bodyPr/>
        <a:lstStyle/>
        <a:p>
          <a:endParaRPr lang="tr-TR"/>
        </a:p>
      </dgm:t>
    </dgm:pt>
    <dgm:pt modelId="{32FA7D3A-B0EE-4F02-B8FD-C0AB2FA3DC90}" type="pres">
      <dgm:prSet presAssocID="{F279335C-3756-4648-921C-57C810EFCBA0}" presName="connectorText" presStyleLbl="sibTrans2D1" presStyleIdx="3" presStyleCnt="8"/>
      <dgm:spPr/>
      <dgm:t>
        <a:bodyPr/>
        <a:lstStyle/>
        <a:p>
          <a:endParaRPr lang="tr-TR"/>
        </a:p>
      </dgm:t>
    </dgm:pt>
    <dgm:pt modelId="{1064232E-C849-4B8C-BD57-F3EE5425AE83}" type="pres">
      <dgm:prSet presAssocID="{91938344-FC9E-40F4-B9B4-1A667ADB5DD1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3DE6379-96A9-48F6-8751-126C68C52400}" type="pres">
      <dgm:prSet presAssocID="{88F912F9-50FD-4566-BA15-4323CA5C838C}" presName="sibTrans" presStyleLbl="sibTrans2D1" presStyleIdx="4" presStyleCnt="8"/>
      <dgm:spPr/>
      <dgm:t>
        <a:bodyPr/>
        <a:lstStyle/>
        <a:p>
          <a:endParaRPr lang="tr-TR"/>
        </a:p>
      </dgm:t>
    </dgm:pt>
    <dgm:pt modelId="{1D92EE06-8CA8-4DC8-921B-51C9D7718E12}" type="pres">
      <dgm:prSet presAssocID="{88F912F9-50FD-4566-BA15-4323CA5C838C}" presName="connectorText" presStyleLbl="sibTrans2D1" presStyleIdx="4" presStyleCnt="8"/>
      <dgm:spPr/>
      <dgm:t>
        <a:bodyPr/>
        <a:lstStyle/>
        <a:p>
          <a:endParaRPr lang="tr-TR"/>
        </a:p>
      </dgm:t>
    </dgm:pt>
    <dgm:pt modelId="{EFEDC221-9925-441C-B2EE-534FCDF11F56}" type="pres">
      <dgm:prSet presAssocID="{9A523BB7-CE6F-4853-A6DD-4EDF9144B6B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93C160-B398-4B5A-91C7-D9BD5B9C3EA6}" type="pres">
      <dgm:prSet presAssocID="{005C80C3-E419-443B-AB7A-45CB52DDBEE0}" presName="sibTrans" presStyleLbl="sibTrans2D1" presStyleIdx="5" presStyleCnt="8"/>
      <dgm:spPr/>
      <dgm:t>
        <a:bodyPr/>
        <a:lstStyle/>
        <a:p>
          <a:endParaRPr lang="tr-TR"/>
        </a:p>
      </dgm:t>
    </dgm:pt>
    <dgm:pt modelId="{118FA744-5DC7-407B-87A8-5AAD74981366}" type="pres">
      <dgm:prSet presAssocID="{005C80C3-E419-443B-AB7A-45CB52DDBEE0}" presName="connectorText" presStyleLbl="sibTrans2D1" presStyleIdx="5" presStyleCnt="8"/>
      <dgm:spPr/>
      <dgm:t>
        <a:bodyPr/>
        <a:lstStyle/>
        <a:p>
          <a:endParaRPr lang="tr-TR"/>
        </a:p>
      </dgm:t>
    </dgm:pt>
    <dgm:pt modelId="{E0E92A10-8DB5-459D-AF9F-1B491018ED30}" type="pres">
      <dgm:prSet presAssocID="{82CA734A-5F76-4951-B772-691F75747C30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723974-737B-4B23-9D18-81FA8419A04B}" type="pres">
      <dgm:prSet presAssocID="{22C076DD-88BC-469D-861E-B57170708E7D}" presName="sibTrans" presStyleLbl="sibTrans2D1" presStyleIdx="6" presStyleCnt="8"/>
      <dgm:spPr/>
      <dgm:t>
        <a:bodyPr/>
        <a:lstStyle/>
        <a:p>
          <a:endParaRPr lang="tr-TR"/>
        </a:p>
      </dgm:t>
    </dgm:pt>
    <dgm:pt modelId="{F83940E7-931B-4241-BD01-6F4F955D89F8}" type="pres">
      <dgm:prSet presAssocID="{22C076DD-88BC-469D-861E-B57170708E7D}" presName="connectorText" presStyleLbl="sibTrans2D1" presStyleIdx="6" presStyleCnt="8"/>
      <dgm:spPr/>
      <dgm:t>
        <a:bodyPr/>
        <a:lstStyle/>
        <a:p>
          <a:endParaRPr lang="tr-TR"/>
        </a:p>
      </dgm:t>
    </dgm:pt>
    <dgm:pt modelId="{AAFC3502-1E48-4259-912E-C9E49EF07BC5}" type="pres">
      <dgm:prSet presAssocID="{0B10754B-8D19-4EAC-A29F-C28C4C87116F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6E9EC5E-4851-461A-BB02-93FF943B5CD6}" type="pres">
      <dgm:prSet presAssocID="{97584859-EEC2-4EC8-8F79-093CEEB2124B}" presName="sibTrans" presStyleLbl="sibTrans2D1" presStyleIdx="7" presStyleCnt="8"/>
      <dgm:spPr/>
      <dgm:t>
        <a:bodyPr/>
        <a:lstStyle/>
        <a:p>
          <a:endParaRPr lang="tr-TR"/>
        </a:p>
      </dgm:t>
    </dgm:pt>
    <dgm:pt modelId="{2E2C0BB3-0FF5-4026-A080-5B778278EDD9}" type="pres">
      <dgm:prSet presAssocID="{97584859-EEC2-4EC8-8F79-093CEEB2124B}" presName="connectorText" presStyleLbl="sibTrans2D1" presStyleIdx="7" presStyleCnt="8"/>
      <dgm:spPr/>
      <dgm:t>
        <a:bodyPr/>
        <a:lstStyle/>
        <a:p>
          <a:endParaRPr lang="tr-TR"/>
        </a:p>
      </dgm:t>
    </dgm:pt>
  </dgm:ptLst>
  <dgm:cxnLst>
    <dgm:cxn modelId="{CFFE9A3B-0476-4B7D-8244-26F3DFBA1B16}" type="presOf" srcId="{B4062D7C-7E62-4475-8800-A5E2040BB2DF}" destId="{5CCAF56D-3ADA-4E0C-8C63-8660D77E99E5}" srcOrd="0" destOrd="0" presId="urn:microsoft.com/office/officeart/2005/8/layout/cycle2"/>
    <dgm:cxn modelId="{17F191C9-C57C-4BDD-82C0-612FFF115C14}" srcId="{81DC5DD6-8EBF-4C1E-A6D7-E73F3037691E}" destId="{91938344-FC9E-40F4-B9B4-1A667ADB5DD1}" srcOrd="4" destOrd="0" parTransId="{DA209A92-C008-4D5E-B5D5-D0C141B96DBE}" sibTransId="{88F912F9-50FD-4566-BA15-4323CA5C838C}"/>
    <dgm:cxn modelId="{409BC7E2-5F74-4531-B461-B5D0068635E8}" type="presOf" srcId="{97584859-EEC2-4EC8-8F79-093CEEB2124B}" destId="{26E9EC5E-4851-461A-BB02-93FF943B5CD6}" srcOrd="0" destOrd="0" presId="urn:microsoft.com/office/officeart/2005/8/layout/cycle2"/>
    <dgm:cxn modelId="{29844BCC-9C33-4355-8B3D-E7CFB6CE70B2}" type="presOf" srcId="{83451146-C6A3-447E-9813-B51DDF38D45B}" destId="{197BD967-6FED-448C-8B60-CB8311F01BC6}" srcOrd="0" destOrd="0" presId="urn:microsoft.com/office/officeart/2005/8/layout/cycle2"/>
    <dgm:cxn modelId="{C039F441-D35F-4FD7-B861-0641849A61E2}" type="presOf" srcId="{22C076DD-88BC-469D-861E-B57170708E7D}" destId="{F83940E7-931B-4241-BD01-6F4F955D89F8}" srcOrd="1" destOrd="0" presId="urn:microsoft.com/office/officeart/2005/8/layout/cycle2"/>
    <dgm:cxn modelId="{24069C85-B792-4314-BF29-192EB0C58C69}" srcId="{81DC5DD6-8EBF-4C1E-A6D7-E73F3037691E}" destId="{82CA734A-5F76-4951-B772-691F75747C30}" srcOrd="6" destOrd="0" parTransId="{15A196E6-ACB0-4F04-923F-95A5AE0939C9}" sibTransId="{22C076DD-88BC-469D-861E-B57170708E7D}"/>
    <dgm:cxn modelId="{48950E5F-C54B-4C7D-8C60-8BD6EC303D0D}" type="presOf" srcId="{9A523BB7-CE6F-4853-A6DD-4EDF9144B6BB}" destId="{EFEDC221-9925-441C-B2EE-534FCDF11F56}" srcOrd="0" destOrd="0" presId="urn:microsoft.com/office/officeart/2005/8/layout/cycle2"/>
    <dgm:cxn modelId="{62B6B9D2-1860-4EAA-BF92-9C5EE16816E7}" type="presOf" srcId="{333A946D-488B-4F0B-868C-226B78E51A4C}" destId="{3ADB311F-E41F-4F08-ADA6-CAF4BED3E96F}" srcOrd="0" destOrd="0" presId="urn:microsoft.com/office/officeart/2005/8/layout/cycle2"/>
    <dgm:cxn modelId="{7FFD7EB1-417D-4BC2-9D4A-C09751952601}" type="presOf" srcId="{97584859-EEC2-4EC8-8F79-093CEEB2124B}" destId="{2E2C0BB3-0FF5-4026-A080-5B778278EDD9}" srcOrd="1" destOrd="0" presId="urn:microsoft.com/office/officeart/2005/8/layout/cycle2"/>
    <dgm:cxn modelId="{BF207E52-10AB-466D-AD24-7D440C2B2E50}" type="presOf" srcId="{005C80C3-E419-443B-AB7A-45CB52DDBEE0}" destId="{2993C160-B398-4B5A-91C7-D9BD5B9C3EA6}" srcOrd="0" destOrd="0" presId="urn:microsoft.com/office/officeart/2005/8/layout/cycle2"/>
    <dgm:cxn modelId="{A018FDB0-764B-4A31-B845-2C585069B3F1}" srcId="{81DC5DD6-8EBF-4C1E-A6D7-E73F3037691E}" destId="{0B10754B-8D19-4EAC-A29F-C28C4C87116F}" srcOrd="7" destOrd="0" parTransId="{1D80F615-B2BE-4EC1-B6C7-7E7FCD159070}" sibTransId="{97584859-EEC2-4EC8-8F79-093CEEB2124B}"/>
    <dgm:cxn modelId="{2B9A7E7C-8A47-4214-9251-60647A3D7E07}" type="presOf" srcId="{88F912F9-50FD-4566-BA15-4323CA5C838C}" destId="{D3DE6379-96A9-48F6-8751-126C68C52400}" srcOrd="0" destOrd="0" presId="urn:microsoft.com/office/officeart/2005/8/layout/cycle2"/>
    <dgm:cxn modelId="{F217BF45-AD83-45A2-9B28-EB83A181D919}" type="presOf" srcId="{3CE38710-EE75-4A61-9A13-94596363297E}" destId="{8A64DEED-A0EE-45DA-9672-D5BE01977932}" srcOrd="1" destOrd="0" presId="urn:microsoft.com/office/officeart/2005/8/layout/cycle2"/>
    <dgm:cxn modelId="{8A40D130-387F-432D-81AD-B14CADE051C6}" srcId="{81DC5DD6-8EBF-4C1E-A6D7-E73F3037691E}" destId="{F4812BED-DB2F-4A7A-AB0F-0E805BB4F987}" srcOrd="2" destOrd="0" parTransId="{8055CB0D-EF2D-479E-B5B3-803836A1B28F}" sibTransId="{333A946D-488B-4F0B-868C-226B78E51A4C}"/>
    <dgm:cxn modelId="{7737ECAE-83BC-4D85-B663-DC7DB286A125}" srcId="{81DC5DD6-8EBF-4C1E-A6D7-E73F3037691E}" destId="{83451146-C6A3-447E-9813-B51DDF38D45B}" srcOrd="0" destOrd="0" parTransId="{521540C9-CB91-4F42-8B75-64FE86544D76}" sibTransId="{3CE38710-EE75-4A61-9A13-94596363297E}"/>
    <dgm:cxn modelId="{CE292BDD-1772-4ACE-B41B-B204E9FF376C}" type="presOf" srcId="{82CA734A-5F76-4951-B772-691F75747C30}" destId="{E0E92A10-8DB5-459D-AF9F-1B491018ED30}" srcOrd="0" destOrd="0" presId="urn:microsoft.com/office/officeart/2005/8/layout/cycle2"/>
    <dgm:cxn modelId="{40337791-F2E4-49C0-8931-2A2ED2C085F1}" type="presOf" srcId="{F279335C-3756-4648-921C-57C810EFCBA0}" destId="{886484F0-DBCE-4FD1-818E-75868B07B198}" srcOrd="0" destOrd="0" presId="urn:microsoft.com/office/officeart/2005/8/layout/cycle2"/>
    <dgm:cxn modelId="{768CECCA-8E27-42CC-804E-D028B64A1751}" type="presOf" srcId="{3CE38710-EE75-4A61-9A13-94596363297E}" destId="{DB7634C0-E908-4BC4-9023-2914E2B0F107}" srcOrd="0" destOrd="0" presId="urn:microsoft.com/office/officeart/2005/8/layout/cycle2"/>
    <dgm:cxn modelId="{02A88A9B-5710-4175-890D-F34F467137A9}" srcId="{81DC5DD6-8EBF-4C1E-A6D7-E73F3037691E}" destId="{7CCD23D2-45FD-4119-B1C2-93A4AF970267}" srcOrd="3" destOrd="0" parTransId="{E70614FC-AC8C-4105-BD36-F511E68F089F}" sibTransId="{F279335C-3756-4648-921C-57C810EFCBA0}"/>
    <dgm:cxn modelId="{F0C3776E-C66B-4041-9A09-CA0A19820BBD}" srcId="{81DC5DD6-8EBF-4C1E-A6D7-E73F3037691E}" destId="{99C5828C-CF06-4790-87A0-D310987E0C35}" srcOrd="1" destOrd="0" parTransId="{27A998A7-5F99-4036-A551-6EBD3691AD74}" sibTransId="{B4062D7C-7E62-4475-8800-A5E2040BB2DF}"/>
    <dgm:cxn modelId="{8EE88CB4-10EE-4BA0-88F5-69FF059847AA}" type="presOf" srcId="{F279335C-3756-4648-921C-57C810EFCBA0}" destId="{32FA7D3A-B0EE-4F02-B8FD-C0AB2FA3DC90}" srcOrd="1" destOrd="0" presId="urn:microsoft.com/office/officeart/2005/8/layout/cycle2"/>
    <dgm:cxn modelId="{D155680C-4D0F-43E9-8EA2-D45DF51ACBB9}" srcId="{81DC5DD6-8EBF-4C1E-A6D7-E73F3037691E}" destId="{9A523BB7-CE6F-4853-A6DD-4EDF9144B6BB}" srcOrd="5" destOrd="0" parTransId="{5F655097-ACE2-4A6E-835D-644B75D05343}" sibTransId="{005C80C3-E419-443B-AB7A-45CB52DDBEE0}"/>
    <dgm:cxn modelId="{B8736B28-1F3C-4AAF-97F8-27B96A837E2B}" type="presOf" srcId="{22C076DD-88BC-469D-861E-B57170708E7D}" destId="{BC723974-737B-4B23-9D18-81FA8419A04B}" srcOrd="0" destOrd="0" presId="urn:microsoft.com/office/officeart/2005/8/layout/cycle2"/>
    <dgm:cxn modelId="{E403BDB9-6D8A-4D95-B866-5CB11C5B5EB7}" type="presOf" srcId="{7CCD23D2-45FD-4119-B1C2-93A4AF970267}" destId="{4D7FFB6C-852C-4BC6-8ABC-BF93855A9539}" srcOrd="0" destOrd="0" presId="urn:microsoft.com/office/officeart/2005/8/layout/cycle2"/>
    <dgm:cxn modelId="{B9487C36-D8FA-4FDA-80B9-7FE10EAA582C}" type="presOf" srcId="{B4062D7C-7E62-4475-8800-A5E2040BB2DF}" destId="{DC294E94-1F69-46CD-BFD8-90B3C03A15BA}" srcOrd="1" destOrd="0" presId="urn:microsoft.com/office/officeart/2005/8/layout/cycle2"/>
    <dgm:cxn modelId="{1AA85B99-C4D7-495E-B982-6DB39CFF574A}" type="presOf" srcId="{88F912F9-50FD-4566-BA15-4323CA5C838C}" destId="{1D92EE06-8CA8-4DC8-921B-51C9D7718E12}" srcOrd="1" destOrd="0" presId="urn:microsoft.com/office/officeart/2005/8/layout/cycle2"/>
    <dgm:cxn modelId="{0FCCCB41-DAD2-4603-8290-B88ABB95ABA9}" type="presOf" srcId="{F4812BED-DB2F-4A7A-AB0F-0E805BB4F987}" destId="{E05A60A8-3067-4F0A-9156-33CCA969D0F4}" srcOrd="0" destOrd="0" presId="urn:microsoft.com/office/officeart/2005/8/layout/cycle2"/>
    <dgm:cxn modelId="{C253494E-9F13-40CA-B9C0-C5CEE5751DE1}" type="presOf" srcId="{81DC5DD6-8EBF-4C1E-A6D7-E73F3037691E}" destId="{AD7FA9DD-0DE7-48E5-B127-42C36C1C8718}" srcOrd="0" destOrd="0" presId="urn:microsoft.com/office/officeart/2005/8/layout/cycle2"/>
    <dgm:cxn modelId="{E5007E89-C09D-4D06-B49C-D049A126A917}" type="presOf" srcId="{99C5828C-CF06-4790-87A0-D310987E0C35}" destId="{2FA18E86-F60C-4A09-950A-CDC4C51EE6AF}" srcOrd="0" destOrd="0" presId="urn:microsoft.com/office/officeart/2005/8/layout/cycle2"/>
    <dgm:cxn modelId="{2CB6DF89-56B9-4C01-864C-1265ABD1059B}" type="presOf" srcId="{005C80C3-E419-443B-AB7A-45CB52DDBEE0}" destId="{118FA744-5DC7-407B-87A8-5AAD74981366}" srcOrd="1" destOrd="0" presId="urn:microsoft.com/office/officeart/2005/8/layout/cycle2"/>
    <dgm:cxn modelId="{880BEC9F-507C-49D6-8685-3ED245F406B7}" type="presOf" srcId="{333A946D-488B-4F0B-868C-226B78E51A4C}" destId="{14FC900E-0397-4FDD-A522-5197F1577557}" srcOrd="1" destOrd="0" presId="urn:microsoft.com/office/officeart/2005/8/layout/cycle2"/>
    <dgm:cxn modelId="{853E5C20-3596-4092-959D-78C2954228F4}" type="presOf" srcId="{0B10754B-8D19-4EAC-A29F-C28C4C87116F}" destId="{AAFC3502-1E48-4259-912E-C9E49EF07BC5}" srcOrd="0" destOrd="0" presId="urn:microsoft.com/office/officeart/2005/8/layout/cycle2"/>
    <dgm:cxn modelId="{3F1F7AB5-C720-4E02-A832-5AAC2AEA3B27}" type="presOf" srcId="{91938344-FC9E-40F4-B9B4-1A667ADB5DD1}" destId="{1064232E-C849-4B8C-BD57-F3EE5425AE83}" srcOrd="0" destOrd="0" presId="urn:microsoft.com/office/officeart/2005/8/layout/cycle2"/>
    <dgm:cxn modelId="{360A5E6F-C5A5-468A-9040-F9908446C358}" type="presParOf" srcId="{AD7FA9DD-0DE7-48E5-B127-42C36C1C8718}" destId="{197BD967-6FED-448C-8B60-CB8311F01BC6}" srcOrd="0" destOrd="0" presId="urn:microsoft.com/office/officeart/2005/8/layout/cycle2"/>
    <dgm:cxn modelId="{5640A158-6B15-4833-8A55-B5053E31ECBA}" type="presParOf" srcId="{AD7FA9DD-0DE7-48E5-B127-42C36C1C8718}" destId="{DB7634C0-E908-4BC4-9023-2914E2B0F107}" srcOrd="1" destOrd="0" presId="urn:microsoft.com/office/officeart/2005/8/layout/cycle2"/>
    <dgm:cxn modelId="{6BF570A1-BBD6-4692-9844-52D8663190D8}" type="presParOf" srcId="{DB7634C0-E908-4BC4-9023-2914E2B0F107}" destId="{8A64DEED-A0EE-45DA-9672-D5BE01977932}" srcOrd="0" destOrd="0" presId="urn:microsoft.com/office/officeart/2005/8/layout/cycle2"/>
    <dgm:cxn modelId="{9BC83A80-2196-4412-A454-2C9F701BFA66}" type="presParOf" srcId="{AD7FA9DD-0DE7-48E5-B127-42C36C1C8718}" destId="{2FA18E86-F60C-4A09-950A-CDC4C51EE6AF}" srcOrd="2" destOrd="0" presId="urn:microsoft.com/office/officeart/2005/8/layout/cycle2"/>
    <dgm:cxn modelId="{39CB97C5-129C-4ECE-A325-5111D9F049D0}" type="presParOf" srcId="{AD7FA9DD-0DE7-48E5-B127-42C36C1C8718}" destId="{5CCAF56D-3ADA-4E0C-8C63-8660D77E99E5}" srcOrd="3" destOrd="0" presId="urn:microsoft.com/office/officeart/2005/8/layout/cycle2"/>
    <dgm:cxn modelId="{A88B2F03-E786-43DD-B025-7EA7BA3518DA}" type="presParOf" srcId="{5CCAF56D-3ADA-4E0C-8C63-8660D77E99E5}" destId="{DC294E94-1F69-46CD-BFD8-90B3C03A15BA}" srcOrd="0" destOrd="0" presId="urn:microsoft.com/office/officeart/2005/8/layout/cycle2"/>
    <dgm:cxn modelId="{3EA48001-5F69-471A-BC9C-C96ECB52FC22}" type="presParOf" srcId="{AD7FA9DD-0DE7-48E5-B127-42C36C1C8718}" destId="{E05A60A8-3067-4F0A-9156-33CCA969D0F4}" srcOrd="4" destOrd="0" presId="urn:microsoft.com/office/officeart/2005/8/layout/cycle2"/>
    <dgm:cxn modelId="{63DFB8B5-95FB-4B08-B9B4-8AF802B5F33A}" type="presParOf" srcId="{AD7FA9DD-0DE7-48E5-B127-42C36C1C8718}" destId="{3ADB311F-E41F-4F08-ADA6-CAF4BED3E96F}" srcOrd="5" destOrd="0" presId="urn:microsoft.com/office/officeart/2005/8/layout/cycle2"/>
    <dgm:cxn modelId="{298B4848-3215-4DA9-A244-8B3B50490235}" type="presParOf" srcId="{3ADB311F-E41F-4F08-ADA6-CAF4BED3E96F}" destId="{14FC900E-0397-4FDD-A522-5197F1577557}" srcOrd="0" destOrd="0" presId="urn:microsoft.com/office/officeart/2005/8/layout/cycle2"/>
    <dgm:cxn modelId="{60653DB4-1EF8-45EE-9AB1-CD8DE5FBB613}" type="presParOf" srcId="{AD7FA9DD-0DE7-48E5-B127-42C36C1C8718}" destId="{4D7FFB6C-852C-4BC6-8ABC-BF93855A9539}" srcOrd="6" destOrd="0" presId="urn:microsoft.com/office/officeart/2005/8/layout/cycle2"/>
    <dgm:cxn modelId="{0F8FEEB0-4938-44D4-8D3D-93389AE5C55B}" type="presParOf" srcId="{AD7FA9DD-0DE7-48E5-B127-42C36C1C8718}" destId="{886484F0-DBCE-4FD1-818E-75868B07B198}" srcOrd="7" destOrd="0" presId="urn:microsoft.com/office/officeart/2005/8/layout/cycle2"/>
    <dgm:cxn modelId="{1A8992AF-3F84-4CBD-94B6-EB3485624824}" type="presParOf" srcId="{886484F0-DBCE-4FD1-818E-75868B07B198}" destId="{32FA7D3A-B0EE-4F02-B8FD-C0AB2FA3DC90}" srcOrd="0" destOrd="0" presId="urn:microsoft.com/office/officeart/2005/8/layout/cycle2"/>
    <dgm:cxn modelId="{1A80CFF2-50BC-49AF-A13B-688DB6190916}" type="presParOf" srcId="{AD7FA9DD-0DE7-48E5-B127-42C36C1C8718}" destId="{1064232E-C849-4B8C-BD57-F3EE5425AE83}" srcOrd="8" destOrd="0" presId="urn:microsoft.com/office/officeart/2005/8/layout/cycle2"/>
    <dgm:cxn modelId="{07AB581F-014C-4EBE-B3DB-08B7016A8EC4}" type="presParOf" srcId="{AD7FA9DD-0DE7-48E5-B127-42C36C1C8718}" destId="{D3DE6379-96A9-48F6-8751-126C68C52400}" srcOrd="9" destOrd="0" presId="urn:microsoft.com/office/officeart/2005/8/layout/cycle2"/>
    <dgm:cxn modelId="{806016EF-F742-45B7-97A7-A7E95CBE58F8}" type="presParOf" srcId="{D3DE6379-96A9-48F6-8751-126C68C52400}" destId="{1D92EE06-8CA8-4DC8-921B-51C9D7718E12}" srcOrd="0" destOrd="0" presId="urn:microsoft.com/office/officeart/2005/8/layout/cycle2"/>
    <dgm:cxn modelId="{6CB0B478-D9F9-4691-8E68-12803F74071F}" type="presParOf" srcId="{AD7FA9DD-0DE7-48E5-B127-42C36C1C8718}" destId="{EFEDC221-9925-441C-B2EE-534FCDF11F56}" srcOrd="10" destOrd="0" presId="urn:microsoft.com/office/officeart/2005/8/layout/cycle2"/>
    <dgm:cxn modelId="{AF156367-CCC8-47AE-BA15-852B0D3FB314}" type="presParOf" srcId="{AD7FA9DD-0DE7-48E5-B127-42C36C1C8718}" destId="{2993C160-B398-4B5A-91C7-D9BD5B9C3EA6}" srcOrd="11" destOrd="0" presId="urn:microsoft.com/office/officeart/2005/8/layout/cycle2"/>
    <dgm:cxn modelId="{FA9B8C89-C21D-4D0D-9755-A9606C7C74E8}" type="presParOf" srcId="{2993C160-B398-4B5A-91C7-D9BD5B9C3EA6}" destId="{118FA744-5DC7-407B-87A8-5AAD74981366}" srcOrd="0" destOrd="0" presId="urn:microsoft.com/office/officeart/2005/8/layout/cycle2"/>
    <dgm:cxn modelId="{1B9A3DE7-55BF-4753-915A-832AB9B671EA}" type="presParOf" srcId="{AD7FA9DD-0DE7-48E5-B127-42C36C1C8718}" destId="{E0E92A10-8DB5-459D-AF9F-1B491018ED30}" srcOrd="12" destOrd="0" presId="urn:microsoft.com/office/officeart/2005/8/layout/cycle2"/>
    <dgm:cxn modelId="{0F89EFF6-DEF1-4A27-B2AD-51506CDE41F0}" type="presParOf" srcId="{AD7FA9DD-0DE7-48E5-B127-42C36C1C8718}" destId="{BC723974-737B-4B23-9D18-81FA8419A04B}" srcOrd="13" destOrd="0" presId="urn:microsoft.com/office/officeart/2005/8/layout/cycle2"/>
    <dgm:cxn modelId="{38DD5D33-B080-4415-A316-7FC0BAD7AC86}" type="presParOf" srcId="{BC723974-737B-4B23-9D18-81FA8419A04B}" destId="{F83940E7-931B-4241-BD01-6F4F955D89F8}" srcOrd="0" destOrd="0" presId="urn:microsoft.com/office/officeart/2005/8/layout/cycle2"/>
    <dgm:cxn modelId="{DF2799AF-B5FA-48FC-A218-EE94C0AE45AF}" type="presParOf" srcId="{AD7FA9DD-0DE7-48E5-B127-42C36C1C8718}" destId="{AAFC3502-1E48-4259-912E-C9E49EF07BC5}" srcOrd="14" destOrd="0" presId="urn:microsoft.com/office/officeart/2005/8/layout/cycle2"/>
    <dgm:cxn modelId="{431CB259-61F5-4987-AF47-37790FA479E6}" type="presParOf" srcId="{AD7FA9DD-0DE7-48E5-B127-42C36C1C8718}" destId="{26E9EC5E-4851-461A-BB02-93FF943B5CD6}" srcOrd="15" destOrd="0" presId="urn:microsoft.com/office/officeart/2005/8/layout/cycle2"/>
    <dgm:cxn modelId="{4202B814-566A-4BEF-BC2D-CB53AF67EFB8}" type="presParOf" srcId="{26E9EC5E-4851-461A-BB02-93FF943B5CD6}" destId="{2E2C0BB3-0FF5-4026-A080-5B778278EDD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7BD967-6FED-448C-8B60-CB8311F01BC6}">
      <dsp:nvSpPr>
        <dsp:cNvPr id="0" name=""/>
        <dsp:cNvSpPr/>
      </dsp:nvSpPr>
      <dsp:spPr>
        <a:xfrm>
          <a:off x="1609129" y="244023"/>
          <a:ext cx="820340" cy="8203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smtClean="0"/>
            <a:t>Dik açılar</a:t>
          </a:r>
          <a:endParaRPr lang="tr-TR" sz="1100" kern="1200" dirty="0"/>
        </a:p>
      </dsp:txBody>
      <dsp:txXfrm>
        <a:off x="1609129" y="244023"/>
        <a:ext cx="820340" cy="820340"/>
      </dsp:txXfrm>
    </dsp:sp>
    <dsp:sp modelId="{DB7634C0-E908-4BC4-9023-2914E2B0F107}">
      <dsp:nvSpPr>
        <dsp:cNvPr id="0" name=""/>
        <dsp:cNvSpPr/>
      </dsp:nvSpPr>
      <dsp:spPr>
        <a:xfrm rot="1350000">
          <a:off x="2473489" y="749003"/>
          <a:ext cx="217815" cy="2768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900" kern="1200"/>
        </a:p>
      </dsp:txBody>
      <dsp:txXfrm rot="1350000">
        <a:off x="2473489" y="749003"/>
        <a:ext cx="217815" cy="276864"/>
      </dsp:txXfrm>
    </dsp:sp>
    <dsp:sp modelId="{2FA18E86-F60C-4A09-950A-CDC4C51EE6AF}">
      <dsp:nvSpPr>
        <dsp:cNvPr id="0" name=""/>
        <dsp:cNvSpPr/>
      </dsp:nvSpPr>
      <dsp:spPr>
        <a:xfrm>
          <a:off x="2746714" y="715226"/>
          <a:ext cx="820340" cy="8203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smtClean="0"/>
            <a:t>Dar açılar</a:t>
          </a:r>
          <a:endParaRPr lang="tr-TR" sz="1100" kern="1200" dirty="0"/>
        </a:p>
      </dsp:txBody>
      <dsp:txXfrm>
        <a:off x="2746714" y="715226"/>
        <a:ext cx="820340" cy="820340"/>
      </dsp:txXfrm>
    </dsp:sp>
    <dsp:sp modelId="{5CCAF56D-3ADA-4E0C-8C63-8660D77E99E5}">
      <dsp:nvSpPr>
        <dsp:cNvPr id="0" name=""/>
        <dsp:cNvSpPr/>
      </dsp:nvSpPr>
      <dsp:spPr>
        <a:xfrm rot="4050000">
          <a:off x="3281219" y="1550060"/>
          <a:ext cx="217815" cy="2768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900" kern="1200"/>
        </a:p>
      </dsp:txBody>
      <dsp:txXfrm rot="4050000">
        <a:off x="3281219" y="1550060"/>
        <a:ext cx="217815" cy="276864"/>
      </dsp:txXfrm>
    </dsp:sp>
    <dsp:sp modelId="{E05A60A8-3067-4F0A-9156-33CCA969D0F4}">
      <dsp:nvSpPr>
        <dsp:cNvPr id="0" name=""/>
        <dsp:cNvSpPr/>
      </dsp:nvSpPr>
      <dsp:spPr>
        <a:xfrm>
          <a:off x="3217917" y="1852810"/>
          <a:ext cx="820340" cy="8203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smtClean="0"/>
            <a:t>Geniş açılar</a:t>
          </a:r>
          <a:endParaRPr lang="tr-TR" sz="1100" kern="1200" dirty="0"/>
        </a:p>
      </dsp:txBody>
      <dsp:txXfrm>
        <a:off x="3217917" y="1852810"/>
        <a:ext cx="820340" cy="820340"/>
      </dsp:txXfrm>
    </dsp:sp>
    <dsp:sp modelId="{3ADB311F-E41F-4F08-ADA6-CAF4BED3E96F}">
      <dsp:nvSpPr>
        <dsp:cNvPr id="0" name=""/>
        <dsp:cNvSpPr/>
      </dsp:nvSpPr>
      <dsp:spPr>
        <a:xfrm rot="6750000">
          <a:off x="3285937" y="2687645"/>
          <a:ext cx="217815" cy="2768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900" kern="1200"/>
        </a:p>
      </dsp:txBody>
      <dsp:txXfrm rot="6750000">
        <a:off x="3285937" y="2687645"/>
        <a:ext cx="217815" cy="276864"/>
      </dsp:txXfrm>
    </dsp:sp>
    <dsp:sp modelId="{4D7FFB6C-852C-4BC6-8ABC-BF93855A9539}">
      <dsp:nvSpPr>
        <dsp:cNvPr id="0" name=""/>
        <dsp:cNvSpPr/>
      </dsp:nvSpPr>
      <dsp:spPr>
        <a:xfrm>
          <a:off x="2746714" y="2990395"/>
          <a:ext cx="820340" cy="8203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smtClean="0"/>
            <a:t>Doğru açılar</a:t>
          </a:r>
          <a:endParaRPr lang="tr-TR" sz="1100" kern="1200" dirty="0"/>
        </a:p>
      </dsp:txBody>
      <dsp:txXfrm>
        <a:off x="2746714" y="2990395"/>
        <a:ext cx="820340" cy="820340"/>
      </dsp:txXfrm>
    </dsp:sp>
    <dsp:sp modelId="{886484F0-DBCE-4FD1-818E-75868B07B198}">
      <dsp:nvSpPr>
        <dsp:cNvPr id="0" name=""/>
        <dsp:cNvSpPr/>
      </dsp:nvSpPr>
      <dsp:spPr>
        <a:xfrm rot="9450000">
          <a:off x="2484880" y="3495375"/>
          <a:ext cx="217815" cy="2768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900" kern="1200"/>
        </a:p>
      </dsp:txBody>
      <dsp:txXfrm rot="9450000">
        <a:off x="2484880" y="3495375"/>
        <a:ext cx="217815" cy="276864"/>
      </dsp:txXfrm>
    </dsp:sp>
    <dsp:sp modelId="{1064232E-C849-4B8C-BD57-F3EE5425AE83}">
      <dsp:nvSpPr>
        <dsp:cNvPr id="0" name=""/>
        <dsp:cNvSpPr/>
      </dsp:nvSpPr>
      <dsp:spPr>
        <a:xfrm>
          <a:off x="1609129" y="3461598"/>
          <a:ext cx="820340" cy="8203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smtClean="0"/>
            <a:t>Komşu açılar</a:t>
          </a:r>
          <a:endParaRPr lang="tr-TR" sz="1100" kern="1200" dirty="0"/>
        </a:p>
      </dsp:txBody>
      <dsp:txXfrm>
        <a:off x="1609129" y="3461598"/>
        <a:ext cx="820340" cy="820340"/>
      </dsp:txXfrm>
    </dsp:sp>
    <dsp:sp modelId="{D3DE6379-96A9-48F6-8751-126C68C52400}">
      <dsp:nvSpPr>
        <dsp:cNvPr id="0" name=""/>
        <dsp:cNvSpPr/>
      </dsp:nvSpPr>
      <dsp:spPr>
        <a:xfrm rot="12150000">
          <a:off x="1347295" y="3500093"/>
          <a:ext cx="217815" cy="2768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900" kern="1200"/>
        </a:p>
      </dsp:txBody>
      <dsp:txXfrm rot="12150000">
        <a:off x="1347295" y="3500093"/>
        <a:ext cx="217815" cy="276864"/>
      </dsp:txXfrm>
    </dsp:sp>
    <dsp:sp modelId="{EFEDC221-9925-441C-B2EE-534FCDF11F56}">
      <dsp:nvSpPr>
        <dsp:cNvPr id="0" name=""/>
        <dsp:cNvSpPr/>
      </dsp:nvSpPr>
      <dsp:spPr>
        <a:xfrm>
          <a:off x="471545" y="2990395"/>
          <a:ext cx="820340" cy="8203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smtClean="0"/>
            <a:t>Tümler açılar</a:t>
          </a:r>
          <a:endParaRPr lang="tr-TR" sz="1100" kern="1200" dirty="0"/>
        </a:p>
      </dsp:txBody>
      <dsp:txXfrm>
        <a:off x="471545" y="2990395"/>
        <a:ext cx="820340" cy="820340"/>
      </dsp:txXfrm>
    </dsp:sp>
    <dsp:sp modelId="{2993C160-B398-4B5A-91C7-D9BD5B9C3EA6}">
      <dsp:nvSpPr>
        <dsp:cNvPr id="0" name=""/>
        <dsp:cNvSpPr/>
      </dsp:nvSpPr>
      <dsp:spPr>
        <a:xfrm rot="14850000">
          <a:off x="539565" y="2699036"/>
          <a:ext cx="217815" cy="2768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900" kern="1200"/>
        </a:p>
      </dsp:txBody>
      <dsp:txXfrm rot="14850000">
        <a:off x="539565" y="2699036"/>
        <a:ext cx="217815" cy="276864"/>
      </dsp:txXfrm>
    </dsp:sp>
    <dsp:sp modelId="{E0E92A10-8DB5-459D-AF9F-1B491018ED30}">
      <dsp:nvSpPr>
        <dsp:cNvPr id="0" name=""/>
        <dsp:cNvSpPr/>
      </dsp:nvSpPr>
      <dsp:spPr>
        <a:xfrm>
          <a:off x="342" y="1852810"/>
          <a:ext cx="820340" cy="8203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smtClean="0"/>
            <a:t>Bütünler açılar</a:t>
          </a:r>
          <a:endParaRPr lang="tr-TR" sz="1100" kern="1200" dirty="0"/>
        </a:p>
      </dsp:txBody>
      <dsp:txXfrm>
        <a:off x="342" y="1852810"/>
        <a:ext cx="820340" cy="820340"/>
      </dsp:txXfrm>
    </dsp:sp>
    <dsp:sp modelId="{BC723974-737B-4B23-9D18-81FA8419A04B}">
      <dsp:nvSpPr>
        <dsp:cNvPr id="0" name=""/>
        <dsp:cNvSpPr/>
      </dsp:nvSpPr>
      <dsp:spPr>
        <a:xfrm rot="17550000">
          <a:off x="534847" y="1561451"/>
          <a:ext cx="217815" cy="2768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900" kern="1200"/>
        </a:p>
      </dsp:txBody>
      <dsp:txXfrm rot="17550000">
        <a:off x="534847" y="1561451"/>
        <a:ext cx="217815" cy="276864"/>
      </dsp:txXfrm>
    </dsp:sp>
    <dsp:sp modelId="{AAFC3502-1E48-4259-912E-C9E49EF07BC5}">
      <dsp:nvSpPr>
        <dsp:cNvPr id="0" name=""/>
        <dsp:cNvSpPr/>
      </dsp:nvSpPr>
      <dsp:spPr>
        <a:xfrm>
          <a:off x="471545" y="715226"/>
          <a:ext cx="820340" cy="8203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smtClean="0"/>
            <a:t>Ters açılar</a:t>
          </a:r>
          <a:endParaRPr lang="tr-TR" sz="1100" kern="1200" dirty="0"/>
        </a:p>
      </dsp:txBody>
      <dsp:txXfrm>
        <a:off x="471545" y="715226"/>
        <a:ext cx="820340" cy="820340"/>
      </dsp:txXfrm>
    </dsp:sp>
    <dsp:sp modelId="{26E9EC5E-4851-461A-BB02-93FF943B5CD6}">
      <dsp:nvSpPr>
        <dsp:cNvPr id="0" name=""/>
        <dsp:cNvSpPr/>
      </dsp:nvSpPr>
      <dsp:spPr>
        <a:xfrm rot="20250000">
          <a:off x="1335904" y="753721"/>
          <a:ext cx="217815" cy="2768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900" kern="1200"/>
        </a:p>
      </dsp:txBody>
      <dsp:txXfrm rot="20250000">
        <a:off x="1335904" y="753721"/>
        <a:ext cx="217815" cy="2768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6158B11-F8C7-4120-8AA9-45122F6A7114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6CDFEB4-607E-4149-A1FB-4DABDE0CCA1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smtClean="0"/>
              <a:t>GEOMETRİ VE ÖLÇME / AÇILAR </a:t>
            </a:r>
            <a:endParaRPr lang="tr-TR" dirty="0"/>
          </a:p>
        </p:txBody>
      </p:sp>
      <p:sp>
        <p:nvSpPr>
          <p:cNvPr id="4" name="Komut Düğmesi: İleri veya Sonraki 3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Komut Düğmesi: Başlangıç 4">
            <a:hlinkClick r:id="" action="ppaction://hlinkshowjump?jump=firstslide" highlightClick="1"/>
          </p:cNvPr>
          <p:cNvSpPr/>
          <p:nvPr/>
        </p:nvSpPr>
        <p:spPr>
          <a:xfrm>
            <a:off x="0" y="6152073"/>
            <a:ext cx="1080000" cy="720000"/>
          </a:xfrm>
          <a:prstGeom prst="actionButtonBeginning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107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BÜTÜNLER  VE  KOMŞU BÜTÜNLER  AÇI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Ölçüleri  toplamı  180°  olan  açılara bütünler  açı   denir.</a:t>
            </a:r>
          </a:p>
          <a:p>
            <a:r>
              <a:rPr lang="tr-TR" dirty="0" smtClean="0"/>
              <a:t>Hem  komşu  hem de bütünler  olan  iki açıya  </a:t>
            </a:r>
            <a:r>
              <a:rPr lang="tr-TR" b="1" i="1" u="sng" dirty="0" smtClean="0"/>
              <a:t>komşu bütünler açı</a:t>
            </a:r>
            <a:r>
              <a:rPr lang="tr-TR" dirty="0"/>
              <a:t> </a:t>
            </a:r>
            <a:r>
              <a:rPr lang="tr-TR" dirty="0" smtClean="0"/>
              <a:t> denir.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Komut Düğmesi: İleri veya Sonraki 6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Komut Düğmesi: Geri veya Önceki 7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omut Düğmesi: Giriş 8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0101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TERS AÇILAR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Kesişen iki doğruda oluşan açılarda komşu olmayan açılara ters açılar denir. Ters açıların ölçüleri birbirine eşittir. </a:t>
            </a:r>
            <a:br>
              <a:rPr lang="tr-TR" dirty="0"/>
            </a:b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5" name="Komut Düğmesi: İleri veya Sonraki 4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Komut Düğmesi: Geri veya Önceki 5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omut Düğmesi: Giriş 6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1511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AÇI   İLE  İLGİLİ  DETAYLI  BİLGİ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Açı</a:t>
            </a:r>
            <a:r>
              <a:rPr lang="tr-TR" dirty="0"/>
              <a:t>, başlangıç noktaları aynı olan iki ışının birleşim kümesidir. Işınların kesiştiği noktaya "açının köşesi", ışınlara ise "açının kenarı" denir. Açıların birçok </a:t>
            </a:r>
            <a:r>
              <a:rPr lang="tr-TR" dirty="0" smtClean="0"/>
              <a:t>çeşidi  vardır.</a:t>
            </a:r>
            <a:endParaRPr lang="tr-TR" dirty="0"/>
          </a:p>
          <a:p>
            <a:endParaRPr lang="tr-TR" dirty="0"/>
          </a:p>
        </p:txBody>
      </p:sp>
      <p:sp>
        <p:nvSpPr>
          <p:cNvPr id="4" name="Komut Düğmesi: İleri veya Sonraki 4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Komut Düğmesi: Geri veya Önceki 5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omut Düğmesi: Giriş 6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89981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DİK  AÇI  İLE  İLGİLİ  DETAYLI BİLGİ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Geometri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ve Trigonometride </a:t>
            </a:r>
            <a:r>
              <a:rPr lang="tr-T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dik </a:t>
            </a: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açı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iki doğru, kesit veya 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düzlem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arasındaki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90 derecelik açıdır. Kendi etrafında çeyrek devire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tekabûl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eder</a:t>
            </a:r>
            <a:r>
              <a:rPr lang="tr-TR" dirty="0"/>
              <a:t>.</a:t>
            </a:r>
          </a:p>
        </p:txBody>
      </p:sp>
      <p:sp>
        <p:nvSpPr>
          <p:cNvPr id="4" name="Komut Düğmesi: İleri veya Sonraki 4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Komut Düğmesi: Geri veya Önceki 5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omut Düğmesi: Giriş 6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2502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DAR </a:t>
            </a:r>
            <a:r>
              <a:rPr lang="tr-TR" dirty="0"/>
              <a:t>AÇI İLE  İLGİLİ  DETAYLI  BİLGİ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Dar  açılara  bir saat  içinde rastlayabiliriz.</a:t>
            </a:r>
          </a:p>
          <a:p>
            <a:r>
              <a:rPr lang="tr-TR" dirty="0" smtClean="0"/>
              <a:t>Dar  açılar  89°’ ye kadar olduklarından  makas  gibi  tamı tamına  açılardır.</a:t>
            </a:r>
            <a:endParaRPr lang="tr-TR" dirty="0"/>
          </a:p>
        </p:txBody>
      </p:sp>
      <p:sp>
        <p:nvSpPr>
          <p:cNvPr id="4" name="Komut Düğmesi: İleri veya Sonraki 4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Komut Düğmesi: Geri veya Önceki 5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omut Düğmesi: Giriş 6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53116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Açılar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Açılar sadece 3 4 çeşit değildir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Komut Düğmesi: İleri veya Sonraki 4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Komut Düğmesi: Geri veya Önceki 5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Komut Düğmesi: Giriş 6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4090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Yandaki  ABC ile CBD komşu tümler açılardır. M (</a:t>
            </a:r>
            <a:r>
              <a:rPr lang="tr-TR" dirty="0" err="1" smtClean="0"/>
              <a:t>abc</a:t>
            </a:r>
            <a:r>
              <a:rPr lang="tr-TR" dirty="0" smtClean="0"/>
              <a:t>) açısı, m </a:t>
            </a:r>
            <a:r>
              <a:rPr lang="tr-TR" dirty="0" err="1" smtClean="0"/>
              <a:t>cbd</a:t>
            </a:r>
            <a:r>
              <a:rPr lang="tr-TR" dirty="0" smtClean="0"/>
              <a:t>  açısının ölçüsünün iki katından 18° azdır.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 dirty="0"/>
          </a:p>
        </p:txBody>
      </p:sp>
      <p:cxnSp>
        <p:nvCxnSpPr>
          <p:cNvPr id="6" name="5 Düz Ok Bağlayıcısı"/>
          <p:cNvCxnSpPr/>
          <p:nvPr/>
        </p:nvCxnSpPr>
        <p:spPr>
          <a:xfrm rot="5400000" flipH="1" flipV="1">
            <a:off x="4357686" y="3999710"/>
            <a:ext cx="1570842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Ok Bağlayıcısı"/>
          <p:cNvCxnSpPr/>
          <p:nvPr/>
        </p:nvCxnSpPr>
        <p:spPr>
          <a:xfrm>
            <a:off x="5214942" y="4786322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 flipH="1" flipV="1">
            <a:off x="5036347" y="3536157"/>
            <a:ext cx="1357322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SORU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(4X7-3) +8= işleminin sonucu? </a:t>
            </a:r>
          </a:p>
          <a:p>
            <a:pPr>
              <a:buNone/>
            </a:pPr>
            <a:r>
              <a:rPr lang="tr-TR" dirty="0" smtClean="0"/>
              <a:t>Cevap= 36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Komut Düğmesi: İleri veya Sonraki 4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Komut Düğmesi: Geri veya Önceki 5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Komut Düğmesi: Giriş 6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63055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BİTİŞ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HAZIRLAYANIN: </a:t>
            </a:r>
          </a:p>
          <a:p>
            <a:pPr>
              <a:buNone/>
            </a:pP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ADI: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FUNDA</a:t>
            </a:r>
            <a:endParaRPr lang="tr-T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SOYADI: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HAMZAOĞLU</a:t>
            </a:r>
            <a:endParaRPr lang="tr-T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NUMARASI: 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215</a:t>
            </a:r>
          </a:p>
          <a:p>
            <a:pPr>
              <a:buNone/>
            </a:pP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SINIFI: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6/A</a:t>
            </a:r>
          </a:p>
          <a:p>
            <a:pPr>
              <a:buNone/>
            </a:pP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ÖĞRETMENİN ADI: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OKAN YILDIZ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Komut Düğmesi: İleri veya Sonraki 4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Komut Düğmesi: Geri veya Önceki 5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omut Düğmesi: Giriş 6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İÇİNDEKİLER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822841" y="1484784"/>
            <a:ext cx="4038600" cy="45259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578358" indent="-514350">
              <a:buFont typeface="+mj-lt"/>
              <a:buAutoNum type="arabicParenR"/>
            </a:pPr>
            <a:r>
              <a:rPr lang="tr-TR" sz="2400" dirty="0" smtClean="0"/>
              <a:t>DİK </a:t>
            </a:r>
            <a:r>
              <a:rPr lang="tr-TR" sz="2400" dirty="0"/>
              <a:t>AÇI İLE İLGİLİ SORU</a:t>
            </a:r>
          </a:p>
          <a:p>
            <a:pPr marL="578358" indent="-514350">
              <a:buFont typeface="+mj-lt"/>
              <a:buAutoNum type="arabicParenR"/>
            </a:pPr>
            <a:r>
              <a:rPr lang="tr-TR" sz="2400" dirty="0"/>
              <a:t>DAR AÇI İLE  SORU</a:t>
            </a:r>
          </a:p>
          <a:p>
            <a:pPr marL="578358" indent="-514350">
              <a:buFont typeface="+mj-lt"/>
              <a:buAutoNum type="arabicParenR"/>
            </a:pPr>
            <a:r>
              <a:rPr lang="tr-TR" sz="2400" dirty="0"/>
              <a:t>GENİŞ AÇI İLE  İLGİLİ  SORU</a:t>
            </a:r>
          </a:p>
          <a:p>
            <a:pPr marL="578358" indent="-514350">
              <a:buFont typeface="+mj-lt"/>
              <a:buAutoNum type="arabicParenR"/>
            </a:pPr>
            <a:r>
              <a:rPr lang="tr-TR" sz="2400" dirty="0"/>
              <a:t>DOĞRU  AÇI  İLE  İLGİLİ  SORU</a:t>
            </a:r>
          </a:p>
          <a:p>
            <a:pPr marL="578358" indent="-514350">
              <a:buFont typeface="+mj-lt"/>
              <a:buAutoNum type="arabicParenR"/>
            </a:pPr>
            <a:r>
              <a:rPr lang="tr-TR" sz="2400" dirty="0"/>
              <a:t>KOMŞU   AÇI  İLE  İLGLİ  SORU </a:t>
            </a:r>
          </a:p>
          <a:p>
            <a:pPr marL="578358" indent="-514350">
              <a:buFont typeface="+mj-lt"/>
              <a:buAutoNum type="arabicParenR"/>
            </a:pPr>
            <a:r>
              <a:rPr lang="tr-TR" sz="2400" dirty="0"/>
              <a:t>TÜMLER  AÇI  İLE  İLGİLİ SORU</a:t>
            </a:r>
          </a:p>
          <a:p>
            <a:pPr marL="578358" indent="-514350">
              <a:buFont typeface="+mj-lt"/>
              <a:buAutoNum type="arabicParenR"/>
            </a:pPr>
            <a:r>
              <a:rPr lang="tr-TR" sz="2400" dirty="0"/>
              <a:t>BÜTÜNLER  AÇI  İLE  İLGİLİ  SORU </a:t>
            </a:r>
          </a:p>
          <a:p>
            <a:pPr marL="578358" indent="-514350">
              <a:buFont typeface="+mj-lt"/>
              <a:buAutoNum type="arabicParenR"/>
            </a:pPr>
            <a:r>
              <a:rPr lang="tr-TR" sz="2400" dirty="0"/>
              <a:t>TERS  AÇI  İLE  İLGİLİ  SORU </a:t>
            </a:r>
          </a:p>
          <a:p>
            <a:pPr marL="578358" indent="-514350">
              <a:buFont typeface="+mj-lt"/>
              <a:buAutoNum type="arabicParenR"/>
            </a:pP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>
          <a:xfrm>
            <a:off x="556946" y="1484784"/>
            <a:ext cx="4038600" cy="45259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578358" indent="-514350">
              <a:buFont typeface="+mj-lt"/>
              <a:buAutoNum type="arabicParenR"/>
            </a:pPr>
            <a:r>
              <a:rPr lang="tr-TR" sz="2800" dirty="0">
                <a:solidFill>
                  <a:schemeClr val="accent2">
                    <a:lumMod val="50000"/>
                  </a:schemeClr>
                </a:solidFill>
                <a:hlinkClick r:id="rId2" action="ppaction://hlinksldjump"/>
              </a:rPr>
              <a:t>AÇI</a:t>
            </a:r>
            <a:endParaRPr lang="tr-TR" sz="2800" dirty="0">
              <a:solidFill>
                <a:schemeClr val="accent2">
                  <a:lumMod val="50000"/>
                </a:schemeClr>
              </a:solidFill>
            </a:endParaRPr>
          </a:p>
          <a:p>
            <a:pPr marL="578358" indent="-514350">
              <a:buFont typeface="+mj-lt"/>
              <a:buAutoNum type="arabicParenR"/>
            </a:pPr>
            <a:r>
              <a:rPr lang="tr-TR" sz="2800" dirty="0">
                <a:hlinkClick r:id="rId3" action="ppaction://hlinksldjump"/>
              </a:rPr>
              <a:t>DİK  AÇI</a:t>
            </a:r>
            <a:endParaRPr lang="tr-TR" sz="2800" dirty="0"/>
          </a:p>
          <a:p>
            <a:pPr marL="578358" indent="-514350">
              <a:buFont typeface="+mj-lt"/>
              <a:buAutoNum type="arabicParenR"/>
            </a:pPr>
            <a:r>
              <a:rPr lang="tr-TR" sz="2800" dirty="0">
                <a:hlinkClick r:id="rId4" action="ppaction://hlinksldjump"/>
              </a:rPr>
              <a:t>DAR  AÇI</a:t>
            </a:r>
            <a:endParaRPr lang="tr-TR" sz="2800" dirty="0"/>
          </a:p>
          <a:p>
            <a:pPr marL="578358" indent="-514350">
              <a:buFont typeface="+mj-lt"/>
              <a:buAutoNum type="arabicParenR"/>
            </a:pPr>
            <a:r>
              <a:rPr lang="tr-TR" sz="2800" dirty="0">
                <a:hlinkClick r:id="rId5" action="ppaction://hlinksldjump"/>
              </a:rPr>
              <a:t>GENİŞ  AÇI</a:t>
            </a:r>
            <a:endParaRPr lang="tr-TR" sz="2800" dirty="0"/>
          </a:p>
          <a:p>
            <a:pPr marL="578358" indent="-514350">
              <a:buFont typeface="+mj-lt"/>
              <a:buAutoNum type="arabicParenR"/>
            </a:pPr>
            <a:r>
              <a:rPr lang="tr-TR" sz="2800" dirty="0">
                <a:hlinkClick r:id="rId6" action="ppaction://hlinksldjump"/>
              </a:rPr>
              <a:t>DOĞRU  AÇI</a:t>
            </a:r>
            <a:r>
              <a:rPr lang="tr-TR" sz="2800" dirty="0"/>
              <a:t>  </a:t>
            </a:r>
          </a:p>
          <a:p>
            <a:pPr marL="578358" indent="-514350">
              <a:buFont typeface="+mj-lt"/>
              <a:buAutoNum type="arabicParenR"/>
            </a:pPr>
            <a:r>
              <a:rPr lang="tr-TR" sz="2800" dirty="0">
                <a:hlinkClick r:id="rId7" action="ppaction://hlinksldjump"/>
              </a:rPr>
              <a:t>KOMŞU AÇI</a:t>
            </a:r>
            <a:endParaRPr lang="tr-TR" sz="2800" dirty="0"/>
          </a:p>
          <a:p>
            <a:pPr marL="578358" indent="-514350">
              <a:buFont typeface="+mj-lt"/>
              <a:buAutoNum type="arabicParenR"/>
            </a:pPr>
            <a:r>
              <a:rPr lang="tr-TR" sz="2800" dirty="0">
                <a:hlinkClick r:id="rId8" action="ppaction://hlinksldjump"/>
              </a:rPr>
              <a:t>TÜMLER VE  KOMŞU TÜMLER  AÇI</a:t>
            </a:r>
            <a:endParaRPr lang="tr-TR" sz="2800" dirty="0"/>
          </a:p>
          <a:p>
            <a:pPr marL="578358" indent="-514350">
              <a:buFont typeface="+mj-lt"/>
              <a:buAutoNum type="arabicParenR"/>
            </a:pPr>
            <a:r>
              <a:rPr lang="tr-TR" sz="2800" dirty="0" smtClean="0">
                <a:hlinkClick r:id="rId9" action="ppaction://hlinksldjump"/>
              </a:rPr>
              <a:t>BÜTÜNLER VE  KOMŞU BÜTÜNLER   AÇI</a:t>
            </a:r>
            <a:endParaRPr lang="tr-TR" sz="2800" dirty="0"/>
          </a:p>
          <a:p>
            <a:pPr marL="578358" indent="-514350">
              <a:buFont typeface="+mj-lt"/>
              <a:buAutoNum type="arabicParenR"/>
            </a:pPr>
            <a:r>
              <a:rPr lang="tr-TR" sz="2800" dirty="0">
                <a:hlinkClick r:id="rId10" action="ppaction://hlinksldjump"/>
              </a:rPr>
              <a:t>TERS AÇILAR</a:t>
            </a:r>
            <a:endParaRPr lang="tr-TR" sz="2800" dirty="0"/>
          </a:p>
          <a:p>
            <a:pPr marL="578358" indent="-514350">
              <a:buFont typeface="+mj-lt"/>
              <a:buAutoNum type="arabicParenR"/>
            </a:pPr>
            <a:r>
              <a:rPr lang="tr-TR" dirty="0"/>
              <a:t>AÇI  İLE  İLGİLİ  DETAYLI  BİLGİ</a:t>
            </a:r>
          </a:p>
          <a:p>
            <a:pPr marL="578358" indent="-514350">
              <a:buFont typeface="+mj-lt"/>
              <a:buAutoNum type="arabicParenR"/>
            </a:pPr>
            <a:r>
              <a:rPr lang="tr-TR" dirty="0"/>
              <a:t>DİK AÇI </a:t>
            </a:r>
            <a:r>
              <a:rPr lang="tr-TR" sz="2800" dirty="0">
                <a:solidFill>
                  <a:prstClr val="white"/>
                </a:solidFill>
              </a:rPr>
              <a:t> </a:t>
            </a:r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İLE  İLGİLİ  DETAYLI  BİLGİ </a:t>
            </a:r>
          </a:p>
          <a:p>
            <a:pPr marL="521208" indent="-457200">
              <a:buFont typeface="+mj-lt"/>
              <a:buAutoNum type="arabicParenR"/>
            </a:pPr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DAR AÇI İLE  İLGİLİ  DETAYLI  BİLGİ</a:t>
            </a:r>
          </a:p>
          <a:p>
            <a:pPr marL="521208" indent="-457200">
              <a:buFont typeface="+mj-lt"/>
              <a:buAutoNum type="arabicParenR"/>
            </a:pPr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GENİŞ AÇI İLE  İLGİLİ  DETAYLI  BİLGİ</a:t>
            </a:r>
          </a:p>
          <a:p>
            <a:pPr marL="521208" indent="-457200">
              <a:buFont typeface="+mj-lt"/>
              <a:buAutoNum type="arabicParenR"/>
            </a:pPr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DOĞRU AÇI İLE  İLGİLİ  DETAYLI  BİLGİ</a:t>
            </a:r>
          </a:p>
          <a:p>
            <a:pPr marL="578358" indent="-514350">
              <a:buFont typeface="+mj-lt"/>
              <a:buAutoNum type="arabicParenR"/>
            </a:pPr>
            <a:endParaRPr lang="tr-TR" dirty="0"/>
          </a:p>
        </p:txBody>
      </p:sp>
      <p:sp>
        <p:nvSpPr>
          <p:cNvPr id="7" name="Komut Düğmesi: Giriş 6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Komut Düğmesi: Geri veya Önceki 7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omut Düğmesi: İleri veya Sonraki 8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902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AÇI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>
              <a:buClr>
                <a:srgbClr val="FF388C"/>
              </a:buClr>
            </a:pPr>
            <a:r>
              <a:rPr lang="tr-TR" sz="3000" dirty="0">
                <a:solidFill>
                  <a:srgbClr val="00349E">
                    <a:lumMod val="75000"/>
                  </a:srgbClr>
                </a:solidFill>
              </a:rPr>
              <a:t>Açı başlangıç noktaları aynı olan iki ışın oluşturduğu şekle </a:t>
            </a:r>
            <a:r>
              <a:rPr lang="tr-TR" sz="3000" b="1" i="1" u="sng" dirty="0">
                <a:solidFill>
                  <a:srgbClr val="00349E">
                    <a:lumMod val="75000"/>
                  </a:srgbClr>
                </a:solidFill>
              </a:rPr>
              <a:t>açı</a:t>
            </a:r>
            <a:r>
              <a:rPr lang="tr-TR" sz="3000" dirty="0">
                <a:solidFill>
                  <a:srgbClr val="00349E">
                    <a:lumMod val="75000"/>
                  </a:srgbClr>
                </a:solidFill>
              </a:rPr>
              <a:t> denir.</a:t>
            </a:r>
          </a:p>
          <a:p>
            <a:endParaRPr lang="tr-TR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475051440"/>
              </p:ext>
            </p:extLst>
          </p:nvPr>
        </p:nvGraphicFramePr>
        <p:xfrm>
          <a:off x="4648200" y="1722438"/>
          <a:ext cx="4038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Komut Düğmesi: İleri veya Sonraki 5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Komut Düğmesi: Geri veya Önceki 6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Komut Düğmesi: Giriş 7">
            <a:hlinkClick r:id="rId7" action="ppaction://hlinksldjump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9776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399032"/>
          </a:xfrm>
        </p:spPr>
        <p:txBody>
          <a:bodyPr/>
          <a:lstStyle/>
          <a:p>
            <a:pPr algn="ctr"/>
            <a:r>
              <a:rPr lang="tr-TR" dirty="0" smtClean="0"/>
              <a:t>DİK AÇILAR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Dik açı 90° olmalıdır. Ne 1 derece (°) fazla ne 1 derece (°)az olmamalıdır.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İçerik Yer Tutucusu 1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Dik açı şöyledir;</a:t>
            </a:r>
          </a:p>
          <a:p>
            <a:endParaRPr lang="tr-TR" dirty="0"/>
          </a:p>
        </p:txBody>
      </p:sp>
      <p:pic>
        <p:nvPicPr>
          <p:cNvPr id="20" name="Picture 3" descr="C:\Users\OWNER\AppData\Local\Microsoft\Windows\Temporary Internet Files\Content.IE5\ENPLEC2C\150px-Right_angle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32298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Komut Düğmesi: İleri veya Sonraki 20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2" name="Komut Düğmesi: Geri veya Önceki 21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omut Düğmesi: Giriş 8">
            <a:hlinkClick r:id="rId3" action="ppaction://hlinksldjump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006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DAR AÇI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Dar açılar 89°’ye kadar olan açılara denir.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/>
              <a:t>D</a:t>
            </a:r>
            <a:r>
              <a:rPr lang="tr-TR" dirty="0" smtClean="0"/>
              <a:t>ar açı şöyledir;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840" y="3356992"/>
            <a:ext cx="17621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Komut Düğmesi: İleri veya Sonraki 5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Komut Düğmesi: Geri veya Önceki 6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omut Düğmesi: Giriş 8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9566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GENİŞ AÇI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Geniş açı 90°’den büyük 180°’den küçük olan açılara denir.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Geniş açı şöyledir;</a:t>
            </a:r>
            <a:endParaRPr lang="tr-TR" dirty="0"/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23259"/>
            <a:ext cx="3300602" cy="12962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17" name="Komut Düğmesi: İleri veya Sonraki 16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8" name="Komut Düğmesi: Geri veya Önceki 17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omut Düğmesi: Giriş 8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8235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DOĞRU AÇI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Doğru açı 180° olan açıdır.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Doğru açı şöyledir;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68961"/>
            <a:ext cx="2950116" cy="1462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Komut Düğmesi: İleri veya Sonraki 5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Komut Düğmesi: Geri veya Önceki 6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omut Düğmesi: Giriş 8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378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KOMŞU AÇILAR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Köşeleri  ve  birer kenarları  ortak  olan, diğer  kenarları  ortak kenarının  farklı tarafları bulunan iki açıya </a:t>
            </a:r>
            <a:r>
              <a:rPr lang="tr-TR" b="1" i="1" u="sng" dirty="0" smtClean="0"/>
              <a:t>komşu açılar </a:t>
            </a:r>
            <a:r>
              <a:rPr lang="tr-TR" dirty="0" smtClean="0"/>
              <a:t> denir.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Komşu açılar  şöyledir;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5" name="Komut Düğmesi: İleri veya Sonraki 4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Komut Düğmesi: Geri veya Önceki 5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24944"/>
            <a:ext cx="274418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Komut Düğmesi: Giriş 8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2444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TÜMLER VE KOMŞU TÜMLER AÇILAR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Ölçülerinin toplamı 90° olan iki açıya </a:t>
            </a:r>
            <a:r>
              <a:rPr lang="tr-TR" b="1" i="1" u="sng" dirty="0" smtClean="0"/>
              <a:t>tümler açı</a:t>
            </a:r>
            <a:r>
              <a:rPr lang="tr-TR" dirty="0" smtClean="0"/>
              <a:t> denir.</a:t>
            </a:r>
          </a:p>
          <a:p>
            <a:endParaRPr lang="tr-TR" dirty="0"/>
          </a:p>
          <a:p>
            <a:r>
              <a:rPr lang="tr-TR" dirty="0" smtClean="0"/>
              <a:t>Hem  komşu   hem de  tümler  olan  iki açıya  </a:t>
            </a:r>
            <a:r>
              <a:rPr lang="tr-TR" b="1" i="1" u="sng" dirty="0" smtClean="0"/>
              <a:t>komşu tümler </a:t>
            </a:r>
            <a:r>
              <a:rPr lang="tr-TR" b="1" i="1" dirty="0" smtClean="0"/>
              <a:t>açı  </a:t>
            </a:r>
            <a:r>
              <a:rPr lang="tr-TR" dirty="0" smtClean="0"/>
              <a:t>denir</a:t>
            </a:r>
            <a:r>
              <a:rPr lang="tr-TR" b="1" i="1" u="sng" dirty="0"/>
              <a:t>.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Tümler açı şöyledir;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Komşu tümler açı;</a:t>
            </a:r>
            <a:endParaRPr lang="tr-TR" dirty="0"/>
          </a:p>
          <a:p>
            <a:pPr marL="64008" indent="0">
              <a:buNone/>
            </a:pPr>
            <a:r>
              <a:rPr lang="tr-TR" dirty="0" smtClean="0"/>
              <a:t> 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5" name="Komut Düğmesi: İleri veya Sonraki 4">
            <a:hlinkClick r:id="" action="ppaction://hlinkshowjump?jump=nextslide" highlightClick="1"/>
          </p:cNvPr>
          <p:cNvSpPr/>
          <p:nvPr/>
        </p:nvSpPr>
        <p:spPr>
          <a:xfrm>
            <a:off x="8048364" y="6152073"/>
            <a:ext cx="1080000" cy="720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Komut Düğmesi: Geri veya Önceki 5">
            <a:hlinkClick r:id="" action="ppaction://hlinkshowjump?jump=previousslide" highlightClick="1"/>
          </p:cNvPr>
          <p:cNvSpPr/>
          <p:nvPr/>
        </p:nvSpPr>
        <p:spPr>
          <a:xfrm>
            <a:off x="0" y="6138000"/>
            <a:ext cx="1080000" cy="720000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942" y="4515505"/>
            <a:ext cx="1781175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Komut Düğmesi: Giriş 10">
            <a:hlinkClick r:id="" action="ppaction://hlinkshowjump?jump=firstslide" highlightClick="1"/>
          </p:cNvPr>
          <p:cNvSpPr/>
          <p:nvPr/>
        </p:nvSpPr>
        <p:spPr>
          <a:xfrm>
            <a:off x="4283968" y="6138000"/>
            <a:ext cx="1080000" cy="72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942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371</TotalTime>
  <Words>438</Words>
  <PresentationFormat>Ekran Gösterisi (4:3)</PresentationFormat>
  <Paragraphs>87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Canlı</vt:lpstr>
      <vt:lpstr>GEOMETRİ VE ÖLÇME / AÇILAR </vt:lpstr>
      <vt:lpstr>İÇİNDEKİLER</vt:lpstr>
      <vt:lpstr>AÇI</vt:lpstr>
      <vt:lpstr>DİK AÇILAR</vt:lpstr>
      <vt:lpstr>DAR AÇI</vt:lpstr>
      <vt:lpstr>GENİŞ AÇI</vt:lpstr>
      <vt:lpstr>DOĞRU AÇI</vt:lpstr>
      <vt:lpstr>KOMŞU AÇILAR</vt:lpstr>
      <vt:lpstr>TÜMLER VE KOMŞU TÜMLER AÇILAR</vt:lpstr>
      <vt:lpstr>BÜTÜNLER  VE  KOMŞU BÜTÜNLER  AÇI</vt:lpstr>
      <vt:lpstr>TERS AÇILAR</vt:lpstr>
      <vt:lpstr>AÇI   İLE  İLGİLİ  DETAYLI  BİLGİ</vt:lpstr>
      <vt:lpstr>DİK  AÇI  İLE  İLGİLİ  DETAYLI BİLGİ</vt:lpstr>
      <vt:lpstr> DAR AÇI İLE  İLGİLİ  DETAYLI  BİLGİ </vt:lpstr>
      <vt:lpstr>Açılar </vt:lpstr>
      <vt:lpstr>Slayt 16</vt:lpstr>
      <vt:lpstr>SORU</vt:lpstr>
      <vt:lpstr>BİTİŞ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2017-03-13T14:24:05Z</dcterms:created>
  <dcterms:modified xsi:type="dcterms:W3CDTF">2017-05-15T18:46:29Z</dcterms:modified>
  <cp:category>www.sorubak.com</cp:category>
</cp:coreProperties>
</file>