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DB444-70D4-43B0-98C7-0D9B77448B8F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C9AD1-536C-414E-AAB9-05CE137A795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C9AD1-536C-414E-AAB9-05CE137A795F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C9AD1-536C-414E-AAB9-05CE137A795F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C9AD1-536C-414E-AAB9-05CE137A795F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C9AD1-536C-414E-AAB9-05CE137A795F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C9AD1-536C-414E-AAB9-05CE137A795F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b="1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C9AD1-536C-414E-AAB9-05CE137A795F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49" y="5349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49" y="3444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1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5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49" y="6019801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49" y="5849118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56180E9-E542-44F0-9A36-7ABE444ED6BA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C9826DE-2D3C-4577-90DE-3E512841823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49" y="1057987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Fruits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Vetegables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erik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PLUM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Plum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LİKES PLUM?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karpuz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56" b="1756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WATERMELON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Watermelon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 WATERMELON?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şeftali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570" b="1570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PEACH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Peach</a:t>
            </a:r>
            <a:r>
              <a:rPr lang="tr-TR" dirty="0" smtClean="0"/>
              <a:t>.</a:t>
            </a:r>
          </a:p>
          <a:p>
            <a:r>
              <a:rPr lang="tr-TR" dirty="0" smtClean="0"/>
              <a:t>DO YOU LİKE PEACHES?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üzüm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886" b="16886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GRAPE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Grape</a:t>
            </a:r>
            <a:r>
              <a:rPr lang="tr-TR" dirty="0" smtClean="0"/>
              <a:t>.</a:t>
            </a:r>
          </a:p>
          <a:p>
            <a:r>
              <a:rPr lang="tr-TR" dirty="0" smtClean="0"/>
              <a:t>DO YOU LİKE GRAPES?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 Yer Tutucusu" descr="çilek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93" r="893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STRAWBERRY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Strawberry</a:t>
            </a:r>
            <a:r>
              <a:rPr lang="tr-TR" dirty="0" smtClean="0"/>
              <a:t>?</a:t>
            </a:r>
          </a:p>
          <a:p>
            <a:r>
              <a:rPr lang="tr-TR" smtClean="0"/>
              <a:t>DO YOU LİKE STRAWBERRY?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kiraz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151" r="1151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CHERRY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Cherry</a:t>
            </a:r>
            <a:r>
              <a:rPr lang="tr-TR" dirty="0" smtClean="0"/>
              <a:t>.</a:t>
            </a:r>
          </a:p>
          <a:p>
            <a:r>
              <a:rPr lang="tr-TR" dirty="0" smtClean="0"/>
              <a:t>DO YOU LİKE CHERRİES?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Patlıcan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5580" r="5580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EGGPLANT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Eggplant</a:t>
            </a:r>
            <a:r>
              <a:rPr lang="tr-TR" dirty="0" smtClean="0"/>
              <a:t>.</a:t>
            </a:r>
          </a:p>
          <a:p>
            <a:r>
              <a:rPr lang="tr-TR" dirty="0" smtClean="0"/>
              <a:t>DO YOU LİKE EGGPLANT?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domates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177" b="9177"/>
          <a:stretch>
            <a:fillRect/>
          </a:stretch>
        </p:blipFill>
        <p:spPr>
          <a:xfrm>
            <a:off x="4214811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TOMATO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Lıke</a:t>
            </a:r>
            <a:r>
              <a:rPr lang="tr-TR" dirty="0" smtClean="0"/>
              <a:t> </a:t>
            </a:r>
            <a:r>
              <a:rPr lang="tr-TR" dirty="0" err="1" smtClean="0"/>
              <a:t>Tomato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 TOMATO?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biber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636" b="13636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PEPPER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Pepper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 PEPPER?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havuç.pn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5625" r="15625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CARROT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Carrot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A CARROT LOVER?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anas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9238" b="29238"/>
          <a:stretch>
            <a:fillRect/>
          </a:stretch>
        </p:blipFill>
        <p:spPr>
          <a:xfrm>
            <a:off x="4114800" y="142852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/>
          <a:p>
            <a:r>
              <a:rPr lang="tr-TR" dirty="0" smtClean="0"/>
              <a:t>PİNEAPPLE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Pineapple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 PİNEAPPLE? 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mısır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453" b="1453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CORN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Corn</a:t>
            </a:r>
            <a:r>
              <a:rPr lang="tr-TR" dirty="0" smtClean="0"/>
              <a:t>.</a:t>
            </a:r>
          </a:p>
          <a:p>
            <a:r>
              <a:rPr lang="tr-TR" dirty="0" smtClean="0"/>
              <a:t>DO YOU LİKE CORN?</a:t>
            </a:r>
            <a:endParaRPr lang="tr-TR" dirty="0"/>
          </a:p>
        </p:txBody>
      </p:sp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elma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763" b="15763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APPLE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Apple</a:t>
            </a:r>
            <a:endParaRPr lang="tr-TR" dirty="0" smtClean="0"/>
          </a:p>
          <a:p>
            <a:r>
              <a:rPr lang="tr-TR" dirty="0" smtClean="0"/>
              <a:t>DO YOU LİKE APPLE?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muz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2500" r="12500"/>
          <a:stretch>
            <a:fillRect/>
          </a:stretch>
        </p:blipFill>
        <p:spPr>
          <a:xfrm>
            <a:off x="3657600" y="-142900"/>
            <a:ext cx="5486400" cy="41148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BANANA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 Banana.</a:t>
            </a:r>
          </a:p>
          <a:p>
            <a:r>
              <a:rPr lang="tr-TR" dirty="0" smtClean="0"/>
              <a:t>DO YOU LİKE BANANA?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limo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1328" r="11328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LEMON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Lemon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 LEMON?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nar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636" b="13636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POMEGRANETE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Pomegranete</a:t>
            </a:r>
            <a:r>
              <a:rPr lang="tr-TR" dirty="0" smtClean="0"/>
              <a:t>.</a:t>
            </a:r>
          </a:p>
          <a:p>
            <a:r>
              <a:rPr lang="tr-TR" dirty="0" smtClean="0"/>
              <a:t>DO YOU LİKE POMEGRANETE?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kiwi.pn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2510" r="12510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KİWİ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Kiwi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 KİWİ?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portakal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636" b="13636"/>
          <a:stretch>
            <a:fillRect/>
          </a:stretch>
        </p:blipFill>
        <p:spPr>
          <a:xfrm>
            <a:off x="4114800" y="0"/>
            <a:ext cx="5029200" cy="36576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ORANGE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Orange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ARE YOU LİKE ORANGE?</a:t>
            </a: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kavun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5802" r="5802"/>
          <a:stretch>
            <a:fillRect/>
          </a:stretch>
        </p:blipFill>
        <p:spPr>
          <a:xfrm>
            <a:off x="3657600" y="-357214"/>
            <a:ext cx="5486400" cy="41148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MELON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Melon.</a:t>
            </a:r>
          </a:p>
          <a:p>
            <a:r>
              <a:rPr lang="tr-TR" dirty="0" smtClean="0"/>
              <a:t>ARE YOU LİKE MELON?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Özel 1">
      <a:dk1>
        <a:sysClr val="windowText" lastClr="000000"/>
      </a:dk1>
      <a:lt1>
        <a:sysClr val="window" lastClr="FFFFFF"/>
      </a:lt1>
      <a:dk2>
        <a:srgbClr val="4E3B30"/>
      </a:dk2>
      <a:lt2>
        <a:srgbClr val="00B0F0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58</TotalTime>
  <Words>212</Words>
  <PresentationFormat>Ekran Gösterisi (4:3)</PresentationFormat>
  <Paragraphs>70</Paragraphs>
  <Slides>20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Gezinti</vt:lpstr>
      <vt:lpstr>Fruits And Vetegables</vt:lpstr>
      <vt:lpstr>PİNEAPPLE</vt:lpstr>
      <vt:lpstr>APPLE</vt:lpstr>
      <vt:lpstr>BANANA</vt:lpstr>
      <vt:lpstr>LEMON</vt:lpstr>
      <vt:lpstr>POMEGRANETE</vt:lpstr>
      <vt:lpstr>KİWİ</vt:lpstr>
      <vt:lpstr>ORANGE</vt:lpstr>
      <vt:lpstr>MELON</vt:lpstr>
      <vt:lpstr>PLUM</vt:lpstr>
      <vt:lpstr>WATERMELON</vt:lpstr>
      <vt:lpstr>PEACH</vt:lpstr>
      <vt:lpstr>GRAPE</vt:lpstr>
      <vt:lpstr>STRAWBERRY</vt:lpstr>
      <vt:lpstr>CHERRY</vt:lpstr>
      <vt:lpstr>EGGPLANT</vt:lpstr>
      <vt:lpstr>TOMATO</vt:lpstr>
      <vt:lpstr>PEPPER</vt:lpstr>
      <vt:lpstr>CARROT</vt:lpstr>
      <vt:lpstr>CORN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2017-03-06T16:47:43Z</dcterms:created>
  <dcterms:modified xsi:type="dcterms:W3CDTF">2017-04-20T13:20:59Z</dcterms:modified>
  <cp:category>www.sorubak.com</cp:category>
</cp:coreProperties>
</file>