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766AC8-B909-4711-B67E-A4DB454CEF00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69077-A610-4D84-BBBD-EE7D9F0D30B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30009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69077-A610-4D84-BBBD-EE7D9F0D30BA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7013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tr-TR" dirty="0" smtClean="0">
                <a:latin typeface="Arial Black" pitchFamily="34" charset="0"/>
              </a:rPr>
              <a:t>IRREGULAR VERBS</a:t>
            </a:r>
            <a:endParaRPr lang="tr-TR" dirty="0">
              <a:latin typeface="Arial Black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5572140"/>
            <a:ext cx="3428992" cy="1285860"/>
          </a:xfrm>
        </p:spPr>
        <p:txBody>
          <a:bodyPr/>
          <a:lstStyle/>
          <a:p>
            <a:pPr algn="l"/>
            <a:r>
              <a:rPr lang="tr-TR" dirty="0" smtClean="0"/>
              <a:t>HAZIRLAYAN :</a:t>
            </a:r>
          </a:p>
          <a:p>
            <a:pPr algn="l"/>
            <a:r>
              <a:rPr lang="tr-TR" dirty="0" smtClean="0"/>
              <a:t> MELİKGAZİ ÖZTÜRK 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IRREGULAR VERBS TABLOSU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857364"/>
            <a:ext cx="842968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571480"/>
            <a:ext cx="7781956" cy="114300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kelimeler naıl ezberlenir 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1643050"/>
            <a:ext cx="7781956" cy="4830902"/>
          </a:xfrm>
        </p:spPr>
        <p:txBody>
          <a:bodyPr/>
          <a:lstStyle/>
          <a:p>
            <a:r>
              <a:rPr lang="tr-TR" dirty="0" smtClean="0"/>
              <a:t>Kelime ezberlemek dünyanın en kolay işidir . Sakın ezberleyemem korkusuna kapılıp ümidi kesip düşük not almayalım. </a:t>
            </a:r>
            <a:endParaRPr lang="tr-TR" dirty="0"/>
          </a:p>
        </p:txBody>
      </p:sp>
      <p:pic>
        <p:nvPicPr>
          <p:cNvPr id="2050" name="Picture 2" descr="C:\Documents and Settings\XP PRO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3714752"/>
            <a:ext cx="1219200" cy="1219200"/>
          </a:xfrm>
          <a:prstGeom prst="rect">
            <a:avLst/>
          </a:prstGeom>
          <a:noFill/>
        </p:spPr>
      </p:pic>
      <p:cxnSp>
        <p:nvCxnSpPr>
          <p:cNvPr id="6" name="5 Düz Ok Bağlayıcısı"/>
          <p:cNvCxnSpPr/>
          <p:nvPr/>
        </p:nvCxnSpPr>
        <p:spPr>
          <a:xfrm rot="16200000" flipH="1">
            <a:off x="7215206" y="4857760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7286644" y="3929066"/>
            <a:ext cx="928694" cy="8572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10800000" flipV="1">
            <a:off x="7286644" y="3857628"/>
            <a:ext cx="1071570" cy="9286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928670"/>
            <a:ext cx="8686800" cy="918418"/>
          </a:xfrm>
        </p:spPr>
        <p:txBody>
          <a:bodyPr/>
          <a:lstStyle/>
          <a:p>
            <a:r>
              <a:rPr lang="tr-TR" dirty="0" smtClean="0"/>
              <a:t> IRREGULAR VERBS NEDİR ?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57364"/>
            <a:ext cx="6972320" cy="4467236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r>
              <a:rPr lang="tr-TR" dirty="0" smtClean="0"/>
              <a:t>Öncelikle </a:t>
            </a:r>
            <a:r>
              <a:rPr lang="tr-TR" dirty="0" smtClean="0">
                <a:solidFill>
                  <a:srgbClr val="FF0000"/>
                </a:solidFill>
              </a:rPr>
              <a:t>IRREGULAR VERBS’ÜN </a:t>
            </a:r>
            <a:r>
              <a:rPr lang="tr-TR" dirty="0" smtClean="0"/>
              <a:t>TÜRKÇESİ NEDİR ? </a:t>
            </a:r>
            <a:r>
              <a:rPr lang="tr-TR" dirty="0" smtClean="0">
                <a:solidFill>
                  <a:srgbClr val="FF0000"/>
                </a:solidFill>
              </a:rPr>
              <a:t>IRREGULAR VERBS </a:t>
            </a:r>
            <a:r>
              <a:rPr lang="tr-TR" dirty="0" smtClean="0"/>
              <a:t>düzensiz fiiller demektir. Bu fiilleri bilirsek testlere , sınavlara karşı 1 – 0 önde oluruz. </a:t>
            </a:r>
          </a:p>
        </p:txBody>
      </p:sp>
      <p:pic>
        <p:nvPicPr>
          <p:cNvPr id="3074" name="Picture 2" descr="C:\Documents and Settings\XP PRO\Desktop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929066"/>
            <a:ext cx="2676525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IRREGULAR VERBS TESTLERDE NE İŞİMİZE YARAR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r>
              <a:rPr lang="tr-TR" dirty="0" smtClean="0"/>
              <a:t>Eğer </a:t>
            </a:r>
            <a:r>
              <a:rPr lang="tr-TR" dirty="0" smtClean="0">
                <a:solidFill>
                  <a:srgbClr val="FF0000"/>
                </a:solidFill>
              </a:rPr>
              <a:t>IRREGULAR VERBS’ Ü </a:t>
            </a:r>
            <a:r>
              <a:rPr lang="tr-TR" dirty="0" smtClean="0"/>
              <a:t>bilirsek </a:t>
            </a:r>
            <a:r>
              <a:rPr lang="tr-TR" dirty="0" smtClean="0">
                <a:solidFill>
                  <a:srgbClr val="FF0000"/>
                </a:solidFill>
              </a:rPr>
              <a:t>IRREGULAR VERBS’DEN   </a:t>
            </a:r>
            <a:r>
              <a:rPr lang="tr-TR" dirty="0" smtClean="0"/>
              <a:t>normal fiilleri ayırır soruyu neye göre çözeceğimizi bilebiliriz. </a:t>
            </a:r>
            <a:endParaRPr lang="tr-TR" dirty="0" smtClean="0">
              <a:solidFill>
                <a:srgbClr val="FF0000"/>
              </a:solidFill>
            </a:endParaRPr>
          </a:p>
        </p:txBody>
      </p:sp>
      <p:pic>
        <p:nvPicPr>
          <p:cNvPr id="4098" name="Picture 2" descr="C:\Documents and Settings\XP PRO\Desktop\test-çözen-çoc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214686"/>
            <a:ext cx="3048000" cy="241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IRREGULAR VERBS TABLOSU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C:\Documents and Settings\XP PRO\Desktop\irregularverblis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928802"/>
            <a:ext cx="8286808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IRREGULAR VERBS TABLOSU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Documents and Settings\XP PRO\Desktop\indir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857364"/>
            <a:ext cx="8429684" cy="4572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IRREGULAR VERBS TABLOSU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842968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IRREGULAR VERBS TABLOSU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28680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IRREGULAR VERBS TABLOSU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857364"/>
            <a:ext cx="850112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</TotalTime>
  <Words>102</Words>
  <PresentationFormat>Ekran Gösterisi (4:3)</PresentationFormat>
  <Paragraphs>16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Akış</vt:lpstr>
      <vt:lpstr>IRREGULAR VERBS</vt:lpstr>
      <vt:lpstr> kelimeler naıl ezberlenir ?</vt:lpstr>
      <vt:lpstr> IRREGULAR VERBS NEDİR ? </vt:lpstr>
      <vt:lpstr> IRREGULAR VERBS TESTLERDE NE İŞİMİZE YARAR ?</vt:lpstr>
      <vt:lpstr>IRREGULAR VERBS TABLOSU</vt:lpstr>
      <vt:lpstr>IRREGULAR VERBS TABLOSU</vt:lpstr>
      <vt:lpstr> IRREGULAR VERBS TABLOSU</vt:lpstr>
      <vt:lpstr> IRREGULAR VERBS TABLOSU</vt:lpstr>
      <vt:lpstr> IRREGULAR VERBS TABLOSU</vt:lpstr>
      <vt:lpstr>  IRREGULAR VERBS TABLOSU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2017-03-31T13:23:40Z</dcterms:modified>
  <cp:category>www.sorubak.com</cp:category>
</cp:coreProperties>
</file>