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comments/comment1.xml" ContentType="application/vnd.openxmlformats-officedocument.presentationml.comment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23"/>
  </p:notes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9" r:id="rId12"/>
    <p:sldId id="267" r:id="rId13"/>
    <p:sldId id="268" r:id="rId14"/>
    <p:sldId id="270" r:id="rId15"/>
    <p:sldId id="271" r:id="rId16"/>
    <p:sldId id="273" r:id="rId17"/>
    <p:sldId id="274" r:id="rId18"/>
    <p:sldId id="272" r:id="rId19"/>
    <p:sldId id="275" r:id="rId20"/>
    <p:sldId id="276" r:id="rId21"/>
    <p:sldId id="277" r:id="rId22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user" initials="u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3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559" autoAdjust="0"/>
    <p:restoredTop sz="86380" autoAdjust="0"/>
  </p:normalViewPr>
  <p:slideViewPr>
    <p:cSldViewPr>
      <p:cViewPr varScale="1">
        <p:scale>
          <a:sx n="78" d="100"/>
          <a:sy n="78" d="100"/>
        </p:scale>
        <p:origin x="-1122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</p:sldLst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_rels/viewProps.xml.rels><?xml version="1.0" encoding="UTF-8" standalone="yes"?>
<Relationships xmlns="http://schemas.openxmlformats.org/package/2006/relationships"><Relationship Id="rId1" Type="http://schemas.openxmlformats.org/officeDocument/2006/relationships/slide" Target="slides/slide18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6-11-29T10:10:41.551" idx="1">
    <p:pos x="10" y="10"/>
    <p:text/>
  </p:cm>
</p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956A5D-00AC-4688-9BBF-C1EF273AFE1A}" type="datetimeFigureOut">
              <a:rPr lang="tr-TR" smtClean="0"/>
              <a:pPr/>
              <a:t>29.11.2016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9925E87-2DD0-4551-946B-B4FB8052F75F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925E87-2DD0-4551-946B-B4FB8052F75F}" type="slidenum">
              <a:rPr lang="tr-TR" smtClean="0"/>
              <a:pPr/>
              <a:t>4</a:t>
            </a:fld>
            <a:endParaRPr lang="tr-T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925E87-2DD0-4551-946B-B4FB8052F75F}" type="slidenum">
              <a:rPr lang="tr-TR" smtClean="0"/>
              <a:pPr/>
              <a:t>8</a:t>
            </a:fld>
            <a:endParaRPr lang="tr-TR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925E87-2DD0-4551-946B-B4FB8052F75F}" type="slidenum">
              <a:rPr lang="tr-TR" smtClean="0"/>
              <a:pPr/>
              <a:t>14</a:t>
            </a:fld>
            <a:endParaRPr lang="tr-TR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MAKARNANIN </a:t>
            </a:r>
            <a:r>
              <a:rPr lang="tr-TR" baseline="0" dirty="0" smtClean="0"/>
              <a:t>  İNGİLEZCEDE  İKİ ANLAMI VAR . 1. MACARONI , 2. PASTA OLMAK ÜZERE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925E87-2DD0-4551-946B-B4FB8052F75F}" type="slidenum">
              <a:rPr lang="tr-TR" smtClean="0"/>
              <a:pPr/>
              <a:t>16</a:t>
            </a:fld>
            <a:endParaRPr lang="tr-TR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925E87-2DD0-4551-946B-B4FB8052F75F}" type="slidenum">
              <a:rPr lang="tr-TR" smtClean="0"/>
              <a:pPr/>
              <a:t>19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Başlık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28" name="27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29.11.2016</a:t>
            </a:fld>
            <a:endParaRPr lang="tr-TR"/>
          </a:p>
        </p:txBody>
      </p:sp>
      <p:sp>
        <p:nvSpPr>
          <p:cNvPr id="17" name="16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29" name="2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9" name="8 Alt Başlık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29.11.2016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29.11.2016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29.11.2016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29.11.2016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29.11.2016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29.11.2016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29.11.2016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29.11.2016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29.11.2016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tr-TR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Resim eklemek için simgeyi tıklatın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29.11.2016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2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3" name="1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4" name="1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29.11.2016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23" name="22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422030" y="548680"/>
            <a:ext cx="7822378" cy="1728192"/>
          </a:xfrm>
        </p:spPr>
        <p:txBody>
          <a:bodyPr>
            <a:normAutofit/>
          </a:bodyPr>
          <a:lstStyle/>
          <a:p>
            <a:r>
              <a:rPr lang="tr-TR" sz="8000" dirty="0" smtClean="0">
                <a:solidFill>
                  <a:srgbClr val="333333"/>
                </a:solidFill>
              </a:rPr>
              <a:t>YİYECEKLER</a:t>
            </a:r>
            <a:endParaRPr lang="tr-TR" sz="8000" dirty="0">
              <a:solidFill>
                <a:srgbClr val="333333"/>
              </a:solidFill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tr-TR" dirty="0" smtClean="0">
                <a:solidFill>
                  <a:schemeClr val="bg1"/>
                </a:solidFill>
              </a:rPr>
              <a:t>Hazırlayan : ECE NUR ÖZDEDE</a:t>
            </a:r>
            <a:endParaRPr lang="tr-TR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CHEESE</a:t>
            </a:r>
            <a:endParaRPr lang="tr-TR" dirty="0"/>
          </a:p>
        </p:txBody>
      </p:sp>
      <p:pic>
        <p:nvPicPr>
          <p:cNvPr id="23554" name="Picture 2" descr="YİYECEKLER ile ilgili görsel sonuc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1772816"/>
            <a:ext cx="5715000" cy="42862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MANDARIN</a:t>
            </a:r>
            <a:endParaRPr lang="tr-TR" dirty="0"/>
          </a:p>
        </p:txBody>
      </p:sp>
      <p:pic>
        <p:nvPicPr>
          <p:cNvPr id="26626" name="Picture 2" descr="YİYECEKLER ile ilgili görsel sonuc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1988840"/>
            <a:ext cx="6552728" cy="43204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RASPBERRY</a:t>
            </a:r>
            <a:endParaRPr lang="tr-TR" dirty="0"/>
          </a:p>
        </p:txBody>
      </p:sp>
      <p:pic>
        <p:nvPicPr>
          <p:cNvPr id="22530" name="Picture 2" descr="YİYECEKLER ile ilgili görsel sonuc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2960" y="1767894"/>
            <a:ext cx="6325344" cy="468544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POMEGRANATE</a:t>
            </a:r>
            <a:endParaRPr lang="tr-TR" dirty="0"/>
          </a:p>
        </p:txBody>
      </p:sp>
      <p:pic>
        <p:nvPicPr>
          <p:cNvPr id="21506" name="Picture 2" descr="İlgili resi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1916832"/>
            <a:ext cx="7128792" cy="419057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PEPPER</a:t>
            </a:r>
            <a:endParaRPr lang="tr-TR" dirty="0"/>
          </a:p>
        </p:txBody>
      </p:sp>
      <p:pic>
        <p:nvPicPr>
          <p:cNvPr id="29698" name="Picture 2" descr="YİYECEKLER ile ilgili görsel sonucu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3349" y="1844824"/>
            <a:ext cx="8800651" cy="444433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PATATO</a:t>
            </a:r>
            <a:endParaRPr lang="tr-TR" dirty="0"/>
          </a:p>
        </p:txBody>
      </p:sp>
      <p:pic>
        <p:nvPicPr>
          <p:cNvPr id="28674" name="Picture 2" descr="YİYECEKLER ile ilgili görsel sonuc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1556792"/>
            <a:ext cx="7488832" cy="499060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MACARONI</a:t>
            </a:r>
            <a:endParaRPr lang="tr-TR" dirty="0"/>
          </a:p>
        </p:txBody>
      </p:sp>
      <p:pic>
        <p:nvPicPr>
          <p:cNvPr id="31746" name="Picture 2" descr="YİYECEKLER ile ilgili görsel sonucu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3608" y="1844824"/>
            <a:ext cx="7224886" cy="458722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WALNUT</a:t>
            </a:r>
            <a:endParaRPr lang="tr-TR" dirty="0"/>
          </a:p>
        </p:txBody>
      </p:sp>
      <p:pic>
        <p:nvPicPr>
          <p:cNvPr id="30722" name="Picture 2" descr="YİYECEKLER ile ilgili görsel sonuc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1556792"/>
            <a:ext cx="6774160" cy="508062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ALMOND</a:t>
            </a:r>
            <a:endParaRPr lang="tr-TR" dirty="0"/>
          </a:p>
        </p:txBody>
      </p:sp>
      <p:pic>
        <p:nvPicPr>
          <p:cNvPr id="27650" name="Picture 2" descr="İlgili resi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196752"/>
            <a:ext cx="8399412" cy="539962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143000"/>
          </a:xfrm>
        </p:spPr>
        <p:txBody>
          <a:bodyPr/>
          <a:lstStyle/>
          <a:p>
            <a:r>
              <a:rPr lang="tr-TR" dirty="0" smtClean="0"/>
              <a:t>WATERMELON</a:t>
            </a:r>
            <a:endParaRPr lang="tr-TR" dirty="0"/>
          </a:p>
        </p:txBody>
      </p:sp>
      <p:pic>
        <p:nvPicPr>
          <p:cNvPr id="37890" name="Picture 2" descr="YİYECEKLER ile ilgili görsel sonucu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1640" y="1988840"/>
            <a:ext cx="6162845" cy="41044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HONEY</a:t>
            </a:r>
            <a:endParaRPr lang="tr-TR" dirty="0"/>
          </a:p>
        </p:txBody>
      </p:sp>
      <p:pic>
        <p:nvPicPr>
          <p:cNvPr id="4098" name="Picture 2" descr="YİYECEKLER ile ilgili görsel sonuc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1412776"/>
            <a:ext cx="7195728" cy="47971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KIWI</a:t>
            </a:r>
            <a:endParaRPr lang="tr-TR" dirty="0"/>
          </a:p>
        </p:txBody>
      </p:sp>
      <p:pic>
        <p:nvPicPr>
          <p:cNvPr id="36866" name="Picture 2" descr="YİYECEKLER ile ilgili görsel sonuc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1988840"/>
            <a:ext cx="6012158" cy="45091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BREAD</a:t>
            </a:r>
            <a:endParaRPr lang="tr-TR" dirty="0"/>
          </a:p>
        </p:txBody>
      </p:sp>
      <p:pic>
        <p:nvPicPr>
          <p:cNvPr id="35842" name="Picture 2" descr="İlgili resi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1340768"/>
            <a:ext cx="7328698" cy="48245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TOMATO</a:t>
            </a:r>
            <a:endParaRPr lang="tr-TR" dirty="0"/>
          </a:p>
        </p:txBody>
      </p:sp>
      <p:pic>
        <p:nvPicPr>
          <p:cNvPr id="2050" name="Picture 2" descr="YİYECEKLER ile ilgili görsel sonuc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628800"/>
            <a:ext cx="7932523" cy="43924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CARROT</a:t>
            </a:r>
            <a:endParaRPr lang="tr-TR" dirty="0"/>
          </a:p>
        </p:txBody>
      </p:sp>
      <p:pic>
        <p:nvPicPr>
          <p:cNvPr id="1026" name="Picture 2" descr="İlgili resi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19672" y="1484784"/>
            <a:ext cx="6459118" cy="49685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STRAWBERRY</a:t>
            </a:r>
            <a:endParaRPr lang="tr-TR" dirty="0"/>
          </a:p>
        </p:txBody>
      </p:sp>
      <p:pic>
        <p:nvPicPr>
          <p:cNvPr id="20482" name="Picture 2" descr="İlgili resi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8" y="1268760"/>
            <a:ext cx="5400600" cy="505178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EGG</a:t>
            </a:r>
            <a:endParaRPr lang="tr-TR" dirty="0"/>
          </a:p>
        </p:txBody>
      </p:sp>
      <p:pic>
        <p:nvPicPr>
          <p:cNvPr id="19458" name="Picture 2" descr="YİYECEKLER ile ilgili görsel sonuc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1268760"/>
            <a:ext cx="7126426" cy="48965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OLİVE</a:t>
            </a:r>
            <a:endParaRPr lang="tr-TR" dirty="0"/>
          </a:p>
        </p:txBody>
      </p:sp>
      <p:pic>
        <p:nvPicPr>
          <p:cNvPr id="18434" name="Picture 2" descr="YİYECEKLER ile ilgili görsel sonuc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556792"/>
            <a:ext cx="7862182" cy="43924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APPLE</a:t>
            </a:r>
            <a:endParaRPr lang="tr-TR" dirty="0"/>
          </a:p>
        </p:txBody>
      </p:sp>
      <p:pic>
        <p:nvPicPr>
          <p:cNvPr id="25602" name="Picture 2" descr="İlgili resi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03648" y="1412776"/>
            <a:ext cx="6552728" cy="49218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SALAMI</a:t>
            </a:r>
            <a:endParaRPr lang="tr-TR" dirty="0"/>
          </a:p>
        </p:txBody>
      </p:sp>
      <p:pic>
        <p:nvPicPr>
          <p:cNvPr id="24578" name="Picture 2" descr="YİYECEKLER ile ilgili görsel sonuc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1628800"/>
            <a:ext cx="6630716" cy="496820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Güven">
  <a:themeElements>
    <a:clrScheme name="Güven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Güven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Güven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887</TotalTime>
  <Words>46</Words>
  <PresentationFormat>Ekran Gösterisi (4:3)</PresentationFormat>
  <Paragraphs>28</Paragraphs>
  <Slides>21</Slides>
  <Notes>5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21</vt:i4>
      </vt:variant>
    </vt:vector>
  </HeadingPairs>
  <TitlesOfParts>
    <vt:vector size="22" baseType="lpstr">
      <vt:lpstr>Güven</vt:lpstr>
      <vt:lpstr>YİYECEKLER</vt:lpstr>
      <vt:lpstr>HONEY</vt:lpstr>
      <vt:lpstr>TOMATO</vt:lpstr>
      <vt:lpstr>CARROT</vt:lpstr>
      <vt:lpstr>STRAWBERRY</vt:lpstr>
      <vt:lpstr>EGG</vt:lpstr>
      <vt:lpstr>OLİVE</vt:lpstr>
      <vt:lpstr>APPLE</vt:lpstr>
      <vt:lpstr>SALAMI</vt:lpstr>
      <vt:lpstr>CHEESE</vt:lpstr>
      <vt:lpstr>MANDARIN</vt:lpstr>
      <vt:lpstr>RASPBERRY</vt:lpstr>
      <vt:lpstr>POMEGRANATE</vt:lpstr>
      <vt:lpstr>PEPPER</vt:lpstr>
      <vt:lpstr>PATATO</vt:lpstr>
      <vt:lpstr>MACARONI</vt:lpstr>
      <vt:lpstr>WALNUT</vt:lpstr>
      <vt:lpstr>ALMOND</vt:lpstr>
      <vt:lpstr>WATERMELON</vt:lpstr>
      <vt:lpstr>KIWI</vt:lpstr>
      <vt:lpstr>BREAD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2016-11-28T17:15:59Z</dcterms:created>
  <dcterms:modified xsi:type="dcterms:W3CDTF">2016-11-29T14:00:11Z</dcterms:modified>
  <cp:category>www.sorubak.com</cp:category>
</cp:coreProperties>
</file>