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8AE223-7579-4779-9154-305FE0E94583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C9CEB-7CC4-4DDE-B961-7011F2F67D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9884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C9CEB-7CC4-4DDE-B961-7011F2F67DF6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4336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docid=9R8gYM7DvMOmfM&amp;tbnid=8xVUmgIgHey5QM:&amp;ved=0CAUQjRw&amp;url=http://hc-blackmilk.xf.cz/an-earache&amp;ei=mCe_UreZOIncswbynIFo&amp;bvm=bv.58187178,d.Yms&amp;psig=AFQjCNHoLPdtOGczlm3amYRF8PF4n312qQ&amp;ust=1388345612071090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slide" Target="slide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6" Type="http://schemas.openxmlformats.org/officeDocument/2006/relationships/slide" Target="slide3.xml"/><Relationship Id="rId5" Type="http://schemas.openxmlformats.org/officeDocument/2006/relationships/image" Target="../media/image21.gif"/><Relationship Id="rId4" Type="http://schemas.openxmlformats.org/officeDocument/2006/relationships/hyperlink" Target="http://www.google.com.tr/url?sa=i&amp;rct=j&amp;q=&amp;esrc=s&amp;source=images&amp;cd=&amp;cad=rja&amp;docid=ZTUnR4Xmy8QNUM&amp;tbnid=X8ggyKPdv3ViqM:&amp;ved=0CAUQjRw&amp;url=http://www.cdc.gov/measles/&amp;ei=4Ci_UqzhOIPPtAanloFI&amp;bvm=bv.58187178,d.Yms&amp;psig=AFQjCNGx2ammMFObuS-x6fekwvVKeWID9A&amp;ust=1388345791968758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3.png"/><Relationship Id="rId2" Type="http://schemas.openxmlformats.org/officeDocument/2006/relationships/hyperlink" Target="http://www.google.com.tr/url?sa=i&amp;source=images&amp;cd=&amp;cad=rja&amp;docid=JwpCBxTxq7XbSM&amp;tbnid=vrHvlM72aRn3yM:&amp;ved=0CAgQjRw&amp;url=http://www.nutrition-health-articles.org/chronic-back-pain.php&amp;ei=Oim_UqG2CIShyQPgnYG4BA&amp;psig=AFQjCNF4UIS61AE8mcWgTRLS9WTouz9VSQ&amp;ust=1388346042178843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docid=AQf10ddSf1pd3M&amp;tbnid=tLJd7xG0i6JySM:&amp;ved=0CAUQjRw&amp;url=http://www.graphicsfactory.com/search/hands_P1.html&amp;ei=rSq_Uqi0MYbLsgbWkYCgCQ&amp;psig=AFQjCNGDZYWZ1iRi2_RzU18iDyc0Fg9Zng&amp;ust=1388346343800963" TargetMode="External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28.png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slide" Target="slide3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e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hyperlink" Target="http://www.google.com.tr/url?sa=i&amp;rct=j&amp;q=&amp;esrc=s&amp;source=images&amp;cd=&amp;docid=J7svOhCKiq2TpM&amp;tbnid=NqHve2yBRxDzSM:&amp;ved=0CAUQjRw&amp;url=http://www.johnstonefitness.com/2013/12/06/thanksgiving-bloat-almost-gone-fighting-off-a-cold/&amp;ei=eyC_UqOVJ4LOtAbP3YCABg&amp;bvm=bv.58187178,d.Yms&amp;psig=AFQjCNENdCPV3_QXD4PjbYhft4qa6Bhu-A&amp;ust=1388343798179608" TargetMode="External"/><Relationship Id="rId1" Type="http://schemas.openxmlformats.org/officeDocument/2006/relationships/slideLayout" Target="../slideLayouts/slideLayout3.xml"/><Relationship Id="rId6" Type="http://schemas.openxmlformats.org/officeDocument/2006/relationships/slide" Target="slide3.xml"/><Relationship Id="rId5" Type="http://schemas.openxmlformats.org/officeDocument/2006/relationships/image" Target="../media/image5.png"/><Relationship Id="rId4" Type="http://schemas.openxmlformats.org/officeDocument/2006/relationships/hyperlink" Target="http://www.google.com.tr/url?sa=i&amp;rct=j&amp;q=&amp;esrc=s&amp;source=images&amp;cd=&amp;cad=rja&amp;docid=VLoG1T2YYCQO0M&amp;tbnid=XaL9mu3a3F2QvM:&amp;ved=0CAUQjRw&amp;url=http://www.forbes.com/sites/stevensalzberg/2012/03/24/have-a-cold-want-some-zinc/&amp;ei=syC_Us_pGYbBtQbDsYA4&amp;bvm=bv.58187178,d.Yms&amp;psig=AFQjCNF2t6BqYKDWUal9zZFxk5m0nUizBw&amp;ust=1388343852513795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docid=gzMlQBqawXB8mM&amp;tbnid=ZMnLARWA69BQmM:&amp;ved=0CAUQjRw&amp;url=http://www.omgshealth.com/sore-throat.html&amp;ei=nCG_UprnNsmCtAbW9oDADA&amp;bvm=bv.58187178,d.Yms&amp;psig=AFQjCNFmlQa4Y9oCpv8cBo0jupSgXL6b4g&amp;ust=1388344051998967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slide" Target="slide3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.tr/url?sa=i&amp;rct=j&amp;q=&amp;esrc=s&amp;source=images&amp;cd=&amp;cad=rja&amp;docid=uWjvagH0tWHjlM&amp;tbnid=wOJzNVOuQTOgSM:&amp;ved=0CAUQjRw&amp;url=http://www.thaihealth.or.th/healthcontent/special_report/10461&amp;ei=uSO_UuHJLZHOswaL34HIBg&amp;bvm=bv.58187178,d.Yms&amp;psig=AFQjCNFJlu0eB73S5euOarsPOH_TU3aXeQ&amp;ust=1388344490009184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.tr/url?sa=i&amp;rct=j&amp;q=&amp;esrc=s&amp;source=images&amp;cd=&amp;cad=rja&amp;docid=zl8hqLIA1S-J2M&amp;tbnid=t7l7siclccyb4M:&amp;ved=0CAUQjRw&amp;url=http://www.newindianexpress.com/lifestyle/health/Got-a-splitting-headache-get-it-checked-now/2013/09/04/article1766310.ece&amp;ei=ciS_UuTYDYLlswb3kICoBA&amp;bvm=bv.58187178,d.Yms&amp;psig=AFQjCNFaTTvE1q8HD4vNBHDpyFkWGmJmsQ&amp;ust=1388344807547810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e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m.tr/url?sa=i&amp;rct=j&amp;q=&amp;esrc=s&amp;source=images&amp;cd=&amp;cad=rja&amp;docid=U23voNFCW2A37M&amp;tbnid=BrBAptqWETWMtM:&amp;ved=0CAUQjRw&amp;url=http://www.orgu-moda.org/saglik-bilgileri&amp;ei=WiW_UpqwLYiztAbTioCgCA&amp;psig=AFQjCNE1iwuO3q_lRo6u4YMs4HH69zXAPQ&amp;ust=1388345035283252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696922" y="620688"/>
            <a:ext cx="3809824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tr-T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tr-TR" sz="5400" b="1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Deniz ata</a:t>
            </a:r>
            <a:endParaRPr lang="tr-T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tr-T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tr-T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Atatürk</a:t>
            </a:r>
          </a:p>
          <a:p>
            <a:pPr algn="ctr"/>
            <a:r>
              <a:rPr lang="tr-T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ORTAOKULU</a:t>
            </a:r>
          </a:p>
          <a:p>
            <a:pPr algn="ctr"/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44893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745" t="67273" r="33127" b="3838"/>
          <a:stretch/>
        </p:blipFill>
        <p:spPr>
          <a:xfrm>
            <a:off x="7469591" y="4365104"/>
            <a:ext cx="1261602" cy="1405136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285875" y="2848198"/>
            <a:ext cx="4082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AN EARACHE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AutoShape 2" descr="data:image/jpeg;base64,/9j/4AAQSkZJRgABAQAAAQABAAD/2wCEAAkGBxMQEhQUERMVFhUXFx4bFRgYFiIcHxoZGyMeFx4fHR4fICshGiInHB8eITEnJSkrOjIuHSc7ODMsNygtMCsBCgoKDg0OGxAQGzQlICYvLy43NzEsLDQsLC8vLCwsLC8sNCw3NCwsNDYsNCwsNCwsLyw0LSwsLyw0Ny8sLCwsLP/AABEIAF8AbAMBEQACEQEDEQH/xAAcAAACAwEBAQEAAAAAAAAAAAAABgQFBwMCAQj/xAA6EAACAQMCAwYDBgUEAwEAAAABAgMABBESIQUGMQcTIkFRYTJCcRQjYnKBoTORkrHBUqLR4XOz8BX/xAAbAQABBQEBAAAAAAAAAAAAAAAAAQMEBQYCB//EADQRAAEDAgUBBgUDBAMAAAAAAAEAAgMEEQUSITFBUWFxgZGx8AYTIjLBQqHRFFLh8SRDgv/aAAwDAQACEQMRAD8A3ChCKEIoQihCU+a+e4LFxCqtPcHH3UZGVB83J2X2G5PpTcsrIhmebBK1pdskPiPGb3ibyNK8tlbqNolYgkerOuCxJzsDgD1zVNW4uGkNg+q6kxQndypY+G20Dhra5nicZ8aliTn3yMj65qHFiNY03IC7MLFLPNvELdh3N9JOSMKkluHLHqdKphjtVlTV00hsWeRTb4mjlaR2e86//pLLHKndXMDYljwRkHo6htwD6HofqM2zSSLlRyLFN9KkRQhFCEUIRQhFCEUIRQhUXOvMA4faSTgBn2WJT80jeFR/Pc+wpHGwJKUbrG7W57hGIbXPIS88xG5Y7nH/ANt/bJ1BdVSl7/t4CnNGVtlxtnur0kW6PMud5GbTED+Y7NjHyg/pU2DDeT9PhquS8nbVMNl2dTvvPdFfwwRgf73zn+VT2UcQG1+9Ib8lMfLnIcVnL3oeV20lQZH1YBxnGwxnAqS2NrdhZcDTW6lce4CwlS8tNKXUQIBb4ZEPWOTG+k+R6qfbIrsaJHDN3pl5c40l7AsqKUOSsiN8UcinDKfcH+Y386dTBFjZWlCRFCEUIRQhFCEUIRQhZJ2wXLNeW0JP3aQtKB5GQt3eT9Fzj8xqBiLyIso5KehF3XSFxVdURQZ8ZVNvxsF/zVZRtvM1Pyfbot34bboq4UABfCo9ANhirwLlynUq4XwmhCjzXagbbmkJXQaUvcv8QjteJSwO4X7ZGkkSnzlj1Rv+rJo/orth0Tco1T7XaZRQhFCEUIRQhFCEUIWYds/DtJtbsA+EmGU+QR/EpPphwBn8VRK2L5kRtuNU5E6zlm/FVbumK51Lh1x6oQw/tVNSvyytKkvF2lbLYXyyoksTZV1DKR6HerxLoVI1t6tQiwXhjnrQhAoQs85s43BJLMluqsyGEXVzr/ghZPCUUfEUYkkggDbr5dt0TchBuPYW4U6oqKEIoQihC4G8jEndF17wrqCahqK9MgdSM0IXehCKEJT7T7nFhJFpBNx90pPwrkFixxvsqk4HU4ovbVKBmNrrGGDQmJXlilWVcwyxHZtPVWU+JWHv139Ko6qkyDM3ZS2u4KueRrlre7jgV2EMiyfdk+EONLDTncfNsKk0c7pQQ/i35RbKbBX93xm6knuFjnEEMDCPIVTltIdmYtsB4gB+tTdkrQXX4VJYc0Xl3MYrG6MxXeR2t10qOmc6gTv5AUpHVcZiTZp/ZW/GrPiVzaskVwizpqDiMaO8BGcb5KHGcYIznrSCy6e1wGh1Xnk7g8f2bTFHEtnLESckySSlx87YUIFORjfp5UOOqGNGw2Wgdns7ycMs3lOXMCZJ89tv2xT5vyoYTDSIRQhFCF+dOer/AO18VuZQdoWEUTKSCDH8RUjdTqJ3HpUGrmdGQGHVar4dw2KqZI6ZtxoB37nu4V9y52lXdrhLgfaoumdllUfX4ZPocfWuY64H713XfC72DNTG46Hfz2P7eK1Tl7mi1vwTbyhmAyyHwuv5lO4+tT2uDhcLLSxPicWvBB7V15l4Sbu3aNXMcmQ0Tj5JEOpTjzGRuPMZpbDlcAkahYHBZi8Ti0j2sa3MUkb6UJGNBcSBWG41FGz0602bbcJ0AuueVLPC3hvLVrOQSxsn2i1WQ4dwNniEnQnQ3zD/AJplkLGuLgLdV2b3FvBOUEKcQImXSYipDxSruk6nbWgwSR0IZvIY9acvZdj6u5d04A77TzKY/OGCIQo3/k8TM49sgdc5zSXSlt17v+bLe1kbX3upPj0wu2AAGySowFw3X6+lKGlIXjYqj4HMHi4lNbB1tZEZoEcY+80v3pQdVUnT1887UFct2K1HlUAWVrjp9njx/QKeUXXlWlCEUIRQhLN5yDw6UsTaxqWOWKZQknc5KkUhaDuLp2OeSP7HEdxI9FT3fZNYt/DkuYvyyhv/AGK1NGniP6VNjxetj0bKfX1uqe47HmBDQ3xDrnQzRYZSdtnR1I/SuW0zWm7CQnJsXlqBadrXaWFxqPEEK7ivuJcKgeTiEkF1DGuda5jl9hggrIScDGx9z0qSAToFUmwFys15d420E73EqgHW5uQvQxXD94HHr3UpYN+FwadraN9M8MfyLoo6pszczeEwQ8IJR7INpkgIn4fL18BOwz5hT4GHmrCod1LA48l2iilm1XlniK7Hgurd/gd06q3mrYPhfzBHlR2I1+4bq64HzHDd+EExzAfeQSeGRD57HqPcUhFkrXXUXm7mG1sEP2gammGjQuNTqARvkjwjUdyfPagAoe4N3SpyPzcXmS1jt0FphgXLlmyFMjF2wFJI64Hn1rrLym2P1yjZMHZ92jwQWkEFykyBFwkmnWpTJ0507rhcdR+pqwdQztYJMtwddNfNQBVwucWZrEaap/sObrCf+FeW7E/L3qhv6SQf2qJsbJ8a7K5RwdwQfoaEWsvVCFnc/a9aAsEguX0sVOFVcMNiPEw86afPGzRx1U+nwurqG5oWXHW4HqbqLN2wJ8llKT+ORFH7Fqa/rIuqnM+HK536QO8j8XVdddtLrgCyjBPQG5JY/RRFvXcc/wA05Y2knuUepwl9KCah7G/+tfKyqOLcfv8AjXdLJEkECNqYAltTeRbcA6eoX1O/QY0dJh0kL2yy2FtbHU37h/KxuJ4vTsY5jTf8/wC+5HMdoYWjngRW0eFkI8LqdijezLt9QOtTKiA1kRZ+saj8hUuBYkYZSJNj799ituWI1nCLGX7qErJaS4yVRiVe3kz5rjSR1wVPVc1kntLSQd16CwhwBG24TXFZokjyKoDyBQ5HzaM6c/TJrhOWF7qNxjg0V2oEoORukinS6H1VhuKUGyQgHdK1xwzvpkt744uUGbS8QAGUL8QKkFdQBGVOc5yMUt7Ljc2KnrwCO0WSe4uM6IpACI1iRA4wxCr8THAGSfpSArojklUHJFmGtE72MZ26geQA/StqJJGxx30OUe/JeYYvNlqj8t3u6sbvlq2lzqjG/p/3kUhmJ+4A94USLEqiPZyr25Qjjy0DtEcZ8LFP5shGB+lcfLpn6OiHgrCHHqlpFz77inTkvjXE2tV1W4uACQkrShGZBjGoEHJByNXniqGupm00xjDr++e1balldNEHkWSLzHypcnit3HbW8jrI4lVgMIpkGW1OfCviycdfaqeqpjIQQtVgmMR0McjZBe9iAOuxv+yvbfsrnETSTOHkA8FvG2hWPo8pBOPyhT711FRxtOuq5rPiOqn0Z9A7NT5n8AJd4Tyoto5+1oY3Lb6lIDnfox20j2P61tqSGGGL/jWceTyPDcLzHGKqte4ktOvvxPaunFOPtK621gVAOdc2PCqL8RjHzYHzdOgGSdqx9YZpvkxG5O53smafBHw0v9fXCzSbNad3u9be+w9bDjQSMRtECgGNic499WdRJ3JJq/FAGAfLdsoM1GXvMgdr72tt5KDDdtaSGWyfGr445AdLfmwevow39c1ErcJFSM2z/wBj39FeYdiU9OMsmo97fwn7lvmWK9BABjlUeOJiNQHqD86+4/XFZCenkgfkkFitdBUMnbmYbhXVMp5UfO0WbKZ1Ol4l72Js4KuniBGf5e4OKUbrl+yzi7nlutLXMry48SqcBFO24UADPuc1t6LB6eGz/uPbssjVYnNNduw7F0imZDlWI+hx0/vVs5oduFVuY12jhdMPL3EJJGZXbUAuQT164/zVfVwsYA5oVXXU7I2hzRbVXfBuFtxGXG4tYyO8Ybd4f9IPmPXH+RUGpqBRx3/7Dt2dpVrg2FZz8yQe/e/RadFEEUKoAUDAA6ACsw5xcbndbQAAWC90iVcL28jgjaSV1RFGWZjgAe5oQsT5857fiAMUWY7QfETs8vufNFx5dT5+lQpqwtOWLfZarC/h8Pb8+sFmWvY/noFccr9nDPZGZnaOeVfAm2kRdVVhjIJ6n0z7VbYTUCiN3Nvffr4e9VmfiBwxSXMNGt0aOAPfkk2eFkYq6lWU4YEYINb1rmuAc03CxDmlpsV4rpIuUrFCJUYpJHlkcdV9dvMHzHnUHEKWKohPzOATfkKXR1MkEgLOeOqdLLtDiZVM0E8ZKjViPUuo9caSSRWLOG1QF8h9fRaluI0xNs4XPm/mm2nsZY4ZkaSXEYQnS41kAnQfFsMnpTUVM90zYyCCTbZOzVDBC57SDYdUqV6OsMihCn8Cs2nnjiUkd42kkdQp+L9s1HqpWxROkPGvjwnIYfnSNZ2reOHWKW8axRDCKMD/AL9TWDlldK8vfuVrY2BjQ1uwUmm12ihCyTtn4belln3ms0HiiQHMR28bDP3g9/L086ZnY57MrSrHC6qKmqBJK3MPTt6FL3ZvwEcSuASA1vFhpdtmJ+GP9sn2H4qiUlOQ7O7j1Wi+IMYjfCIIHXzC57unvjvW+VYrGLJe1i203SP/AK4/3Ukf8VrcCkzQFvQ+qz+KstKHdQkmrtVaDQRfQoTZd3a29rEuAXZfDkdPU/pmqqOMyzuPAKpIonTVLjsAdf4SVf2glQjbVjwsflPqD1qZVU4njLeeD0PVaGCUxvB45HVSFGBipAFhZNE3X2lSJ37KLDvLl5T0iT/c+QP2Bqjx2bLCI/7j6ewrXCo80hf0/K1msmr9FCEUIXwjOxoQonC+FQ2qslvGsasxchRgFm3JoSk3UyhIs77X7fw28nozKT9QGH9jWi+H3/U9nYD5f7VPi7Ppa7wWZ1plRooQpF9dGVs4wAAFGc4A2ApuOMMbZNQxCNtvFR6cTqKEIoQtf7LbER2evzlck/RfCB/c/rWPxuUvqMv9o/ytHhkeWG/UpxqnViihC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0" y="-541338"/>
            <a:ext cx="1285875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5521" y="508801"/>
            <a:ext cx="1207021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376967"/>
            <a:ext cx="1351037" cy="139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49280"/>
            <a:ext cx="558949" cy="55894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93574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118592" y="620688"/>
            <a:ext cx="4363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THE MEASLES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569308"/>
            <a:ext cx="169168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17907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http://www.cdc.gov/measles/images/measles-guy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16832"/>
            <a:ext cx="1628775" cy="155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805264"/>
            <a:ext cx="702965" cy="7029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8037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t3.gstatic.com/images?q=tbn:ANd9GcS2nx85fTQUnjYdgvyV_uTuEJOl0qFt2uBeTp6ihiRaUZdj_Snp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082" y="2018403"/>
            <a:ext cx="1656669" cy="17144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934" y="3573016"/>
            <a:ext cx="1763154" cy="17631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039" y="2015537"/>
            <a:ext cx="1502249" cy="15574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339752" y="404664"/>
            <a:ext cx="4046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 BACKACHE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61248"/>
            <a:ext cx="846981" cy="846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46577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620688"/>
            <a:ext cx="67409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 CUT ON THE FINGER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852935"/>
            <a:ext cx="18764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http://www.graphicsfactory.com/clip-art/image_files/tn_image/3/714363-tn_hand503.gif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696"/>
          <a:stretch/>
        </p:blipFill>
        <p:spPr bwMode="auto">
          <a:xfrm>
            <a:off x="7380312" y="1082500"/>
            <a:ext cx="1343224" cy="177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072136"/>
            <a:ext cx="1343224" cy="197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6119" y="6048375"/>
            <a:ext cx="607417" cy="6074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26415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933068" y="836712"/>
            <a:ext cx="47450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 RUNNY NOSE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2019300" cy="2266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060848"/>
            <a:ext cx="2162175" cy="21145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2625" y="3228781"/>
            <a:ext cx="2945904" cy="29459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61248"/>
            <a:ext cx="846981" cy="846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29726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162303" y="416476"/>
            <a:ext cx="46730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0" cap="all" spc="0" normalizeH="0" baseline="0" noProof="0" dirty="0">
                <a:ln w="9000" cmpd="sng">
                  <a:solidFill>
                    <a:srgbClr val="87706B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66951">
                    <a:lumMod val="75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</a:rPr>
              <a:t>A BROKEN LEG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27146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16832"/>
            <a:ext cx="21526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61248"/>
            <a:ext cx="846981" cy="846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87095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3645270" y="375047"/>
            <a:ext cx="1287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FLU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05"/>
          <a:stretch/>
        </p:blipFill>
        <p:spPr bwMode="auto">
          <a:xfrm>
            <a:off x="539552" y="1916832"/>
            <a:ext cx="2228850" cy="2218873"/>
          </a:xfrm>
          <a:prstGeom prst="rect">
            <a:avLst/>
          </a:prstGeom>
          <a:ln w="228600" cap="sq" cmpd="thickThin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16832"/>
            <a:ext cx="2244849" cy="2218873"/>
          </a:xfrm>
          <a:prstGeom prst="rect">
            <a:avLst/>
          </a:prstGeom>
          <a:ln w="2286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089" y="3861048"/>
            <a:ext cx="2095500" cy="2181225"/>
          </a:xfrm>
          <a:prstGeom prst="rect">
            <a:avLst/>
          </a:prstGeom>
          <a:ln w="228600" cap="sq" cmpd="thickThin">
            <a:solidFill>
              <a:schemeClr val="accent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61248"/>
            <a:ext cx="846981" cy="846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8467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47664" y="2060848"/>
            <a:ext cx="3641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805264"/>
            <a:ext cx="8413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43711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381260" cy="1054394"/>
          </a:xfrm>
        </p:spPr>
        <p:txBody>
          <a:bodyPr/>
          <a:lstStyle/>
          <a:p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What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is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the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matter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tr-TR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with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1">
                    <a:lumMod val="50000"/>
                  </a:schemeClr>
                </a:solidFill>
              </a:rPr>
              <a:t>you</a:t>
            </a: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595"/>
            <a:ext cx="6284913" cy="157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61248"/>
            <a:ext cx="846981" cy="846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74754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1403648" y="1484784"/>
            <a:ext cx="41764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hlinkClick r:id="rId2" action="ppaction://hlinksldjump"/>
              </a:rPr>
              <a:t>HAVE A COLD</a:t>
            </a:r>
            <a:endParaRPr lang="tr-TR" dirty="0"/>
          </a:p>
          <a:p>
            <a:r>
              <a:rPr lang="tr-TR" dirty="0">
                <a:hlinkClick r:id="rId3" action="ppaction://hlinksldjump"/>
              </a:rPr>
              <a:t>HAVE A SORE THROAT</a:t>
            </a:r>
            <a:endParaRPr lang="tr-TR" dirty="0"/>
          </a:p>
          <a:p>
            <a:r>
              <a:rPr lang="tr-TR" dirty="0">
                <a:hlinkClick r:id="rId4" action="ppaction://hlinksldjump"/>
              </a:rPr>
              <a:t>HAVE A COUGH</a:t>
            </a:r>
            <a:endParaRPr lang="tr-TR" dirty="0"/>
          </a:p>
          <a:p>
            <a:r>
              <a:rPr lang="tr-TR" dirty="0">
                <a:hlinkClick r:id="rId5" action="ppaction://hlinksldjump"/>
              </a:rPr>
              <a:t>HAVE A HEADACHE</a:t>
            </a:r>
            <a:endParaRPr lang="tr-TR" dirty="0"/>
          </a:p>
          <a:p>
            <a:r>
              <a:rPr lang="tr-TR" dirty="0">
                <a:hlinkClick r:id="rId6" action="ppaction://hlinksldjump"/>
              </a:rPr>
              <a:t>HAVE A STOMACHE</a:t>
            </a:r>
            <a:endParaRPr lang="tr-TR" dirty="0"/>
          </a:p>
          <a:p>
            <a:r>
              <a:rPr lang="tr-TR" dirty="0">
                <a:hlinkClick r:id="rId7" action="ppaction://hlinksldjump"/>
              </a:rPr>
              <a:t>HAVE A TOOTHACHE</a:t>
            </a:r>
            <a:endParaRPr lang="tr-TR" dirty="0"/>
          </a:p>
          <a:p>
            <a:r>
              <a:rPr lang="tr-TR" dirty="0">
                <a:hlinkClick r:id="rId8" action="ppaction://hlinksldjump"/>
              </a:rPr>
              <a:t>AN EARACHE</a:t>
            </a:r>
            <a:endParaRPr lang="tr-TR" dirty="0"/>
          </a:p>
          <a:p>
            <a:r>
              <a:rPr lang="tr-TR" dirty="0">
                <a:hlinkClick r:id="rId9" action="ppaction://hlinksldjump"/>
              </a:rPr>
              <a:t>THE MEASLES</a:t>
            </a:r>
            <a:endParaRPr lang="tr-TR" dirty="0"/>
          </a:p>
          <a:p>
            <a:r>
              <a:rPr lang="tr-TR" dirty="0">
                <a:hlinkClick r:id="rId10" action="ppaction://hlinksldjump"/>
              </a:rPr>
              <a:t>A BACKACHE</a:t>
            </a:r>
            <a:endParaRPr lang="tr-TR" dirty="0"/>
          </a:p>
          <a:p>
            <a:r>
              <a:rPr lang="tr-TR" dirty="0">
                <a:hlinkClick r:id="rId11" action="ppaction://hlinksldjump"/>
              </a:rPr>
              <a:t>A CUT ON THE FINGER</a:t>
            </a:r>
            <a:endParaRPr lang="tr-TR" dirty="0"/>
          </a:p>
          <a:p>
            <a:r>
              <a:rPr lang="tr-TR" dirty="0">
                <a:hlinkClick r:id="rId12" action="ppaction://hlinksldjump"/>
              </a:rPr>
              <a:t>A RUNNY NOSE</a:t>
            </a:r>
            <a:endParaRPr lang="tr-TR" dirty="0"/>
          </a:p>
          <a:p>
            <a:r>
              <a:rPr lang="tr-TR" dirty="0">
                <a:hlinkClick r:id="rId13" action="ppaction://hlinksldjump"/>
              </a:rPr>
              <a:t>A BROKEN LEG</a:t>
            </a:r>
            <a:endParaRPr lang="tr-TR" dirty="0"/>
          </a:p>
          <a:p>
            <a:r>
              <a:rPr lang="tr-TR" dirty="0">
                <a:hlinkClick r:id="rId14" action="ppaction://hlinksldjump"/>
              </a:rPr>
              <a:t>FLU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27532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xQTEhQUExQUFhQXGBgbGBcXFxUXFxwdGBgXFxceGBgdHCggGBwlHxkWITEhJSksLi4uFx8zODQsNygtLisBCgoKDg0OGxAQGiwkICY4LDQsLSwsLCwsLCwsLCwsLCwsLCwsNCwsLSwsLCwsLDQsLCwsLCwsLCwsLCwsLCwsLP/AABEIAPgAzAMBIgACEQEDEQH/xAAcAAABBQEBAQAAAAAAAAAAAAAAAwQFBgcIAgH/xABOEAACAQMBAwgGBQkECAYDAAABAgMABBEFEiExBgcTQVFhcZEiMoGhscEUI0JScggkM2KCkqKy0VNzwvAVJTRDY6Ph8WWDk6SztDVUdf/EABoBAAIDAQEAAAAAAAAAAAAAAAQFAAIDAQb/xAAyEQACAgEDAQQJBAIDAAAAAAAAAQIRAwQSITETIkFRBSMyM0JhcYGRFFKhscHwQ9Hh/9oADAMBAAIRAxEAPwDcaKKKhCh863L5tLjhEUQklmLbO1nYATZ2icHJOWXA8azKXlxrcw33EUIO/CogI/hY+ZrX+cjkwl9Zupwskf1kT4zssm/yIBB8e6sP0u+E0YceBHYesUVpcUMjakDanJOCTiLnUNSb19Sn/ZOKaTQzt69/eHxmbHvNNOUSkbBBPWPnUIaP/TYl8IKsuSSvcTMmmRn17mVvGUUmdIteuVj4yComvtd7HH+1E3T/AHMll0u2HCVh4S06t7Ef7q6uB+CY/Kq/QDU7HH+1E3T/AHMucF1ep6mo3Y/E+38afW/K7WI/VvUkH/FiTPmFzVMt9VkXr2h2N/XjX2flco9WPJ6/S3ezdvrLJi08VclRaM87fDs0e150tUTdJb2svejPGT5k7/ZUvbc84A+v0+5U9fRbMg+VYnJysmJ3KgHZgn35qPu9amkO+Qgdi+iPdQc+w+GwmHbfFR0jac8mmOBtvNCfuyRNkeJXaHvqctucDTHxi9txn70gQ/xYrkYzsTksSe8k05t9QIPpIkg7GUZ9h4isEl5mzbOxrXXbaT9HcQP+GWNvgacS3sajLSIo7SygeZNcp6XHaXG7ogj9a7Te453ipFOT1uP93nxZj86Jjo5SVxar/fkDy1UYumnZuetc5enW+7pxM+/EduOmY46vR9EHxIqqX3O/M3+zWDY7Z5FQ/urn41R4IFQYRQo7AMUpREdDH4mYy1r+FE3dc5Grv6gs4h+F2bzJI91NG5ca1/8As248Il+aVH0Vp+jxGf6vISml87l/aygagizwNxeJVVh+HGFPg2PGtt0XV4bqFJ4HEkbjcw94I4gjrBrnuaJXUqwBU8QaR5FcpZNGvArMzWUx9NeOzndtD9Zd2e0ezAeo03Z96PQKwajf3X1OmKK+K2RkcDX2hAoKKKitf12O1VS+WkkYLFEmDJIx4BB8SdwG81CDPnA1kWmnXM56oyqjtZ8Rr72HvrnXkfCVgyftMSPDcPkat/Phyle5mg06PG0hDT7JyvSEblB7EG0T4jsqIt4Qiqq8FAA9lHaGFycgLWTqKiMtdjzET2EH5fOq7HGTnuBJ9lW67j2kde1T8KgtOh+pmb9XA9m8/KmTBIPgaWNqZH2Ru6yewUpqOnmLG/Knr/rSmhSYlHeCPn8qkOUTfVqO1vgDXK4OuT3UV6k7mXZUmnltb7SyN1Iufb1fOpfm/wCTI1C7xJ/s8GGkH3ifVXPeePcD21hqMvZwbCcGN5J7UUVnJ4k14rReXvJoya00ESqiyKj7hhVUJ6bYHZst7azs0nuxhKO10fK+ivlFQqWXR4reVGzGAV9bex3b94PsNLvyciO9WYZ4bwR8M++o3k4+z0zHgIzUnol99Smep9jPj6vyFbxprkVZu0hKThJ+H8ort7avBJgkgjerDdnsI7KtHJ/lB0mI5Th+pupvHsNGt2wlibG9k3jyyR7QaporscksMrXQIxtanH3uqNHuNTjTi2T2Lv8A+lRs2un7Cgd53+6oO3fKg91K02UrVoG7NJ0x0+pSn7ZHhu+Fe4tVlX7We5t//WmVFdLbUWvT7wSrngRxH+eqmHK2MG2Y/dZSPPHzproEuJcfeB928U+5UD82k/Z/mWqZeccvoykFtyr7HSfJ2bbtLdvvRRn+AVI1AcgJNrTbJu23i/kFT9IxuIXt0sUbyuQEjVnYngAoLE+QrEtT5Rmyi/0ncHpNTvFb6JE3q20JOFOz1EqV8Tu+8a2DlRaxy2lwkzmOJo26RxjITGX4/q5rmYXZ1C/munHoKQI1O8Ko9GJRnsUZ8d/XV8cHOSiik5qEXJiug6ewLTzEmaUliTxG0do57yd5qZoop5jgoR2oTzm5ythTF4NiB1HYx88mn1fCKsVTKdBLssrdhBqX5RPkR+0/Cny6XEGzs+zJx5V81Ow6XZwcEe3ca5RrvTaYw0MZSYdRA94arfzT3n0fTr+cRtIySn0EBLNhF2RgDOMtvPUMmoaztRGuyPae2rfzXXCxm+RiFAaOXsAUoVY+aGgPSEfVph3o6a7ZrzEuSmr22o3sdwW6O7W2eGS3YEZyc7SN14Bbdxwe6sT1LT3hdo3GGUsD+yxQ+G9TWu3nKG3v7uJY4HtrjIa0u3XZ6UqSdlwBkxsCcbzx6uv1zncnyiahdsFAdLZY8Y47f1vhvC7+vaNK06Gc47lfkYrRUlLo0i2qXRwI3kMa9pKjJPh1edRtXBqHdtdbEciji+yPYMk/KnUM2zantMox7ADUVSry5VV6hk+04z8BVkzKWNP83+C1pdYuVH2ZYlPt349wxVUuY9l2XsJHkcVKvN9fbdyRA+3/AL1F3cm07t2sT5mrTdmOnhtf2X+f8EtZW5EKOfVYsM9mD11J3+lmNQwO0u7O7GM/Km8W60gHazn3kfOpW8lzaLniQg8iP6U3wr1a+iBsje/7s8zWai2zgbWA2evv91NItKZow6sN4Jxw4Z6/ZUrM35t/5Y+FN9Hk+okH3dr3jNamaboYaGPrl8G+BqU5SD82l8B/MKY8nV+sJ7F+JFSOvj83l/D8xVJ+7l9Gd/5F9jeebQ50qx/uE9wxVmqrc1pzpNl/cr7iRVppENzPefTWfo+luoJDTssQx2HLPnu2VI/aFY9ybtti3Ttb0j7eHuxVq/KJvjJdWdqDwUuR3yNsKfJT51EKuAB2DHlR+hjy5AWtlwon2iiimYuG11eKhC4LO3BRx8T2DvpIXxLdGqhnHrYPoJ3E8Se4DyqN0qUma6Y+uBu8BtDd5LXjSLvYs5HHrgsSf1jjZz5iqOVKwjs6/j+SZF2WlEESPNMfsRjh3sScKPE7qlH5PagE2/o8bgcUjmVpAPDgT3A1KcgNNWGyjbjJcDpZH6ztE7Kk9gAzjtJq+aVAuM+iSPtKWz7c0ln6RyudR4Q/xehsSwqeRu2Y59NXBO8FfWQjZde3aVsEYp/yVnRxdPIk/wBHmEMYZIJ3DRo5abeqHA3lfOtT1PSLWdl6eGCR/s7aoW9md54Uy125XbhsFGx9JjmUMpC7Com/YGN7ekMDhjNTNrJZY7aMcOgWGTnd+Qx5U2seo2HSWrq7RESwMnEPHv2R1qSN2O3HZS/L+ya50ydUUs5RXCgbyQVbGO3juqI1DTry2v3vlmtIoZQgmR5Hjjd9y5AKHZJA3YLHPaKvVvMrqGRlZWGQykMp8CONCvgNj3rtUzF+d+AW1pp1mvBEYnqyVVFz7SzmsuijLEKASSQABxJO4AVunLfkw95fmWUEWltb7XWNtiJG2VPiASezd11T+bPk1nUFySrR23TAkeq8gAj3d22G/Zq6fANkg3MgOUXIG8soVmnRdg7jsttFCeAfsz2jIqr1vFlyee3Y2csrzLeWk3Sbbs4EsRGHQngCHzjuHHFYQwxuNdTspkhtPbykttde73cK8V8r3DHtMFHEkDzOK71MuEWi7TZit17I/jg16uJswRr3t7uHxp7r9ucRkAkAEHHsxSaaS5iUbg20Tg9hAHnup8lSoVbk+WLSSfmg8AP4sU20X1Zh+p8mp/Jp5FuY13tx8TnO6vGjWTKHLDBYYx58asUtUxtyc9Z/AfGpDXP9nl/AajdABErDsBB9hFSesj6iX8DfCqy9h/c6/eL7G381B/1RZf3X+JqttU/mhbOj2f4G90jirhSEcHNPOPcCflBL2RbC/wDpxgn+Iml6g1uOn1W8l7XmI8Ok2V91TlNtEqx2LNY7yUFFFFGAhFJpBFwZQ+FPFQOORvBPZnfSVvoGysy7eRIMAY3DflSd+8jdUhdSyF4oIE255m2Y16u8nuHH2HsrRtE5nkwGvrmaZyN8cbGKEZ6t3pHHbkUJm1GOD2tWGYseWau6X/RVuRnKeBYY7S8kFvNCNlWbfG6Zyp2vskZI39nsFwh5QyyEJp9pLeKDhpy4hg79mRgQ/go86lU5sbBSFS2hEf2y4Mkrdiqz52Aesjf1DHGrZM8VtCzYWOGJCxAAVVVAScAbgABSZwjubQ6/VZezUG+hlfLC4aRGtZLMx6hKFEOyRINzAiVbhQCqxnecgEHq3055XQq7WULs/So8e3cRtsPFtqY0fPAGSQbIByONfdM1aW7v7aSRNlltJpGGMbCXEym3Vhn1ujjBPjUZquuIBqdk20b2adRboFYkho4uhZWxhVQqzHfuOT11EldElkkobqu2kW+LToolQzO8zqxYSTHbfaI2cgAbKkLu3AY39pp/bXCNuQjwG73VFau+1Ls5AA3b+G/eakLFT1iPHUyY/pQ+5t0NXhjDGpeLFb+1EsUkZJAdWUkcQGBBx376hrPRmhvLmeNVKyQQqgzj0o+kBUnBwMdHvx8KsFMda08zxGNZZISSpEkRAcbLBuviDjBHWKuDSXiVjWlmtjJfXcsTLBbyLEsaGPMk2MqdpmzgqgB69o7hjfzqxrVeebS7xFhd7iSe3G45VVCv1FggAORwJ4YI66ymtY9AHM+9QVJcnodq4jHYdr93f8qZCA7BfHoggZ7yM1dtL0YRtE+4FY8MO1ic595HlRWnxOck/KgLPlUY152TNFFFOhQFFFFQh5CAZIAyeNNtWH1Mv4G+FO6a6p+hl/A3wqs/ZZaPtIuujcsn0zk9p06xLKWleMqWK7i9w2QQDv8AQHV11sFvJtKrYxkA47MjNc96gm1yZ0le29I85LsV0NGuAB2ADyrz48OTNBXF7cjsMnukqzVBtF0er3qf8ScDw6TaHuqcpvo/dCvV+8Cmct0zSpbwIZbiQ4VBwHex6u2lr2fo43c/ZUn+laLzF8llhtfpso2ri5yQx4rHncB2bRG0f2eypqs7xqo9WTTYVkdvoPeb7m9ktJvpd1Kr3BjKBIxiNAxBbBO9zuxndWh0UUpbbdsZpJKkFUDnBnmuo7iK3x0NqoluCd/StHiUW6+KjLHvQdbYv9Z3o3KO3sdKtnutsy3W0WjVWaWWaUlpBs8eJ2d+4eiOwVw6J8iisyz3wGGvJNsA8RHHmKFT4KpP7VWTZGc4Ge3G/wA6xXRuVd3bwxRROgQ56GHoell2WYsqjDZcgEb8Ve9C5Q3At0uLnopIDulkhDK9s/WlzCc7IU7iwO7rGN9cyYpR6heHU42qRJzITO3o7e/h7BUvbRgDcmzniN3y40Rw4Zm+9j3D/tS1DxjQxy5dySXyCiiirGIld2ySI0cihkYEMrDIIPEEVhfLbkNBY3UOJPqJhKVVz6hQLuLfaX0xjr3VvNZrqcEF9qd2kyCVLeOKNQScBm2mfGCN/V+zWuH20B65xjibZS9P0qNYo13MFYPtDGC3b3j+gqSpnNZfQ7p7XJ6Nx0kGew5yuevBB8u+nlPsEoygmkecy3u5dhRRRWxkFFFFQgU21L9DJ+Bvgac031H9FJ+BvgarL2WWj1RL267WgaKv/iSjzluf610BWB6GNrRtDH/i0Y/5s39a3yvPjw5g5WxdHr90OGZGI/aQN86kK888URj14Nw21gb2Y6M/ymvVNNC+418xbrF30yM5RKWhKL60jIg8WYV0zplmIYY4l4RoqDq9UAfKudYotu7sY/vXUX8J2vlXSdDa13kCNIqxhRRUByl5VR2jRRbLS3MxIihTG02PWYk7kUDJJPYaECifrK+cmITTuBjMLWUSY4h57gO/mBCas0+v3+ydiyhDdRe5Gz7dlM1Qbmb6NParqM8QnnvBeXDg4jVYExEozvPpKgH4T41RyT4RooNctFL0C+MDWl4Ap6JQjq4+ySI3Kn7LD0vOr5quptp93cS9HJIkxV9lY2aOZHRY3iLKCA4ZS4Lffx1mqFA9u9+0W0stp9OU5wQrJKWZQQfshsA1vqIFAAAAG4AbgANwAHUK21Mk5KS8kd0UHslF9Lf8kPyNglSxtknz0qxKGzxHYD3gYHsqZoooUYJUqCimWq6ksKjILO7bMca42nY78DwGSTwABJ4U3stKJYS3DdJMDlQCRFHuxiNPP02yxyeA3CEb5pCuv6qlrbyzv6sak47T9lR3k4Htqjch9NeOBpZR9fcuZZO30slR7AScdW0a96rdf6Tugi77G2fJOd00w4AdqL7zUvqF6kMbSSHCqOriSdwCjrJOAB30TihStiT0hqN8uziQ3LXR4p4Qzv0UkZzHIAWYMfshRvbPYN/Cq/ZcnNQdAXMETY9Vssx8dk4X2VcNNtXYiacYlPqpxESngo6tvHrN18BuqSxREZSj0dC/dSrqZZqMs1qwW7i2VO5ZUO1Gfmvgd9M9QE0Y6SFy6cSjelu7VPEitYvbRJUaORQyMMEH/O499ZZcWj2Fz9HcloJMmFz1b+B7+o+IPXROLUO9s/ydik+UufLzFNJ1VZxu3MOK/MHrFSFVPVoTbTrIm5Tvx1frDwq1IwIBHAjI9tGp+ZnkglUo9Geqb6h+ik/A3wNOKQvv0cn4G+BqS6MpHqWXkHFt6Zow7NUJ/dS4f5VuNYtzXjNhpH/9Gb/610a2mvPjwwH8o2HZvLOUDjGRn8D7Q/mqNVsgHtq3/lJWoNpayY3rMUz+NGb/AAVR9Ll2oY27UX4YphoHzJAOtXCY4026SPUtPeV1SNZWZmYhVGF4kncK1d+cYPvtbC9uI/7VYwiN3oXILjvxWK6/pRnVdkgMpJGeBzxB8hVztecS7WNUNlCXAA2hNspuGP0YXI8Aa5qMEpZG6dEwZlHGl4l/HOTaAHpEuopFAJhe3l6QbWQu4Ag5IIBBwaiuTNtLPcTajcxmOSUBIInHpxQrw2h9l3O8is3s+UNzFqUV9curLIRDIqAhUjY7sduD6W/v7a3ClmpUoPa0NNLtmtyY11S+WCGSZ87MaM5A44UZ3VkmmcqLqKaa5MNvNJPsnJd1KIANmNTgjZHHqyd9a9fWqyxvE3qurKfBgR86wKzvhEVt5jszozRspzxQ7I39+7HbW3o+OOUnu6+Bl6RlkUVt6eJIaxNJeyyS3KRoXRYwkeThVJOWY72bJ9mKTj1LVFToRfHosbIOypkxwxtbO1nHXtU4opxLS45JJroKI6nJFtxdWS+mc5stsojvoHlxuE8OPSHUWU4Ab2incvPBC26C0uZG6gwRR7dktuqu0hd3SRLtOcD3k9gHWaFl6Phd3SDIek8tVVsvPNvLJeGXULggyFmiijHqwop9JQO1jjJ4kKKT5Qa4987Wlm5WBd1zcrwI64oT1sethwqg8klmuLm4tlkmgt2PSTxjCuzers5G9c537+A8K1C0tUiRUjUIijAVRgCgViW75G2fXNQUY9X1CztUiRY41CoowqjgKrGq6kjXbGVsQWQUkbz0k8g9BQPtFRwHaatckgUFmOFUEknqAGTVR5HaFtZu5iWaSR5Ykbggc7mx1uVC7zwGK1fkLoVzJkpbRXFwA8rNbxHhChxKQf7WTGUP6q4x21IWumRR4KqcjgzM7t+8xJp5RXaKOTCqxzi6X01k5A+sixIh69x9PH7OfIVZ6Qv1zFIO1H/lNRkg6kmY5r0nSWsUnXlfepB94qa0tSIYweOyPhUHbJ0lgi9e2B/zMfA1ZQMbhTXG9yUvkjuXhbfmz7SN5+jf8LfA0tSV16j/AIW+BrR9DFdS5c0MO1p+nH7l7O3/ALecf4qv3N4hFihJJ25J33knc08hXHYMYqlcyv8A+Lhb7k1wf+Ww+daLyXt+js7ZPuwxg+OwM154elT587PpNImOMmN43HdhgpP7rNWNclpM2ydxYe8n510Hy4VJ7K9tlZDMbaQiPaG36p2Ts8cbWBmubeRE2UkXsIP7wI+VF6KVZK8wXVq8dllooopuKxG8thIjIeDAjw7D7K1Dm31B5tPhMhJkTaiYk5JMTFMk9ZwBWa1a+Z+8GL6DO9J9sDulHV7VPnSr0pBOCkNPRc6m4miE43ncBxNYhyl06O/S+vrdQuJQ0TAHacQpsyHfwDetgdajvq4c5WuO7Jptqfr5x9awGRHF15PUT8PEU90+xSGJIoxhEXAHxz3nefbS7TY/iYTr9RtqKM20i86WJH6yMHxG4/576eVFra/RL6e24Ix6SLhjB37vh+xUpXoME98ExNljtlx08ApDQLQXGpqrjMdum3g8CxxskjxI8qXpXQLhLe5nmbh9Hz3kq4AA7SdwAqmq92dxPl/Q+chAf9JagT9ppCPZOwNaFVQ0W0MF3bqww8trI0m/P1hlEj7/ABZh7KsepapFAAZGAJ3Kg3u56gi8WJ4UtjwjXL3pcETytkaTo7OP1rg+mfuwqR0h9u4DxNWBEAAAGAAAB3DcKjdGsGVpJpsdPLjaAOQiL6ka+A3ntYnuqUrqKSfggooorpQK8TD0W8D8DXukbx9mNz2Ix8lNQ6ZJyXTatk7nJ8jmpuobkkPzZfxN8amaaYPdx+iJm94/qFJzj0W/CfgaUrzJwPgfhWjM0aBzF2/SaQFP9rOP3lA+daeiAAAcAMeVZt+T4f8AVX/nyfBK0uvPD0pOq2/R65ay43XFrPAx70ZZVHx8qwHQouivLqHgFZ1x+ByBXRnLdCrWE4/3V5CD+Gfatj75VP7NYLyoh6HX7pMY2pHOO50Eg+IrbTussTLOrxsk6KKKeCYQupyuyqjakdgsa9rHcPYOJNP7KaTSborChnlubYAAfanD72Iz6Kb2PgPbURoWpRrqLCcmNtnYt3K7SqzEAnHaeAPDtrR9P0pImZ/SeVvWlc7TnuzjCr+qoA7qU6mXaycfBBmKTwVJdSO5K6C0HSSzv0t1MdqWTx37I7h/TqAqfoorNKuEYyk5O2UnnI04gQ3iDfA2JN28oxAz7CT+93VHKwIBG8HeD3HhWh3ECujI4DKwIYHgQRg1lbxvZ3JtZcmM74HPWvUCe7h4jwonTZFB7X4/2da3x+a/okqS0i0RtSg2gW9B22SfRBTBQgdxyd/XStIaDdqNRLNwii2QAMszyY2VUdZOfdvojVtdnz8jmG7deTLZyqsl2o7lriSExKyDowrO3SYGyoIOWPAADrptyW5LiNzcz7bTt6okbbaJTwG11v2kbhnA75a009nkE8+C4z0cfFYgf5pCNxbq4DG/MpS2vEs5tLagoooqxmFFFFQgVV+cbVxBZSAHEkvoIOvf659i59pFT2p6jHbxtLKwVF4n4ADrJ7KyW4mk1K5M8oKwLujQ9gPDx62PXwqKLk9seprjival0Q/0GDYt41O44yf2jn50/oopvGO1JGEnbbCvjDca+0VYqaD+T03+q2HZPJ/KladWVfk6t/q6Udk7fypWq150fELyygL2VxsjLKhkTt2ovrEx35UVg3PH6OsxTAYEscD/AOA+4CukmGRjtrnzn6tWRdNcj0hHLGT3xMgHxJrsXTs41aoaUV4ifKqe0A+YzXuvQCMg+VkJ6JZF9aNgQe7/AL4rVND1AXFvFMPtoCe449Iew5qh3EIdGQ8GBB9tLc1eplDLZSHDIxaPO7I+2B7m9ppfqo1NS8zePex15f0zRKKKKHMwqK5SaDHeQmN9zDejjirdRHd2ipWq5ds97I8KMUtYzsyyKcNIw4xxnqUbtpvZXGXhd2ii2Wqu7rCIneXa6MkY2OkHEbXDG7OeyrzyS5Li22pZdl7mTezDgoP2Uz1dp66V0qBPpcgjVVitkWJFG4B5MSSHHbs7Azx41P1eWSU/aZaTS4iqsKKKKqZBRRXxmABJIAHEncB4nqqEPtRPKLlDDZptSn0j6qLvdj3DqHed1QmrctgWaKzUTONxlP6FT+L7Z4cN1VyDT/TM0zmWc8Xbq/COArTHilk6dPMvSjzL8f70EbszX0gluvRjG+OAZwB+t3+893CpJEAAAAAG4AcBXqimGPFHGqRSc3IKKKK1MwoFFfRUIXT8nJvzK5HZcH+RK1qsh/JzP5veDsnH8g/pWvV51j5BWTflDafnT4pAP0dwCT2CRWB822a1mqNz1wbWj3P6vRt5SL/WoQxvRHzbxH9QDy3fKn1RXJd82yd20P4jUrT7E7gn8kJMiqbCorUrJxIlzAcTR7wOpsdR9mR3g4pHXNbMWVjXaZcbZIJVM8M46zUrZz7caP8AeUHzG+qScMt4y6U8aU/MunJblCl7D0iAqwOy6HirYzx6weo1MVlmh3os9QBO6G5Gy3YHzuPdvx7GNanS6UXFuL8C00lyujG+oSlY2K+scKv4mIUH2E59lfbG0WKNY19VRjvPaT2knJJ7TSxHur7VSl8UV7kiTtXocYcXT58CqbH8OKsNJpCoZmAAZsbR7cDAz7N1KVEdk7dhRRTHWNXhtozJM4Ver7zHsUdZrpxJvhC97dpEjSSMFRRkk/53nurL9T1aXUpDveOzU4CAkGTvbt+XjSepXk2pOHlzFaqfQiB3t3t2k9vV1dtSccYUBVAAG4AcKIwYHPvS6f2aNrH09r+v/T5DEqAKoAA4AV7oopgDhRRRXTgjdXSRjLsFHf8ALtr1bzq42kYMO0Uw5Nck5NYv5EDFIIdzvjOBnACjrZiG8vAVZ+WPN+mk9FNbySvBIwjlEhUlWb9GwKqN2cg7t2aBWsXaba4DHpPV7r5IugUUCjgMuH5O5+rvh2Tj4GtfrIPyfRj/AEiP+Mvv2q1+vPy6sex6IKqXOwM6Re/3XwZTVtqlc8k2zpNyo9aTo0UdpaRd1VOmIcl0xbJ37R8yafX1x0cbv91Sf6UWNv0caJ91QPbjf780310fm8v4TT1JwxfRf4Ezalk+rLTyS5KiTk1eysNqW4EkwOPSP0ctsDv3q5A/X76p3JSTNsvcWHvz866B5HWax6TbRgbhbLn9pMt5kk+2ueuSC4t/Fm+Q+VLtE/WfYO1a9WPdZ08TxFODcVPYf6HhVn5BcpenToJji5iGGB3FlHBh2nGM+fXUNSFtydkvLtFt36K5WKSSNuGWjKYVj1AhiM/KidXjVdoCYe/6t/Y02iqXpHLQxyG21JDb3CHBZhhG7z1LntHomrhDOrqGVlZTvBUggjuIoJNM5OEoOmKV8Y4GTuA4k7h7arfKDlta2uRtdLIP93GQf3m4L8e6s61LW73UiR6kH3Ruj9p4uf8AO6pdulyy8cLat8Iu3KPnChhyluOnm4DG+MHvI3se4edVSKyluJOnvWLv9lPsqOPDgPDzpbSNEjg3+s/3j/hHVUnRuHTV3p/grLJGPGP8+Ijd3KxoztwUf9gKW5L8jNR1VOmR1trYkhWba2mxuyoG8jvyBuqF5QRGV7a3GfrpVXdx3sFH81dQ6fZpDFHFGAEjVVUDqCjArHWZpbtiYTpcMdu5owLVeaLVbcbcFwtxgeqHZX9iv6J86g9LvJCzQ3CNHOnrKylTjtwa6hrOOeTRkMMV4ABLFIiM3W0crdGVPgzKw8D21jp88ozXPBrnwxlF8cmb0CiinIpNF5hrHYsZpMb5bmU57lwg94bzqw851iJtLvFIyViaRfxRDpAR+7UbzMyfmDJ/Z3E6n9phIPc4q6XsQeN1IyGVgR25BFefkqkx5HmKOcrSbbRH+8qnzANK1HaBnoFVuKFlP7LEVI09hLdFMTTW2TRbeZCTYvNQiJ9dYZFHd6asfMqK2KsI5D3ot9St5DuWQG3Y/wB4QY/41Vf263ek+phsyMa6ee7GgrH+dLlGs12tnHvW29OU/wDEcYRR+FSxPew7K18muV9NvTLe3zscs8jN/G39RU0yTyqyah1jdE1TfUYtqKRe1G+BpxXxhuNOmrVChOnZqr62IeTy3AOG+hoEz994wiDvO0RWQaTa9FCidYG/xO8++ndxrhmsNIs9r0UjeaQZ49HLJHCD3DZJ8qKA0OPhzDdZPlRCpPkVc9Hq1kep+mjP7SbQ96ioymWpzGLoZ13m3mjlx27DZNE6iN4mgfA6yI3/AJUckLS/TZuYgxHquPRkX8Ljfju4Vlmo8wzg/m16Qn3ZFIPmpwfIVtNjdLLGkqHKOqsp7QwBHxpekg4ObOV/NeNMhtppJen25xHIAuyihgxXryfVO817VQBgAADqHCte537ES6TdZ4xqJB4xsG+GR7ayFTkA91MtA+JIX61cpn2iiimACJRIBeWEp4R3cBPgZUBPsOK6UrmXVpCsLsOKjaHipBHvAro/SbnpYIpDxeNG/eUH50p1sayX5jPRyuFDuqVzwtjTJMcTLAB7Zo6utZ7z1z4s4E/tLuEHwUPJ8UFCwVySCZuoszI0UUV6ARmj8zMoC3cfX0qSY7njVPjGa0isg5pLrZv5o/7W3Df+jIB7+m/hrX6R6hVlkOMDvGjmiMbM97Hw6O6nUeG2cfOnFeOWS/Rdbu4zuWdhIp73Xa97Fh5V7pnpZ7sS+Qv1MduR/M8TISpAOG4qw4qw3qw7wQD7K3jkbrX0yygn+0y4cZzh1JWQfvA1z3rGpLBGWPrH1R2n+gpbm+5c3VrbNHGodTKzZIJwWC5G49u/20LrnG0vEJ0SdPyOlyK5JsPqtRuI23HpJV9ockfCut65e54dCmtNTluNkiKaTpIpAPRJIBZSeog53dm+g8c9klIKyR3RcSSppqt4Iomc9mB3k8B/nsptZ67C6BmdVOPSUnBB68doq8c3HI0Xzre3Kn6NGfqImGOlYY+sb9TqC43+HFtm1EYwtPl9BZiwSlOmjMdDtpIbvopgQ4iHoniAyrIB5Nw8atVJc99k1rrH0gcJljkHZlFETr/CD+1Xmyu1lQOhyD5juPfWWhmnHb4musg924XrzIgYFTvBBBHcdxr1TPU9RSFCzEZx6K9ZPV7O+jJNJW+gJFNukadzD64ZbSW1YktaSbAJ+45Yp5FXHgBWm1kP5O2lyLBdXTjC3Dpsd4i6TaYd2ZCP2TWvUgfXgdroRPKyyM1ldRAZLwyqB2koce/Fc38nNTEsaqT6aAAjrIG4EV1Ma5p50+b2ewuHubZWNq5LBkzmIneVbHBeODwxuPfrgzPFKzLNiWSNC9FUNeUtwBjaB7yq5pS1W9vGCxLNKc4xGpx7dkY86PeuhXCYGtHPxaJvWbvpmS0hO1JK6ocb8bTAAbuJzXUthb9HFHGOCIq/ugD5VlPNHzWNaOLu8A6cD6uIYIjzxZmGQWxuAHDfx6tdpflyvJLcw7FjWONIKy/n1m2YrHPD6UP/AI3HzrUKoHPVybkvNPPQgmWBxKqjiwAIcDvwcj8OOuqRe1pl5K00ZfRURoesrKoViFlG4g7s46x/SpZ2AGTuHadwp7CcZrchLKDi6ZNc3dzs6xbr96GceYVh/JW7VzrzQN9J1vpBvSKGQg925B5l810VSbPNSyNobYYuONJmNflA8kHlWO+hUsYl2Jgoy2xnKtu3kKS2e456jWKx6/cKuyJDjtIUnzIzXZxFVe75u9MkkMj2cO0Tk4BUE9pVSFPlWcZyj0dF5RjLqjmHQtBu9RmCQo8jkjac52FHa7cFAz/QGuoeRHI6HT7RLcBXbe0jlfWc42j3DcAO4Cp2wsIoUCQxpGg4Kiqq+QFOaq3ZboFIXtlHMhjlRJEbijqGU+IO6iioQr6c3umBtr6Db570BH7p3e6rKiAAAAADcANwGOyiioQpXOxyJ/0lagR4FxCS0ROAGyPSQnqDYG/qIHVmuZrqzurSQq6SwuNxBDL/ANGHuoorqddCNWSGnHUbk7MKzyH9RD72A3edaHyM5lZ5XEupMUTceiD7UjcDh3GQo6jg58KKK7KcpdWVUYrojd7O1SJFjjUIiAKqqMAAbgAKWooqpYK+EZooqEISTkdYMxZrK1LHeSYIt/j6O+pe3t0jUKiqijgqgKB4AUUVCCtFFFQgUUUVCGd8suaGzvXMqFreY5JMYGwxPWyHr71I4nOaol1zEXnBbyF1/W6RfdvooqENK5suQKaXE4L9JPKR0jgYGBnZVRxwMneeJNXWiioQKKKKhAoooqEP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0" y="-1600200"/>
            <a:ext cx="27432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6095" y="908719"/>
            <a:ext cx="1666244" cy="2035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5" descr="data:image/jpeg;base64,/9j/4AAQSkZJRgABAQAAAQABAAD/2wCEAAkGBxQTEBQUDxQVFRQVFBUXFRgSFRUXFRgXFRgXFxcVFRQYHCggGBwmHBUVITIhJikrLi8uGB8zODMsNygtLisBCgoKDg0OGhAQGi4kIB0sLCwsMSwsLCwsLCwsLCwsLCwsLCwsLCwsLCwsLCwsLCwsLCwsLCwsLCwsLCwsLCwsLP/AABEIAOEA4QMBIgACEQEDEQH/xAAcAAABBQEBAQAAAAAAAAAAAAAAAgMEBQYBBwj/xABGEAABAwIEAggDBQQHBwUAAAABAAIDBBEFEiExQVEGEyIyYXGBkQehsRQjQlLBYpLR8CQzcoKi4fEVFjRDY3OyJVODk8L/xAAZAQEAAwEBAAAAAAAAAAAAAAAAAQIEAwX/xAAlEQEBAAIBBAICAgMAAAAAAAAAAQIRAwQSITEiQVGBE7EjYXH/2gAMAwEAAhEDEQA/APcUIQgEIQgEIQgEIXEHVwlRa6vbGO0deAG5/gs7W4g+Tc2b+UbevNTpFq7q8ZjZoDmPJv6nZVM+OyHuANHlc+5/gq8MXcqnSu6VJVyO7z3H1I+iYIvunsqMqIMBvJPx1Uje69w9T+qMq5lQToMclb3rOHjofcK1pMajfo67D+1t7rN5VwtTSd1twUpZCir3x903b+U7enJaKgxBsg00dxad/wDNV0tKmoXLrqJCEIQCEIQCEIQCEIQCEIQCEIQCEIQCrcTxIR9lur/kPNdxWvyCze+dvDxWeIubnUqZFbSXuLiS43J3JQGpwNXQ1SqbDUPIaCXEAAXJOgA5knZN4pXMghfLKbNYL6bknQNHiSQPVeV49Vz1z7VBLIBr1MegPIPdu88TwHpdc+Tlxw9r4YXL00uLfEWBjjHSMfUyai7OzECOBkO/oCqCs6aVolh650MMb5BmbFE6Rwjb2nXcb3NhbQceG6apaENtoBYaAbAcAEV1CJGkOvY72JBI/KDwCy3q/l/ponBqPUcPqetjbJkfHmFw2QAPAubEgE2uLG11Jyry3o/W1dJEYopGPjs7q2yt0iJdmuC0ZpNzoXBN1ZqJf+Iqp3/sscIWe0YGnqu96njn25TgzeqFq4WrxUYRkmEtg9rQezLJOe2CCHaOu7ba4C32DfEGkfDEaiaOOV7bvaA/Ix1yMrnEdk+a6YcmOc3FMuO4+2qLVxtwbg2I2IS4JWvaHxua9rhdrmkFpB4gjQpRarqLzC8Uz9l+j+HJ3+atAVjLLQ4TX5xlf3h8xz81Fi0qzQgIULBCEIBCEIBCEIBCEIBCEIBR62pEbS4+g5lPkrO4lU536d0aD9SkRaiyPLnEu1JXA1KASgFZUkBV3SDHYKOLral+UbNaNXvd+VjeJ+im19bHBG6SZwaxouSfkANyTsAF5DieIGoqnVE4zPF2wx/hhjGuvDOd3Hhe1wqcnJMIvhhcqmYhjlVXOYZo2Q07H52x3cZHEAhpfw0ve1t0ouAPiqp2ONdpC18rz+GBpkPqW6X9UltPXP0jo5rnjIAxvqSV5+cz5LvLw146xmotjKOaZNRc22+qaPRTE8naFNzsHyBw8M1rX+Sqa11TT2+0wuYQdXAZo3N17r26A8bHkqzi36sWuVnuNG0+fqunxVM2pdOGwwG75WuLD2bdkAkdo63BOnIFaHo98N81Mx00ksMxLi4RP7I10aWkuB8+RCj+PU83Se7fpFsEw+WMdkgC/AtsDfhtYlW83w5qAfuq02/6kLHH3BCgV/QevYw5ZoJ+bHsMZI5A6j3UzCfku/wOiGJfZKkRh5+zSvDTGdo3yGzZI/ytLuyRtrfgV6kWr59xB74w4Pa9j43ateO2wkjR35maXDvAL6FYbtB3uAfcXXocNutVi5ZN+DRauNJaQW6EahOkJBC6uTSUFUJGX47EcipSzOH1HVvvwOjv4rSgqtXjqEIRIQhCAQhCAQhCAQhcQQsVqMrLDd2g8uJ/nmqMBSsSlzSHkNB6bqO1WilACUAu5UoBB5P02xF02ISRm4iowwNbfR0z25zIR4A2Cb6KdHhVZ+tuY2locNfvHb5XHfKNDYb38786VUZbidc47PFOR/8AUP47+a3HQOnDaCBw3lZ1p836/IWHovP57e+tvDJqLKjwtkYs1rWjk0AD5KX1Df5KgV2JOaPuWiQhwBBL2i3Gzw0i/IaeYVhTyZmh1iLjYggjw1XDTvtzqAm5KNp8P55KSktcDe3A2PnyTthusnUdA6c1UdRFmgfG8P8AucoY8g/iYRYEgkEje61oC6uFWtt9o1J6C4VEqInydmzWt5u7RPk29vU+yTh1C+K4Mmdh1Ac2zmniA4Hu+FtFAzPxJwYOpxPG0dZE5oJI3jecrgfAEg+Fiu/DPFzJA6nkJL4ACwu3MRJABPEscHMO+gaeKvulTQaGqDtuol38Gm3zWJ6By3r4raZ6WZzgOJJhd9SStPT5asjPzzc29LISCE8QuWW1kMkK6waozMyndunpwVO4J2gmySA8DofX+QlI0iFwLqquEIQgEIQgEIQgEzVy5WE8hp58E8q3GJOyG8z9ERVSAlgLgCWArKutCUAgBKCJeV9PH2xCfl9lh/e++P0stZ0D1wuj4/0dn6rG/ExpjxMHhNSx+8cjmn/C8LTfC+QnC4Wn8BkaPJsjgFh55q39f018N3pZdJsb+yxggAudcNzXyi25NteOy8/k+INYDmY6B44xmIjiBlD2vuCeFwvSsZrYoYZJZyAyNuZ1xcgcLDmToFmpOh8+JR9ZJTU9KHAGMztMlRbgXCMt6u4tpmJVOLG2+vC/JlJ9q6P4kyADraTUvy3hmadtTYOAvoDxC2XR6qEsAkbq15LweYeS4fVeZ1XQcU9QIKh0sMjg50T4ZS6KZo7xaJASxwvq3kb6r0HoqxrGmJgs2KKJrR+/c/L5KOSSXS3Huza6jmBLgDq02PhoD9CFmsc6e0kDixpdUSg2LKezrHYh775W+9/BVvxGbMGuMD3Na9rWziK5kyi5YW5dQO8DYXIPgvNcOwmrqiYaCAjstLmANa6w/wCYc9gwHm43NvNTx4TJXkyuLV4101qahr2dmlZbUMdeR1wdDLoGDQg5dfFWXwyxgOnkhiIMT2dYANcjxbMLjmLacwq6To23DwJMToJJBu6oMjalrTf8TABk9vdehdHKmGWJklKWGMt06sADTcZbCxB4cE5J2+NHH8vOzXTg/wDp1V/2JP8AxKw3wxGauhI/DSzl3q+No/8AFbD4jSWwuqvxicPfT9Vkvgy0uq6k8I6djfIvkcf/AMrp08c+evWLJJTrkghbWQ0Qm3BPEJBCC/oZs0bTxtY+Y0UhVWCyaOb6j13/AEVqqrwIQhAIQhAIQhBwqmxV15LcgPnqroqhrDeR3n9NFMRTLQlgLgSgpVKASrLgUXGMQbT08s7xdsUbnkDjlF7euyJea/Fxn9MhJ0P2WTJ/aEjdD7i3ktH0LjMWFQuANzD1lrXN33ftx72yyfSeATRskxOpnMxiLxHRwxlkLCM50ylxaPzOcLkGy9FwBzTSwdU4Pb1MWVwBGYBgAdY6i9r2WHmymXmNfFjcfFZrptJeNgOrW19FJMDxgLmgHX8OYAeYKuPiXFXSZBQwCoY6KaN7esMbopXluScWcL5bG3mdrpzpFTB0Ty5jHsMbmyB4eSWncDICfbiAsvSYxiMbCyKojkZtG6emqHSMbyL8jesIGnaF/NTwcsxmsjl4rbuLD4l548IoGzuDq1ktK0OaRmdKG2ls7jcXueN1YdFo3DrHPzC4jAzZeAcd2gA6usskMPlfKa3F6kyinDnRN6t0UcfEuyEC/D21JV5h9bWzU3XwwshhIDmNnD3ySNtcOtGfu2+jio5N8uXw+k4f4sfn9pmPQu64uGgLWC5F9QX3FrjgQnPg3F/RZpibuqKydzid7MIY1vgBlOnC6bwvE2VtMHssHC7JGg3McjNCwn5g8RYrP4diE2GzSmnDaille6SSBsjWzRyHvPhzHUG2rfKyr0+UwzsyW5p3YS4r3pP05qKfEpKYxktcaZlMwwF7JxKR1xMmYZSM2Ubjsm4KrMPwb7HjNbSU5ywTQNqY2jaJ5dYWHDtX9A0cFNm+LsBAbDT1Ukv5JGxxBp27cjnEDzF0ro3SzSTVFZVFnXVQaxrYXZ2QxMBDWNf+J2tyeYWjmzxmOnDixyuR7phSOq8Kka0dt8TXgDmLOIHqFlehNNX0pmMENNeUtd1dTNkmswvN+rZfLfPx2svSpCI49NAxvsGjT2t8l5thdLRxSyylzp5JJnTMLKWV0jcxzANc1pLt+fFZ+PO471HfPCZa3W+6L4+KuNxLDFNE8xzxO3jkHAH8TTuHcVcELNdEcNm66oq52mL7R1bWREWe2OK4a+blIbm44CwWmIW6W2eWLKTfg2QkOCcKSQrKn8LdaQeII/X9FeLO0xtI0/tD+C0IUVaOoQhQkIQhAIQhALOyG7ifE/VaJZ07nzKmIroSwkhKClBQUbFsObUQSwSXySscx1twHC1x4qSEsIPLKrBsQjj+zz0ja6LLkbNBMyJ5AGUdax/ED081pei1S8umZPGIZWPja6MSNkDB1THMAe0AWsdhoDda9ec1UrmY5VsjcbzQUrvBpbmYXejb+pAWXm4sZjbGji5crlqtq+RoLQSAXEhoPEjl7j3Ci1jGMY57yGsa0ucXbBoFy4nlukY3jMVJCZZzYXygAXe9ztAyNu5ceX6LIY7UVMzITU/cw1FRDGynaLyPY913CqcdG9kHst9TwWacffpoufbtynwCTFvvpy+KiDm9REDlMzbgmeXk21yG77bbn06NoaA1oAAAAA2AGwCo6DELsB2a55ZGOJGwd5ENLvIp3pHWhkJddwLcrmuaCcrr6F4GuTXtHgCTwXo44TGajz8s7l5rMTua3HyIwA2poyX5dA6SF9g4j8wabXVxW4Tn3Lh/Zy2PjYg2WF/3nhNeyZrZXCIVPW9TE6Tq+u6lwDnMuLZ2zHT6Fei4VicdRG2SB7XsdsWm48R4Ect1h6nH57benyvYg02ChpFi/Q8Xaeo4q3iiy+f08kiYSZmdWGFt+1n5Xbe2v5c+19cvC6dkkaHWuLknKOJtqbei49v27d20LGqhrKeYu2EMhPlkcnOh7y7D6QuNyaeK5/uBU3TwubRyyRi7mRSXB2c1zcrhbwuHf3Vd9E6B0FBTQvN3Rwsa4g3F7XNjy1+S19L6rL1H0tCkkJZSStbMbKSUspDkQQNx5rSBZsrRt2UVMKQhChYIQhAIQhALOnc+ZWiWflFnO8z9VMRQEsJASwpQUEoJITjYyg4sPSYbmxqtmf3WspWsHC/Vkknna49/Jb0MHFYvEa9tNPXPkIbl6ubtGwLDCxjSTw7cTh/quHUb7PDtwSd/lBxFofjlM2a2SOkfJCCO9KX5XHldrQ33UTpTRVs0gY3q+rY8TMkyuY4OZfKzvEXOYgu08tQnujnRqd9VHXVk5dII7MZp1bRILkR8covbXc3Wxmiu3XY3WTK6s19NMkvv7Yzo7jLJpQxjXtdTgmZsm7ZXXZlvsdM5uNLEW5BeOY0+on+xUNzJYieS5DYI9M3atrIQ7QcDuqWtwitGIiWkLWZ2GOVz2uLCG91xZxcNLEHhw2XoGCYSyCNsUY2uXOPee86ve88XE3K03qd4+PdZ50+srv0i/wCzo4acQ04MTWgZTHoQRsT+Y353vxWC6I43FHiVUxz2Rtc4N0u2KWoYSJHsB0Y6xbdt9d1r+nFeYKSWRnfDbMt/7juxH/icPZZPo5hsIp4qOvY2SCfVk7QQGzv78cpOscgdcB2l9jY78eHj75lt25eSYa09NBzDj6G238/NLP0Xn8Rr8JJbIySuoQexJH2qiJvKRvEDXw03GytKL4j4dIP+IDDyla9hHuLfNVy4ssUzkxq8xeQdVJfUBj7g7WynQpfQirdLhtJI83c6CPMTxIGUn5LO9LcagdR1HVzxOvA8jK9tzdhtYXutN0OgyYfSMH4aeIcPyA/qu3Syze3LqbLrS2KSVCxHHKaD+vnhjtwfI0H2vdV+DdL6SqmdFTS53hpd3XNa5oOUmNzgM9idbLWzLspDkspBQIK0Tdlnmi5A8QtEFFI6hCFCwQhCAQhCAVHWttI739wrwqpxVvaB5j6KYiooSgkBLClB+I6EoMhSWO0IXGoFtPFYnp7SmoqqWnjAbJI17nSvJDRCx8ZcwNHfcX5CPy67XK0fSTpLBRMHWkukf2YoYxmlkdwDW/qdFg8XwWsqmPqp3GmqgWupIw+4p2sBuHO2zPB7R8BfayrZuaiZZLuvQKWLKxjCMwaA0HjoLXT44Dhc/LZYX4d9NDWsdHL2Z49JGg6HhnaRpYn2WzBXn5bl1W6SWbhwC/e4EWXWuObXa/6KNNNbc3VXjWNCCJ8srrNjaXH02A8TsPNU7p6i/bfdQullVmqKOmYf66VztBezIY3Puf72XffVS6ekkP3uQFxeBNGe7KNnOYDs62ovvseYzXw7imlkdWVYdmqQXRi/ZijGjWBvDMLG43trbjvowTtrbgvS4sOzHTz+XPuyJwUWuY5C6I91r9cmtrMce0NiMrr2tw2UrEMJhnBbPFHI3ftsadeBB4HxTjIW27Itck6cybk+6eB01V1WWq/h9Ruk6xrCHhtm3c5zQDvlaTofEWUN3w0oy5rnxNcbEOcZJQ4jxAOvvstrdNTyEa2ugpsL6IUVOc0VNC13PICfd1ys9NOK3G4TT3MWHslEso7pkkAaIGu423I4WVv0jqpJOrpoXlklQ4tL27xxtGaV4/ayjKDzc1WeEYVDTQtipmBkbeA3J4ucd3OPMobSyklKKQUQXSNvI3zB9tVfBU+FMvJfkFcqKtAhCFCQhCEAhCEAoOKx3ZfkfropyRMy7SDxFkFAEPkDRdxDRzcQB7lcIsbHgo+J4dFUQvhqGB8bxZzXfIg8CNwRqCFZRDn6W0TDZ1TETyY7OfZt1Ak6SVFT2cKp3OvvUVbXRU7fFrTZ8p8gB4pnA8alpqgUNbva1NMQA2oYNgXcJALAttrYlbRsodtqiWUwbo/FRPdUVMjqmul0dK4Xef2IIhqxunD1Ntu4hgz6lw+1ktg4QNPaf41DgdRt92025l2w1TIwCSAATuRufM8VXY3MyKJ0szgyNoJeSTe2waLbX9+A3QeeYvRiDFqSopcrWueKWezTkDXdwdkgB1hYciG3C9AklAC8cxDpJPPI5zHNihDmOhhLWOA6t4e18ml81wDYEW21V1hXTy7hHXgRE7SgkwuPjfVh89Fh6md13i09NnjPjlW0kxBtzqL5suuhB4Ag8Tw5rE9V/tWrObWgpn8/6+cbjxYAf9b6Z7ptjn2rMyl7gGsmoL8pu1rR+UEXze3ju+hMULmRy0oDIJoGtLQe7NFptxJGYEk/gbzU9NwyXuy9p6jm3O3FeYdEYXAf8l2jP+m7gy/5DsOR02ItoqQA+Y+ihSRgjK4XB3ClQMPebw3C2scTU2ZhmDb6nYc7bpaqMWbcHUg3GVzdHNcNnDxHsdjoUTVs73VdUyAZrXu3cbkeg1SMNxXMermsJAL6d1w0Gdo5XOo4EjmCZtRRRyDtta7x2Po4aj0KHtmMEAfXueHF3V02lyDlM0pzAcRpC3fktOSs3QZYsUfC2QyF1I1zg6xdGGyuyNc4d64kNr62GpN7rRkoOFIK6SkFBa4RH2SeZ+n8lWCap4srQOQTqqvAhCEAhCEAhCEAuLqEFNicVn3GzvrxUUFXdbBmYRx3HmqIFSrUbGcJiqojFO27TqCNHscO69jt2uHAqgw6tqKWU0lS7rczTJBMeyZI22D2yng9nZuRuHAgbqd0x6SsoaYykZpHdmGPi952HkNyV49UTzSPFRUv6yfMHHMezbcwMbsGEXBFuNyq5ZzH2h7zSVwka1zHAsI3bsQNLg8l5l8ROkn2uQQwH+jxOu4j/myDl+w22nM67DVGO9MhLC2Cke4mRt536gxsdvEOUhOn7IvxWZkeGjwA2HIW+i583Jr4xG1RKTG7XuuPeP4fA+Hj4pUuINa3UZg7ssbvm9OS7idTlF29rNoG8yeXgmMNw0g532LjsG90eDVy8a3QughcGWdvcmw2bc3DR5Lb/CKrLKiopieyQJmDzIY+3qW6LN9UbK06GktxOmO2brWHyLC+3+BW4s/l/wBNvbWsuGm3gfdPxw2Onsk0nd9Sn1qS4qSvfd2niVczC7T5Lyr4g9Ii2NsMbiyWQuD8h1ayI5X2PDM6wB3tdN68opPS7pbG28dKHS1EbrgxuyiJw49YdHW4t10NiqOl6cYlUTRwumgpRK4MEjYy7K53dvcnc6A+KzbBa2XS21uCVWxF0ZLdJG2e3kS03HkdFw/mtpHt3RTosyiEji9808xBmml77yOA5N8FfEqJhNYJqeGUbSRRv/eaD+qkkrss4SpGHRZn34N19eCikq8w+DKzXc6n+CESQuoQoWCEIQCEIQCEIQCEIQcKqMUp7OzDY7+BVws38QMcFJQSybvcOqhHOV4IZ7WLvJpRFeJdIMS+11klRIfuo3Oipm/st0dJ/eIv5e6zVbUPkkyRG7tdfwxg7g/VOYheOJsbD2nWYDxue876lWNFStjYGsHmeJPMrLll57r+lLXKGkEbA1vqTuTxJUTGKoMbzcTZo4k/yVYySBoudAFTwx9ZIZnDwYDwbztzOpVcfN3URyhoiDmkOZ3DTRvg0K2hZxKaYNVKCrlbab26maqZ0YErO/C5srbc2G9vUXHkU8kTNu0jmCPfRRjdXY96wiqbLBHIw3a9oeCOTgCNfVTbrzv4YYwXYTEx28MjoHnkM3Y/8mjyV10h6RRUkRfO/K3Ybkk/la3iV6MW2dxjE2UrnvldlpyHOJ1IY9rS4gD9sAkD8wt+ILwutxE1dVPVEZWyOtGOTG6A+ZsPW6n9JOkE+Imz7xUwNxHftPtsZD+nD5qLHCALAbbf5Lhy8k1qGyI7X1/myfiZmaQeLfqLKNWts3MPwm58iCD8jf0UmgfmF+FtP4+91wvrar1j4YVvWYXAOMQdC7zjcR9C33WncV538Ipcv2yHlMyUeUrbH5sXo1PGXuDR/oOa2y7m1knDKfM7Mdm/Mq6TcEQaABsE6oWkCEIRIQhCAQhCAQhCAQhCAXlPxpz9bSC/3QbM63/VGQB37jnj1K9WXl3x2hIho5RfKypyOI4CVhtfwu35hVzm8ai+nlUlPmna4juN083G30b805VPIGnDh4J50gAXMEw59ZVx00V8zzdxH4Ix35D5bDmSAsmMuWnOeVV1vWm3AHXxtw/j7KcxnAJzEKdsdVUxxgNayokY0DYBpsPpdORssFOfjwVxkdk4hC5oC47ZdXCgk9D8fjpWYhHUOsx7WSsAtmc4gsc1o4uJy/uqnraiWrm6+rN3AWjjHdjbyA58SUiaha6VryLltwBw8CfJT447brvly/GSLbNsh5pfVBOoXHaqFUN7JFjqCNuYTODSgxs8BlI5Fuh0/ndTJoieP1/iqyiiIkkBNrODhoD3hf6gq884pbb4bzFuJZOM8Tmj+1Gesb/h6z2XulFSBjbceJXzz0fqOrraSX8lRHc7aPPVn5PK+jmrRxXeK+LqEIXRYIQhAIQhAIQhAIQhAIQhAKn6WYE2to5ad5tnb2Xfle3VjvRwBVwhB8v02E1ctSaSOBxqGuLZBYtYwtNi97yLBmlweIK9w+HXQsYdC7rHNkqJSDK9o0AG0cdxfINTruSStcGD3Q/bRVmMnpGtPl2tu6qqXu3dVTkjykcP0T8RHALtRhk8Li2qaWy3JfmG73Euc4cCCSToht+KyZ3y50tC5dGYKiHUJyOne7uscf7LSfopcWCVLu7TzH/4n/qFOqlXBqUrhnRStO1LN6tt9U7/ALm11r/ZpP8ADf2zJ25fgUSFaydGaxvepZv3CfpdMtwSpJsKee//AGpP4Jq/gQCo5g+8zc22PmCbfVbXCvh3WS6yNbC3nKbu/cbr72WmpvhVEB97USOP7DWtHzur48eV+kyV5hSwF8jGN7zntAtvfMLfNfSgWXwHoLS0sgkaHPkb3XSOvl4XDQAL+K1K78WFxnlbGaCEIXVYIQhAIQhAIQhAIQhAIQhAIQhALjkIQZbpz/UHyXilV33eaELFye3K+zuHd/0Xp3Rzu/zzK4hRj7I21HspaELXi6T05xXUIV1gEIQq/YF1CFaodCEIQCEIQCEIQCEIQCEIQf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10287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80928"/>
            <a:ext cx="2736304" cy="3223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259632" y="1301326"/>
            <a:ext cx="4178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Have</a:t>
            </a:r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a </a:t>
            </a:r>
            <a:r>
              <a:rPr lang="tr-TR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cold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5" name="Picture 7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5388" y="5877272"/>
            <a:ext cx="8413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9307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920" y="457200"/>
            <a:ext cx="2088232" cy="2251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cdn.omgshealth.com/wp-content/uploads/2013/07/Sore-Throat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9543" y="328681"/>
            <a:ext cx="2347907" cy="27013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276872"/>
            <a:ext cx="2123728" cy="23907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46079" y="3744317"/>
            <a:ext cx="6730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Have</a:t>
            </a:r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a </a:t>
            </a:r>
            <a:r>
              <a:rPr lang="tr-TR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sore</a:t>
            </a:r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throat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8120" y="5666928"/>
            <a:ext cx="846981" cy="846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442191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encrypted-tbn0.gstatic.com/images?q=tbn:ANd9GcQxE6M4txQfsmvm7qfC0lzQb2MwTxOrjIzTqo8xcauVBgzt6yzh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64904"/>
            <a:ext cx="3810000" cy="3733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31640" y="620688"/>
            <a:ext cx="46803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Have</a:t>
            </a:r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a COUGH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61248"/>
            <a:ext cx="846981" cy="846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9883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760362" y="620688"/>
            <a:ext cx="5822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Have</a:t>
            </a:r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a HEADACHE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 descr="http://media.newindianexpress.com/article608470.ece/alternates/w460/headach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4381500" cy="272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61248"/>
            <a:ext cx="846981" cy="846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71556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19672" y="1148859"/>
            <a:ext cx="5873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Have</a:t>
            </a:r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a STOMACHE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 descr="https://encrypted-tbn0.gstatic.com/images?q=tbn:ANd9GcSj-F5U-e9g4OoTPglvEVl0TpbHcVWywnGyYGeAxrbte2G-mac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08919"/>
            <a:ext cx="2448272" cy="30731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061" t="32225" b="38615"/>
          <a:stretch/>
        </p:blipFill>
        <p:spPr>
          <a:xfrm>
            <a:off x="5364088" y="3068960"/>
            <a:ext cx="2305862" cy="27130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61248"/>
            <a:ext cx="846981" cy="8469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21586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462944" y="404664"/>
            <a:ext cx="6139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Have</a:t>
            </a:r>
            <a:r>
              <a:rPr lang="tr-TR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a TOOTHACHE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5" t="67071" r="67287" b="4646"/>
          <a:stretch/>
        </p:blipFill>
        <p:spPr>
          <a:xfrm>
            <a:off x="1604864" y="2348880"/>
            <a:ext cx="1620981" cy="1939637"/>
          </a:xfrm>
          <a:prstGeom prst="rect">
            <a:avLst/>
          </a:prstGeom>
          <a:ln w="228600" cap="sq" cmpd="thickThin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2052" y="3092477"/>
            <a:ext cx="1857375" cy="2106935"/>
          </a:xfrm>
          <a:prstGeom prst="rect">
            <a:avLst/>
          </a:prstGeom>
          <a:ln w="228600" cap="sq" cmpd="thickThin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733256"/>
            <a:ext cx="8413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629544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ılavuz">
  <a:themeElements>
    <a:clrScheme name="Kılavuz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Kılavuz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Kılavuz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101</TotalTime>
  <Words>86</Words>
  <PresentationFormat>Ekran Gösterisi (4:3)</PresentationFormat>
  <Paragraphs>35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Kılavuz</vt:lpstr>
      <vt:lpstr>Slayt 1</vt:lpstr>
      <vt:lpstr>What is the matter with you?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2013-12-28T18:42:38Z</dcterms:created>
  <dcterms:modified xsi:type="dcterms:W3CDTF">2017-02-04T14:47:58Z</dcterms:modified>
  <cp:category>www.sorubak.com</cp:category>
</cp:coreProperties>
</file>