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86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7" r:id="rId33"/>
    <p:sldId id="288" r:id="rId34"/>
    <p:sldId id="289" r:id="rId35"/>
    <p:sldId id="290" r:id="rId36"/>
    <p:sldId id="291" r:id="rId37"/>
    <p:sldId id="292" r:id="rId38"/>
    <p:sldId id="294" r:id="rId39"/>
    <p:sldId id="293" r:id="rId40"/>
    <p:sldId id="295" r:id="rId41"/>
    <p:sldId id="296" r:id="rId42"/>
    <p:sldId id="297" r:id="rId43"/>
    <p:sldId id="298" r:id="rId44"/>
    <p:sldId id="299" r:id="rId4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198" autoAdjust="0"/>
    <p:restoredTop sz="94792" autoAdjust="0"/>
  </p:normalViewPr>
  <p:slideViewPr>
    <p:cSldViewPr>
      <p:cViewPr>
        <p:scale>
          <a:sx n="66" d="100"/>
          <a:sy n="66" d="100"/>
        </p:scale>
        <p:origin x="-1872" y="-6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83BE46-E017-47DC-9225-8DF85311C2C5}" type="datetimeFigureOut">
              <a:rPr lang="tr-TR" smtClean="0"/>
              <a:pPr/>
              <a:t>20.04.2017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0D9112-CEB6-4DAD-A57C-EB780703EE10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D9112-CEB6-4DAD-A57C-EB780703EE10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D9112-CEB6-4DAD-A57C-EB780703EE10}" type="slidenum">
              <a:rPr lang="tr-TR" smtClean="0"/>
              <a:pPr/>
              <a:t>10</a:t>
            </a:fld>
            <a:endParaRPr lang="tr-T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D9112-CEB6-4DAD-A57C-EB780703EE10}" type="slidenum">
              <a:rPr lang="tr-TR" smtClean="0"/>
              <a:pPr/>
              <a:t>11</a:t>
            </a:fld>
            <a:endParaRPr lang="tr-T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D9112-CEB6-4DAD-A57C-EB780703EE10}" type="slidenum">
              <a:rPr lang="tr-TR" smtClean="0"/>
              <a:pPr/>
              <a:t>12</a:t>
            </a:fld>
            <a:endParaRPr lang="tr-T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D9112-CEB6-4DAD-A57C-EB780703EE10}" type="slidenum">
              <a:rPr lang="tr-TR" smtClean="0"/>
              <a:pPr/>
              <a:t>13</a:t>
            </a:fld>
            <a:endParaRPr lang="tr-T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D9112-CEB6-4DAD-A57C-EB780703EE10}" type="slidenum">
              <a:rPr lang="tr-TR" smtClean="0"/>
              <a:pPr/>
              <a:t>14</a:t>
            </a:fld>
            <a:endParaRPr lang="tr-T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D9112-CEB6-4DAD-A57C-EB780703EE10}" type="slidenum">
              <a:rPr lang="tr-TR" smtClean="0"/>
              <a:pPr/>
              <a:t>15</a:t>
            </a:fld>
            <a:endParaRPr lang="tr-T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D9112-CEB6-4DAD-A57C-EB780703EE10}" type="slidenum">
              <a:rPr lang="tr-TR" smtClean="0"/>
              <a:pPr/>
              <a:t>16</a:t>
            </a:fld>
            <a:endParaRPr lang="tr-T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D9112-CEB6-4DAD-A57C-EB780703EE10}" type="slidenum">
              <a:rPr lang="tr-TR" smtClean="0"/>
              <a:pPr/>
              <a:t>17</a:t>
            </a:fld>
            <a:endParaRPr lang="tr-T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D9112-CEB6-4DAD-A57C-EB780703EE10}" type="slidenum">
              <a:rPr lang="tr-TR" smtClean="0"/>
              <a:pPr/>
              <a:t>18</a:t>
            </a:fld>
            <a:endParaRPr lang="tr-TR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D9112-CEB6-4DAD-A57C-EB780703EE10}" type="slidenum">
              <a:rPr lang="tr-TR" smtClean="0"/>
              <a:pPr/>
              <a:t>19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D9112-CEB6-4DAD-A57C-EB780703EE10}" type="slidenum">
              <a:rPr lang="tr-TR" smtClean="0"/>
              <a:pPr/>
              <a:t>2</a:t>
            </a:fld>
            <a:endParaRPr lang="tr-TR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D9112-CEB6-4DAD-A57C-EB780703EE10}" type="slidenum">
              <a:rPr lang="tr-TR" smtClean="0"/>
              <a:pPr/>
              <a:t>20</a:t>
            </a:fld>
            <a:endParaRPr lang="tr-TR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D9112-CEB6-4DAD-A57C-EB780703EE10}" type="slidenum">
              <a:rPr lang="tr-TR" smtClean="0"/>
              <a:pPr/>
              <a:t>21</a:t>
            </a:fld>
            <a:endParaRPr lang="tr-TR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D9112-CEB6-4DAD-A57C-EB780703EE10}" type="slidenum">
              <a:rPr lang="tr-TR" smtClean="0"/>
              <a:pPr/>
              <a:t>22</a:t>
            </a:fld>
            <a:endParaRPr lang="tr-TR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D9112-CEB6-4DAD-A57C-EB780703EE10}" type="slidenum">
              <a:rPr lang="tr-TR" smtClean="0"/>
              <a:pPr/>
              <a:t>23</a:t>
            </a:fld>
            <a:endParaRPr lang="tr-TR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D9112-CEB6-4DAD-A57C-EB780703EE10}" type="slidenum">
              <a:rPr lang="tr-TR" smtClean="0"/>
              <a:pPr/>
              <a:t>24</a:t>
            </a:fld>
            <a:endParaRPr lang="tr-TR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D9112-CEB6-4DAD-A57C-EB780703EE10}" type="slidenum">
              <a:rPr lang="tr-TR" smtClean="0"/>
              <a:pPr/>
              <a:t>25</a:t>
            </a:fld>
            <a:endParaRPr lang="tr-TR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D9112-CEB6-4DAD-A57C-EB780703EE10}" type="slidenum">
              <a:rPr lang="tr-TR" smtClean="0"/>
              <a:pPr/>
              <a:t>26</a:t>
            </a:fld>
            <a:endParaRPr lang="tr-TR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D9112-CEB6-4DAD-A57C-EB780703EE10}" type="slidenum">
              <a:rPr lang="tr-TR" smtClean="0"/>
              <a:pPr/>
              <a:t>27</a:t>
            </a:fld>
            <a:endParaRPr lang="tr-TR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D9112-CEB6-4DAD-A57C-EB780703EE10}" type="slidenum">
              <a:rPr lang="tr-TR" smtClean="0"/>
              <a:pPr/>
              <a:t>28</a:t>
            </a:fld>
            <a:endParaRPr lang="tr-TR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D9112-CEB6-4DAD-A57C-EB780703EE10}" type="slidenum">
              <a:rPr lang="tr-TR" smtClean="0"/>
              <a:pPr/>
              <a:t>29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D9112-CEB6-4DAD-A57C-EB780703EE10}" type="slidenum">
              <a:rPr lang="tr-TR" smtClean="0"/>
              <a:pPr/>
              <a:t>3</a:t>
            </a:fld>
            <a:endParaRPr lang="tr-TR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D9112-CEB6-4DAD-A57C-EB780703EE10}" type="slidenum">
              <a:rPr lang="tr-TR" smtClean="0"/>
              <a:pPr/>
              <a:t>30</a:t>
            </a:fld>
            <a:endParaRPr lang="tr-TR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D9112-CEB6-4DAD-A57C-EB780703EE10}" type="slidenum">
              <a:rPr lang="tr-TR" smtClean="0"/>
              <a:pPr/>
              <a:t>31</a:t>
            </a:fld>
            <a:endParaRPr lang="tr-TR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D9112-CEB6-4DAD-A57C-EB780703EE10}" type="slidenum">
              <a:rPr lang="tr-TR" smtClean="0"/>
              <a:pPr/>
              <a:t>32</a:t>
            </a:fld>
            <a:endParaRPr lang="tr-TR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D9112-CEB6-4DAD-A57C-EB780703EE10}" type="slidenum">
              <a:rPr lang="tr-TR" smtClean="0"/>
              <a:pPr/>
              <a:t>33</a:t>
            </a:fld>
            <a:endParaRPr lang="tr-TR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D9112-CEB6-4DAD-A57C-EB780703EE10}" type="slidenum">
              <a:rPr lang="tr-TR" smtClean="0"/>
              <a:pPr/>
              <a:t>34</a:t>
            </a:fld>
            <a:endParaRPr lang="tr-TR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D9112-CEB6-4DAD-A57C-EB780703EE10}" type="slidenum">
              <a:rPr lang="tr-TR" smtClean="0"/>
              <a:pPr/>
              <a:t>35</a:t>
            </a:fld>
            <a:endParaRPr lang="tr-TR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D9112-CEB6-4DAD-A57C-EB780703EE10}" type="slidenum">
              <a:rPr lang="tr-TR" smtClean="0"/>
              <a:pPr/>
              <a:t>36</a:t>
            </a:fld>
            <a:endParaRPr lang="tr-TR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D9112-CEB6-4DAD-A57C-EB780703EE10}" type="slidenum">
              <a:rPr lang="tr-TR" smtClean="0"/>
              <a:pPr/>
              <a:t>37</a:t>
            </a:fld>
            <a:endParaRPr lang="tr-TR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D9112-CEB6-4DAD-A57C-EB780703EE10}" type="slidenum">
              <a:rPr lang="tr-TR" smtClean="0"/>
              <a:pPr/>
              <a:t>38</a:t>
            </a:fld>
            <a:endParaRPr lang="tr-TR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D9112-CEB6-4DAD-A57C-EB780703EE10}" type="slidenum">
              <a:rPr lang="tr-TR" smtClean="0"/>
              <a:pPr/>
              <a:t>39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D9112-CEB6-4DAD-A57C-EB780703EE10}" type="slidenum">
              <a:rPr lang="tr-TR" smtClean="0"/>
              <a:pPr/>
              <a:t>4</a:t>
            </a:fld>
            <a:endParaRPr lang="tr-TR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D9112-CEB6-4DAD-A57C-EB780703EE10}" type="slidenum">
              <a:rPr lang="tr-TR" smtClean="0"/>
              <a:pPr/>
              <a:t>40</a:t>
            </a:fld>
            <a:endParaRPr lang="tr-TR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D9112-CEB6-4DAD-A57C-EB780703EE10}" type="slidenum">
              <a:rPr lang="tr-TR" smtClean="0"/>
              <a:pPr/>
              <a:t>41</a:t>
            </a:fld>
            <a:endParaRPr lang="tr-TR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D9112-CEB6-4DAD-A57C-EB780703EE10}" type="slidenum">
              <a:rPr lang="tr-TR" smtClean="0"/>
              <a:pPr/>
              <a:t>42</a:t>
            </a:fld>
            <a:endParaRPr lang="tr-TR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D9112-CEB6-4DAD-A57C-EB780703EE10}" type="slidenum">
              <a:rPr lang="tr-TR" smtClean="0"/>
              <a:pPr/>
              <a:t>43</a:t>
            </a:fld>
            <a:endParaRPr lang="tr-TR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D9112-CEB6-4DAD-A57C-EB780703EE10}" type="slidenum">
              <a:rPr lang="tr-TR" smtClean="0"/>
              <a:pPr/>
              <a:t>44</a:t>
            </a:fld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D9112-CEB6-4DAD-A57C-EB780703EE10}" type="slidenum">
              <a:rPr lang="tr-TR" smtClean="0"/>
              <a:pPr/>
              <a:t>5</a:t>
            </a:fld>
            <a:endParaRPr lang="tr-T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D9112-CEB6-4DAD-A57C-EB780703EE10}" type="slidenum">
              <a:rPr lang="tr-TR" smtClean="0"/>
              <a:pPr/>
              <a:t>6</a:t>
            </a:fld>
            <a:endParaRPr lang="tr-T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D9112-CEB6-4DAD-A57C-EB780703EE10}" type="slidenum">
              <a:rPr lang="tr-TR" smtClean="0"/>
              <a:pPr/>
              <a:t>7</a:t>
            </a:fld>
            <a:endParaRPr lang="tr-T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D9112-CEB6-4DAD-A57C-EB780703EE10}" type="slidenum">
              <a:rPr lang="tr-TR" smtClean="0"/>
              <a:pPr/>
              <a:t>8</a:t>
            </a:fld>
            <a:endParaRPr lang="tr-T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D9112-CEB6-4DAD-A57C-EB780703EE10}" type="slidenum">
              <a:rPr lang="tr-TR" smtClean="0"/>
              <a:pPr/>
              <a:t>9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D9F3D-E4EB-40BB-A123-9D5B80D07352}" type="datetimeFigureOut">
              <a:rPr lang="tr-TR" smtClean="0"/>
              <a:pPr/>
              <a:t>20.04.2017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E6E13-1B9E-47B2-9142-EF31689EB9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2422">
    <p:wheel spokes="3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D9F3D-E4EB-40BB-A123-9D5B80D07352}" type="datetimeFigureOut">
              <a:rPr lang="tr-TR" smtClean="0"/>
              <a:pPr/>
              <a:t>20.04.2017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E6E13-1B9E-47B2-9142-EF31689EB9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2422">
    <p:wheel spokes="3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D9F3D-E4EB-40BB-A123-9D5B80D07352}" type="datetimeFigureOut">
              <a:rPr lang="tr-TR" smtClean="0"/>
              <a:pPr/>
              <a:t>20.04.2017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E6E13-1B9E-47B2-9142-EF31689EB9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2422">
    <p:wheel spokes="3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D9F3D-E4EB-40BB-A123-9D5B80D07352}" type="datetimeFigureOut">
              <a:rPr lang="tr-TR" smtClean="0"/>
              <a:pPr/>
              <a:t>20.04.2017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E6E13-1B9E-47B2-9142-EF31689EB9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2422">
    <p:wheel spokes="3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D9F3D-E4EB-40BB-A123-9D5B80D07352}" type="datetimeFigureOut">
              <a:rPr lang="tr-TR" smtClean="0"/>
              <a:pPr/>
              <a:t>20.04.2017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E6E13-1B9E-47B2-9142-EF31689EB9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2422">
    <p:wheel spokes="3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D9F3D-E4EB-40BB-A123-9D5B80D07352}" type="datetimeFigureOut">
              <a:rPr lang="tr-TR" smtClean="0"/>
              <a:pPr/>
              <a:t>20.04.2017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E6E13-1B9E-47B2-9142-EF31689EB9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2422">
    <p:wheel spokes="3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D9F3D-E4EB-40BB-A123-9D5B80D07352}" type="datetimeFigureOut">
              <a:rPr lang="tr-TR" smtClean="0"/>
              <a:pPr/>
              <a:t>20.04.2017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E6E13-1B9E-47B2-9142-EF31689EB9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2422">
    <p:wheel spokes="3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D9F3D-E4EB-40BB-A123-9D5B80D07352}" type="datetimeFigureOut">
              <a:rPr lang="tr-TR" smtClean="0"/>
              <a:pPr/>
              <a:t>20.04.2017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E6E13-1B9E-47B2-9142-EF31689EB9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2422">
    <p:wheel spokes="3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D9F3D-E4EB-40BB-A123-9D5B80D07352}" type="datetimeFigureOut">
              <a:rPr lang="tr-TR" smtClean="0"/>
              <a:pPr/>
              <a:t>20.04.2017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E6E13-1B9E-47B2-9142-EF31689EB9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2422">
    <p:wheel spokes="3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D9F3D-E4EB-40BB-A123-9D5B80D07352}" type="datetimeFigureOut">
              <a:rPr lang="tr-TR" smtClean="0"/>
              <a:pPr/>
              <a:t>20.04.2017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E6E13-1B9E-47B2-9142-EF31689EB9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2422">
    <p:wheel spokes="3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D9F3D-E4EB-40BB-A123-9D5B80D07352}" type="datetimeFigureOut">
              <a:rPr lang="tr-TR" smtClean="0"/>
              <a:pPr/>
              <a:t>20.04.2017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E6E13-1B9E-47B2-9142-EF31689EB9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2422">
    <p:wheel spokes="3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3D9F3D-E4EB-40BB-A123-9D5B80D07352}" type="datetimeFigureOut">
              <a:rPr lang="tr-TR" smtClean="0"/>
              <a:pPr/>
              <a:t>20.04.2017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9E6E13-1B9E-47B2-9142-EF31689EB92A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2422">
    <p:wheel spokes="3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gif"/><Relationship Id="rId2" Type="http://schemas.openxmlformats.org/officeDocument/2006/relationships/audio" Target="file:///K:\alan_waker_fade_ncs_release%20.mp3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2.gif"/><Relationship Id="rId5" Type="http://schemas.openxmlformats.org/officeDocument/2006/relationships/audio" Target="../media/audio1.wav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.tr/url?url=https://www.haber50.com/yararli-bilgiler/bagislama-sozleri-h134230.html&amp;rct=j&amp;frm=1&amp;q=&amp;esrc=s&amp;sa=U&amp;ved=0ahUKEwj86eeX-6DTAhUjQpoKHXwiBAMQwW4IOjAS&amp;usg=AFQjCNGv050o-9w9tKkunvWMmZ13Alkdog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gi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gif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gif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gif"/><Relationship Id="rId5" Type="http://schemas.openxmlformats.org/officeDocument/2006/relationships/image" Target="../media/image58.gif"/><Relationship Id="rId4" Type="http://schemas.openxmlformats.org/officeDocument/2006/relationships/image" Target="../media/image5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 rot="19873929">
            <a:off x="273056" y="1914894"/>
            <a:ext cx="44181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DETECTIVES</a:t>
            </a:r>
            <a:endParaRPr lang="tr-TR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UNIT-8 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 rot="19411193">
            <a:off x="2889637" y="2661728"/>
            <a:ext cx="15989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AT</a:t>
            </a:r>
            <a:endParaRPr lang="tr-TR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 rot="2383342">
            <a:off x="3739626" y="3657960"/>
            <a:ext cx="352896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WORK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3314" name="Picture 2" descr="http://minilorca.wikispaces.com/file/view/detective.gif/113894403/detective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84168" y="1484784"/>
            <a:ext cx="2448272" cy="2448272"/>
          </a:xfrm>
          <a:prstGeom prst="rect">
            <a:avLst/>
          </a:prstGeom>
          <a:noFill/>
        </p:spPr>
      </p:pic>
      <p:pic>
        <p:nvPicPr>
          <p:cNvPr id="13316" name="Picture 4" descr="http://hstatic.net/418/1000070418/10/2016/4-1/detective_sneaking_ha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71600" y="4005064"/>
            <a:ext cx="2448272" cy="2448272"/>
          </a:xfrm>
          <a:prstGeom prst="rect">
            <a:avLst/>
          </a:prstGeom>
          <a:noFill/>
        </p:spPr>
      </p:pic>
      <p:pic>
        <p:nvPicPr>
          <p:cNvPr id="10" name="alan_waker_fade_ncs_release 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 cstate="print"/>
          <a:stretch>
            <a:fillRect/>
          </a:stretch>
        </p:blipFill>
        <p:spPr>
          <a:xfrm>
            <a:off x="8839200" y="188640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13518">
    <p:newsflash/>
    <p:sndAc>
      <p:stSnd>
        <p:snd r:embed="rId5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133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43" showWhenStopped="0">
                <p:cTn id="3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8" grpId="0" build="p"/>
      <p:bldP spid="15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123728" y="5589240"/>
            <a:ext cx="50456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SAFE-ÇELİK KASA</a:t>
            </a:r>
            <a:endParaRPr lang="tr-TR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71684" name="Picture 4" descr="http://www.hstuning2.estranky.cz/img/mid/4/32.gi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836712"/>
            <a:ext cx="4381500" cy="3838576"/>
          </a:xfrm>
          <a:prstGeom prst="rect">
            <a:avLst/>
          </a:prstGeom>
          <a:noFill/>
        </p:spPr>
      </p:pic>
    </p:spTree>
  </p:cSld>
  <p:clrMapOvr>
    <a:masterClrMapping/>
  </p:clrMapOvr>
  <p:transition advTm="5406">
    <p:wheel spokes="3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Dikdörtgen"/>
          <p:cNvSpPr/>
          <p:nvPr/>
        </p:nvSpPr>
        <p:spPr>
          <a:xfrm>
            <a:off x="755576" y="5517232"/>
            <a:ext cx="79843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I</a:t>
            </a:r>
            <a:r>
              <a:rPr lang="tr-TR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NVESTIGATE-ARAŞTIRMAK</a:t>
            </a:r>
            <a:endParaRPr lang="tr-TR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69634" name="Picture 2" descr="ÖZEL DEDEKTİF NEDİR?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539300"/>
            <a:ext cx="3637737" cy="2041828"/>
          </a:xfrm>
          <a:prstGeom prst="rect">
            <a:avLst/>
          </a:prstGeom>
          <a:noFill/>
        </p:spPr>
      </p:pic>
      <p:pic>
        <p:nvPicPr>
          <p:cNvPr id="69636" name="Picture 4" descr="Ayıpları Araştırmak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2276872"/>
            <a:ext cx="3850548" cy="2273727"/>
          </a:xfrm>
          <a:prstGeom prst="rect">
            <a:avLst/>
          </a:prstGeom>
          <a:noFill/>
        </p:spPr>
      </p:pic>
    </p:spTree>
  </p:cSld>
  <p:clrMapOvr>
    <a:masterClrMapping/>
  </p:clrMapOvr>
  <p:transition advTm="5187">
    <p:wheel spokes="3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267744" y="5517232"/>
            <a:ext cx="49880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JAIL-HAPİSHANE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5474" name="Picture 2" descr="http://sonhaber.eu/wp-content/uploads/2016/02/hapishanede_kalan_kira_odeyecek13896918650_h11163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836712"/>
            <a:ext cx="6480720" cy="4047729"/>
          </a:xfrm>
          <a:prstGeom prst="rect">
            <a:avLst/>
          </a:prstGeom>
          <a:noFill/>
        </p:spPr>
      </p:pic>
    </p:spTree>
  </p:cSld>
  <p:clrMapOvr>
    <a:masterClrMapping/>
  </p:clrMapOvr>
  <p:transition advTm="5312">
    <p:wheel spokes="3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172688" y="5301208"/>
            <a:ext cx="67133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IN FRONT OF-ÖNÜNDE</a:t>
            </a:r>
            <a:endParaRPr lang="tr-TR" sz="54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  <p:pic>
        <p:nvPicPr>
          <p:cNvPr id="65538" name="Picture 2" descr="http://1.bp.blogspot.com/-S_ttwWTzrm4/VooFGeQefgI/AAAAAAAAABU/kfjG0tYfNY8/s1600/in-front-o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476672"/>
            <a:ext cx="4457700" cy="4572000"/>
          </a:xfrm>
          <a:prstGeom prst="rect">
            <a:avLst/>
          </a:prstGeom>
          <a:noFill/>
        </p:spPr>
      </p:pic>
    </p:spTree>
  </p:cSld>
  <p:clrMapOvr>
    <a:masterClrMapping/>
  </p:clrMapOvr>
  <p:transition advTm="4953">
    <p:wheel spokes="3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0" y="4869160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LOOK AROUND</a:t>
            </a:r>
            <a:endParaRPr lang="tr-TR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123728" y="5934670"/>
            <a:ext cx="51144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ETRAFA BAKMAK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01378" name="Picture 2" descr="https://fancyfingerguns.files.wordpress.com/2013/10/28-days-empty-london.gif?w=800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908720"/>
            <a:ext cx="6444930" cy="3528392"/>
          </a:xfrm>
          <a:prstGeom prst="rect">
            <a:avLst/>
          </a:prstGeom>
          <a:noFill/>
        </p:spPr>
      </p:pic>
    </p:spTree>
  </p:cSld>
  <p:clrMapOvr>
    <a:masterClrMapping/>
  </p:clrMapOvr>
  <p:transition advTm="5484">
    <p:wheel spokes="3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403648" y="5157192"/>
            <a:ext cx="66668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tr-TR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DONATE-BAĞIŞLAMAK</a:t>
            </a:r>
            <a:endParaRPr lang="tr-TR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61442" name="Picture 2" descr="bağışlamak ile ilgili görsel sonucu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6" y="2348880"/>
            <a:ext cx="4536504" cy="2401678"/>
          </a:xfrm>
          <a:prstGeom prst="rect">
            <a:avLst/>
          </a:prstGeom>
          <a:noFill/>
        </p:spPr>
      </p:pic>
    </p:spTree>
  </p:cSld>
  <p:clrMapOvr>
    <a:masterClrMapping/>
  </p:clrMapOvr>
  <p:transition advTm="5187">
    <p:wheel spokes="3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763688" y="4869160"/>
            <a:ext cx="57887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WAIT AT THE DOOR</a:t>
            </a:r>
            <a:endParaRPr lang="tr-TR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763688" y="5661248"/>
            <a:ext cx="55914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KAPIDA BEKLEMEK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59394" name="Picture 2" descr="https://turkagram.com/wp-content/uploads/2015/05/Ben-mutlulugu-dort-gozle-kapida-beklerken-O-hep-burnumdan-geldi..-Ali-Urcan.-Yollanmamis-Mektupla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476672"/>
            <a:ext cx="4176463" cy="4176464"/>
          </a:xfrm>
          <a:prstGeom prst="rect">
            <a:avLst/>
          </a:prstGeom>
          <a:noFill/>
        </p:spPr>
      </p:pic>
    </p:spTree>
  </p:cSld>
  <p:clrMapOvr>
    <a:masterClrMapping/>
  </p:clrMapOvr>
  <p:transition advTm="5297">
    <p:wheel spokes="3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619672" y="5661248"/>
            <a:ext cx="58975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tr-TR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CATCH-YAKALAMAK</a:t>
            </a:r>
            <a:endParaRPr lang="tr-TR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95234" name="Picture 2" descr="http://musicians4freedom.com/wp-content/uploads/2012/02/arrest-500x37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1052736"/>
            <a:ext cx="4762500" cy="3590926"/>
          </a:xfrm>
          <a:prstGeom prst="rect">
            <a:avLst/>
          </a:prstGeom>
          <a:noFill/>
        </p:spPr>
      </p:pic>
    </p:spTree>
  </p:cSld>
  <p:clrMapOvr>
    <a:masterClrMapping/>
  </p:clrMapOvr>
  <p:transition advTm="4984">
    <p:wheel spokes="3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411760" y="5301208"/>
            <a:ext cx="39389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TAKE-ALMAK</a:t>
            </a:r>
            <a:endParaRPr lang="tr-TR" sz="5400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93188" name="Picture 4" descr="https://paratic.com/dosya/2016/05/komisyon-ucreti-alinmamaktadi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980728"/>
            <a:ext cx="7675612" cy="3937620"/>
          </a:xfrm>
          <a:prstGeom prst="rect">
            <a:avLst/>
          </a:prstGeom>
          <a:noFill/>
        </p:spPr>
      </p:pic>
    </p:spTree>
  </p:cSld>
  <p:clrMapOvr>
    <a:masterClrMapping/>
  </p:clrMapOvr>
  <p:transition advTm="4015">
    <p:wheel spokes="3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2123728" y="5589240"/>
            <a:ext cx="49328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CARRY-TAŞIMAK</a:t>
            </a:r>
            <a:endParaRPr lang="tr-TR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91138" name="Picture 2" descr="http://www.gif.ovh/Ukrainian-gif/Mover%20Gif/Mover%20Gif%20(10)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628800"/>
            <a:ext cx="2520280" cy="3287324"/>
          </a:xfrm>
          <a:prstGeom prst="rect">
            <a:avLst/>
          </a:prstGeom>
          <a:noFill/>
        </p:spPr>
      </p:pic>
      <p:pic>
        <p:nvPicPr>
          <p:cNvPr id="91140" name="Picture 4" descr="http://mandybrasher.com/wp-content/uploads/2015/07/lifting-24401_64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1268760"/>
            <a:ext cx="3585098" cy="4032448"/>
          </a:xfrm>
          <a:prstGeom prst="rect">
            <a:avLst/>
          </a:prstGeom>
          <a:noFill/>
        </p:spPr>
      </p:pic>
    </p:spTree>
  </p:cSld>
  <p:clrMapOvr>
    <a:masterClrMapping/>
  </p:clrMapOvr>
  <p:transition advTm="5438">
    <p:wheel spokes="3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648399" y="260648"/>
            <a:ext cx="58828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WORDS/KELİMELER</a:t>
            </a:r>
            <a:endParaRPr lang="tr-TR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1475656" y="5661248"/>
            <a:ext cx="6120680" cy="936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BEHIND-ARKASINDA</a:t>
            </a:r>
            <a:endParaRPr lang="tr-TR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7410" name="Picture 2" descr="http://image.shutterstock.com/z/stock-vector-hands-holding-prison-bars-man-in-jail-1634770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1556792"/>
            <a:ext cx="5112567" cy="3762850"/>
          </a:xfrm>
          <a:prstGeom prst="rect">
            <a:avLst/>
          </a:prstGeom>
          <a:noFill/>
        </p:spPr>
      </p:pic>
    </p:spTree>
  </p:cSld>
  <p:clrMapOvr>
    <a:masterClrMapping/>
  </p:clrMapOvr>
  <p:transition advTm="5218">
    <p:wheel spokes="3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2627784" y="4725144"/>
            <a:ext cx="38100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DRIVE AWAY</a:t>
            </a:r>
            <a:endParaRPr lang="tr-TR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971600" y="5733256"/>
            <a:ext cx="74103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ARABAYLA UZAKLAŞMAK</a:t>
            </a:r>
            <a:endParaRPr lang="tr-TR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89090" name="Picture 2" descr="https://images.cdn.circlesix.co/image/2/1200/630/5/uploads/posts/2015/09/09527dbb-2034-4188-a495-81e36dc93cc8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476672"/>
            <a:ext cx="7613576" cy="3997127"/>
          </a:xfrm>
          <a:prstGeom prst="rect">
            <a:avLst/>
          </a:prstGeom>
          <a:noFill/>
        </p:spPr>
      </p:pic>
    </p:spTree>
  </p:cSld>
  <p:clrMapOvr>
    <a:masterClrMapping/>
  </p:clrMapOvr>
  <p:transition advTm="4968">
    <p:wheel spokes="3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475656" y="5517232"/>
            <a:ext cx="62917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REPORTER-MUHABİR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87042" name="Picture 2" descr="http://i5.glitter-graphics.org/pub/1843/1843035pen2ac5zhp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124744"/>
            <a:ext cx="2228850" cy="3467100"/>
          </a:xfrm>
          <a:prstGeom prst="rect">
            <a:avLst/>
          </a:prstGeom>
          <a:noFill/>
        </p:spPr>
      </p:pic>
      <p:pic>
        <p:nvPicPr>
          <p:cNvPr id="87044" name="Picture 4" descr="http://3.bp.blogspot.com/-DoKVNN_D_bM/ViRCZGJ0y9I/AAAAAAAAejc/Ll8Dwoz7R0M/s1600/report.44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1700808"/>
            <a:ext cx="2592288" cy="2592288"/>
          </a:xfrm>
          <a:prstGeom prst="rect">
            <a:avLst/>
          </a:prstGeom>
          <a:noFill/>
        </p:spPr>
      </p:pic>
    </p:spTree>
  </p:cSld>
  <p:clrMapOvr>
    <a:masterClrMapping/>
  </p:clrMapOvr>
  <p:transition advTm="5343">
    <p:wheel spokes="3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267744" y="4797152"/>
            <a:ext cx="46467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ROB THE BANK</a:t>
            </a:r>
            <a:endParaRPr lang="tr-TR" sz="5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835696" y="5661248"/>
            <a:ext cx="54214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BANKAYI SOYMAK</a:t>
            </a:r>
            <a:endParaRPr lang="tr-TR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84994" name="Picture 2" descr="https://im0-tub-tr.yandex.net/i?id=1961913ed4c22a168bab8ec689e44488&amp;n=33&amp;h=215&amp;w=19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708920"/>
            <a:ext cx="1563411" cy="1750696"/>
          </a:xfrm>
          <a:prstGeom prst="rect">
            <a:avLst/>
          </a:prstGeom>
          <a:noFill/>
        </p:spPr>
      </p:pic>
      <p:pic>
        <p:nvPicPr>
          <p:cNvPr id="84996" name="Picture 4" descr="http://www.capecoralrealestateinformation.com/wp-content/uploads/2013/04/03-bank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1124744"/>
            <a:ext cx="3672408" cy="3357630"/>
          </a:xfrm>
          <a:prstGeom prst="rect">
            <a:avLst/>
          </a:prstGeom>
          <a:noFill/>
        </p:spPr>
      </p:pic>
    </p:spTree>
  </p:cSld>
  <p:clrMapOvr>
    <a:masterClrMapping/>
  </p:clrMapOvr>
  <p:transition advTm="5125">
    <p:wheel spokes="3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683568" y="5589240"/>
            <a:ext cx="77519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RUN OUT-DIŞARI KOŞMAK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82946" name="Picture 2" descr="http://www.remax.com.tr/images/ozel/201510121616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548680"/>
            <a:ext cx="6949280" cy="4632853"/>
          </a:xfrm>
          <a:prstGeom prst="rect">
            <a:avLst/>
          </a:prstGeom>
          <a:noFill/>
        </p:spPr>
      </p:pic>
    </p:spTree>
  </p:cSld>
  <p:clrMapOvr>
    <a:masterClrMapping/>
  </p:clrMapOvr>
  <p:transition advTm="4734">
    <p:wheel spokes="3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547664" y="5661248"/>
            <a:ext cx="62055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FIND OUT-ANLAMAK</a:t>
            </a:r>
            <a:endParaRPr lang="tr-TR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66562" name="Picture 2" descr="http://slinky.me/uploads/pic/8/tumblr_mrneasXi3g1r4flpko1_50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2204864"/>
            <a:ext cx="6162247" cy="2601839"/>
          </a:xfrm>
          <a:prstGeom prst="rect">
            <a:avLst/>
          </a:prstGeom>
          <a:noFill/>
        </p:spPr>
      </p:pic>
      <p:sp>
        <p:nvSpPr>
          <p:cNvPr id="6" name="5 Metin kutusu"/>
          <p:cNvSpPr txBox="1"/>
          <p:nvPr/>
        </p:nvSpPr>
        <p:spPr>
          <a:xfrm>
            <a:off x="2483768" y="1700808"/>
            <a:ext cx="460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BURADA ADAMIN GELDİĞİNİ ANLIYOR </a:t>
            </a:r>
            <a:r>
              <a:rPr lang="tr-TR" sz="2000" b="1" dirty="0" smtClean="0">
                <a:solidFill>
                  <a:srgbClr val="FF0000"/>
                </a:solidFill>
                <a:sym typeface="Wingdings" pitchFamily="2" charset="2"/>
              </a:rPr>
              <a:t></a:t>
            </a:r>
            <a:endParaRPr lang="tr-TR" sz="20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Tm="5703">
    <p:wheel spokes="3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306539" y="5589240"/>
            <a:ext cx="63407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HANDCUFFS-KELEPÇE</a:t>
            </a:r>
            <a:endParaRPr lang="tr-T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0898" name="Picture 2" descr="https://www.karlsruhe-vegan.org/wp-content/uploads/2008/05/handschelle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4704"/>
            <a:ext cx="3816424" cy="4310545"/>
          </a:xfrm>
          <a:prstGeom prst="rect">
            <a:avLst/>
          </a:prstGeom>
          <a:noFill/>
        </p:spPr>
      </p:pic>
      <p:pic>
        <p:nvPicPr>
          <p:cNvPr id="80900" name="Picture 4" descr="http://cdn.iconsmash.com/Content/icons/Griots_Archigraphs_Mac/iconpreviews/512/HandCuffs_Archigraph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476672"/>
            <a:ext cx="4876800" cy="4876801"/>
          </a:xfrm>
          <a:prstGeom prst="rect">
            <a:avLst/>
          </a:prstGeom>
          <a:noFill/>
        </p:spPr>
      </p:pic>
    </p:spTree>
  </p:cSld>
  <p:clrMapOvr>
    <a:masterClrMapping/>
  </p:clrMapOvr>
  <p:transition advTm="5125">
    <p:wheel spokes="3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411760" y="5517232"/>
            <a:ext cx="45817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MASK-MASKE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78850" name="Picture 2" descr="http://www.featurepics.com/FI/Thumb300/20120402/Thief-Mask-21884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268760"/>
            <a:ext cx="4762500" cy="3162301"/>
          </a:xfrm>
          <a:prstGeom prst="rect">
            <a:avLst/>
          </a:prstGeom>
          <a:noFill/>
        </p:spPr>
      </p:pic>
      <p:pic>
        <p:nvPicPr>
          <p:cNvPr id="78852" name="Picture 4" descr="https://jshinn.files.wordpress.com/2009/02/corporate-theft-masked-thief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1484784"/>
            <a:ext cx="4048125" cy="2686051"/>
          </a:xfrm>
          <a:prstGeom prst="rect">
            <a:avLst/>
          </a:prstGeom>
          <a:noFill/>
        </p:spPr>
      </p:pic>
    </p:spTree>
  </p:cSld>
  <p:clrMapOvr>
    <a:masterClrMapping/>
  </p:clrMapOvr>
  <p:transition advTm="5437">
    <p:wheel spokes="3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051720" y="5301208"/>
            <a:ext cx="53246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CASH-PEŞİN PARA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76802" name="Picture 2" descr="http://www.krediekonomi.com/wp-content/uploads/2016/08/Bor%C3%A7-Para-Veren-Zenginler-392x2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1916832"/>
            <a:ext cx="4629250" cy="2952328"/>
          </a:xfrm>
          <a:prstGeom prst="rect">
            <a:avLst/>
          </a:prstGeom>
          <a:noFill/>
        </p:spPr>
      </p:pic>
      <p:sp>
        <p:nvSpPr>
          <p:cNvPr id="6" name="5 Metin kutusu"/>
          <p:cNvSpPr txBox="1"/>
          <p:nvPr/>
        </p:nvSpPr>
        <p:spPr>
          <a:xfrm>
            <a:off x="2987824" y="1052736"/>
            <a:ext cx="3312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7030A0"/>
                </a:solidFill>
              </a:rPr>
              <a:t>SİZİN OLDUĞUNU DÜŞÜNÜN </a:t>
            </a:r>
            <a:r>
              <a:rPr lang="tr-TR" dirty="0" smtClean="0">
                <a:solidFill>
                  <a:srgbClr val="7030A0"/>
                </a:solidFill>
                <a:sym typeface="Wingdings" pitchFamily="2" charset="2"/>
              </a:rPr>
              <a:t></a:t>
            </a:r>
          </a:p>
        </p:txBody>
      </p:sp>
    </p:spTree>
  </p:cSld>
  <p:clrMapOvr>
    <a:masterClrMapping/>
  </p:clrMapOvr>
  <p:transition advTm="5438">
    <p:wheel spokes="3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691680" y="5589240"/>
            <a:ext cx="56938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DRAWER-ÇEKMECE</a:t>
            </a:r>
            <a:endParaRPr lang="tr-T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74754" name="Picture 2" descr="http://www.hdkofismobilya.com/detay/images/calisma/keson_dolap/large/sabit_keson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196752"/>
            <a:ext cx="5715000" cy="3743325"/>
          </a:xfrm>
          <a:prstGeom prst="rect">
            <a:avLst/>
          </a:prstGeom>
          <a:noFill/>
        </p:spPr>
      </p:pic>
    </p:spTree>
  </p:cSld>
  <p:clrMapOvr>
    <a:masterClrMapping/>
  </p:clrMapOvr>
  <p:transition advTm="5109">
    <p:wheel spokes="3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267744" y="4797152"/>
            <a:ext cx="46757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/>
                <a:solidFill>
                  <a:schemeClr val="accent3"/>
                </a:solidFill>
              </a:rPr>
              <a:t>BE ON HOLIDAY</a:t>
            </a:r>
            <a:endParaRPr lang="tr-TR" sz="5400" b="1" cap="none" spc="0" dirty="0" smtClean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267744" y="5661248"/>
            <a:ext cx="47568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TATİLDE OLMAK</a:t>
            </a:r>
            <a:endParaRPr lang="tr-TR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3730" name="Picture 2" descr="https://im0-tub-tr.yandex.net/i?id=e047b441ee37fae07661f80509459c9e&amp;n=33&amp;h=215&amp;w=28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908720"/>
            <a:ext cx="4824536" cy="3626838"/>
          </a:xfrm>
          <a:prstGeom prst="rect">
            <a:avLst/>
          </a:prstGeom>
          <a:noFill/>
        </p:spPr>
      </p:pic>
    </p:spTree>
  </p:cSld>
  <p:clrMapOvr>
    <a:masterClrMapping/>
  </p:clrMapOvr>
  <p:transition advTm="5344">
    <p:wheel spokes="3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0" y="4581128"/>
            <a:ext cx="838842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BREAK INTO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331640" y="5589240"/>
            <a:ext cx="60980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Bir yere zorla girmek</a:t>
            </a:r>
            <a:endParaRPr lang="tr-TR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6018" name="Picture 2" descr="http://i.dailymail.co.uk.fxsc.ru/i/pix/2015/08/13/14/184BBE8000000578-0-image-a-57_143947104608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764704"/>
            <a:ext cx="3960440" cy="3638551"/>
          </a:xfrm>
          <a:prstGeom prst="rect">
            <a:avLst/>
          </a:prstGeom>
          <a:noFill/>
        </p:spPr>
      </p:pic>
      <p:pic>
        <p:nvPicPr>
          <p:cNvPr id="86020" name="Picture 4" descr="http://www.youthvillage.co.za/wp-content/uploads/2014/10/break-i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764704"/>
            <a:ext cx="3935760" cy="3429001"/>
          </a:xfrm>
          <a:prstGeom prst="rect">
            <a:avLst/>
          </a:prstGeom>
          <a:noFill/>
        </p:spPr>
      </p:pic>
    </p:spTree>
  </p:cSld>
  <p:clrMapOvr>
    <a:masterClrMapping/>
  </p:clrMapOvr>
  <p:transition advTm="5453">
    <p:wheel spokes="3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907704" y="5517232"/>
            <a:ext cx="50499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tr-TR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PAINTING-TABLO</a:t>
            </a:r>
            <a:endParaRPr lang="tr-TR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71682" name="Picture 2" descr="http://www.gnckadin.com/wp-content/uploads/2014-2015-%C4%B0stikbal-Mobilya-%C4%B0stanbul-K%C4%B1zkulesi-Mart%C4%B1lar-Ve-Tekneler-Desenli-Dekoratif-Tablo-Model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980728"/>
            <a:ext cx="6400710" cy="3600400"/>
          </a:xfrm>
          <a:prstGeom prst="rect">
            <a:avLst/>
          </a:prstGeom>
          <a:noFill/>
        </p:spPr>
      </p:pic>
    </p:spTree>
  </p:cSld>
  <p:clrMapOvr>
    <a:masterClrMapping/>
  </p:clrMapOvr>
  <p:transition advTm="4984">
    <p:wheel spokes="3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25853" y="5934670"/>
            <a:ext cx="89181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BE ALONE</a:t>
            </a:r>
            <a:r>
              <a:rPr lang="tr-TR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-TEK BAŞINA OLMAK</a:t>
            </a:r>
            <a:endParaRPr lang="tr-TR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69634" name="Picture 2" descr="http://www.gulalives.co/wp-content/uploads/2016/04/sendir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692696"/>
            <a:ext cx="6667500" cy="4448175"/>
          </a:xfrm>
          <a:prstGeom prst="rect">
            <a:avLst/>
          </a:prstGeom>
          <a:noFill/>
        </p:spPr>
      </p:pic>
    </p:spTree>
  </p:cSld>
  <p:clrMapOvr>
    <a:masterClrMapping/>
  </p:clrMapOvr>
  <p:transition advTm="5188">
    <p:wheel spokes="3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835696" y="5373216"/>
            <a:ext cx="55835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QUICKLY-ACELEYLE</a:t>
            </a:r>
            <a:endParaRPr lang="tr-TR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4514" name="Picture 2" descr="https://c1.staticflickr.com/3/2594/4095156066_abbd2454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1196752"/>
            <a:ext cx="4762500" cy="3438526"/>
          </a:xfrm>
          <a:prstGeom prst="rect">
            <a:avLst/>
          </a:prstGeom>
          <a:noFill/>
        </p:spPr>
      </p:pic>
    </p:spTree>
  </p:cSld>
  <p:clrMapOvr>
    <a:masterClrMapping/>
  </p:clrMapOvr>
  <p:transition advTm="5375">
    <p:wheel spokes="3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051720" y="5589240"/>
            <a:ext cx="54837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HIDE-SAKLANMAK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62466" name="Picture 2" descr="http://zamaneoyunlar.com/wp-content/uploads/2016/05/saklambac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404664"/>
            <a:ext cx="6889801" cy="4608512"/>
          </a:xfrm>
          <a:prstGeom prst="rect">
            <a:avLst/>
          </a:prstGeom>
          <a:noFill/>
        </p:spPr>
      </p:pic>
    </p:spTree>
  </p:cSld>
  <p:clrMapOvr>
    <a:masterClrMapping/>
  </p:clrMapOvr>
  <p:transition advTm="4844">
    <p:wheel spokes="3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547664" y="5301208"/>
            <a:ext cx="64145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MAGNIFIER-BÜYÜTEÇ</a:t>
            </a:r>
            <a:endParaRPr lang="tr-TR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0418" name="Picture 2" descr="http://www.ruyadagordum.xyz/images/buyute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476672"/>
            <a:ext cx="6934200" cy="4619626"/>
          </a:xfrm>
          <a:prstGeom prst="rect">
            <a:avLst/>
          </a:prstGeom>
          <a:noFill/>
        </p:spPr>
      </p:pic>
    </p:spTree>
  </p:cSld>
  <p:clrMapOvr>
    <a:masterClrMapping/>
  </p:clrMapOvr>
  <p:transition advTm="5094">
    <p:wheel spokes="3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755576" y="5661248"/>
            <a:ext cx="74565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STEAL-HIRSIZLIK YAPMAK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20482" name="Picture 2" descr="http://hstatic.net/418/1000070418/10/2016/4-1/identity_thief_license_ha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340768"/>
            <a:ext cx="3333750" cy="3333750"/>
          </a:xfrm>
          <a:prstGeom prst="rect">
            <a:avLst/>
          </a:prstGeom>
          <a:noFill/>
        </p:spPr>
      </p:pic>
      <p:pic>
        <p:nvPicPr>
          <p:cNvPr id="20484" name="Picture 4" descr="http://do-plus.ru/autosite/golubka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98284" y="1340767"/>
            <a:ext cx="3815165" cy="3339313"/>
          </a:xfrm>
          <a:prstGeom prst="rect">
            <a:avLst/>
          </a:prstGeom>
          <a:noFill/>
        </p:spPr>
      </p:pic>
    </p:spTree>
  </p:cSld>
  <p:clrMapOvr>
    <a:masterClrMapping/>
  </p:clrMapOvr>
  <p:transition advTm="5109">
    <p:wheel spokes="3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835696" y="5373216"/>
            <a:ext cx="54416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LOOK AT-BAKMAK</a:t>
            </a:r>
            <a:endParaRPr lang="tr-TR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56322" name="Picture 2" descr="https://campusriot.com/wp-content/uploads/2014/06/Robert-Downey-jR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484784"/>
            <a:ext cx="7490076" cy="2966070"/>
          </a:xfrm>
          <a:prstGeom prst="rect">
            <a:avLst/>
          </a:prstGeom>
          <a:noFill/>
        </p:spPr>
      </p:pic>
    </p:spTree>
  </p:cSld>
  <p:clrMapOvr>
    <a:masterClrMapping/>
  </p:clrMapOvr>
  <p:transition advTm="4984">
    <p:wheel spokes="3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142740" y="4797152"/>
            <a:ext cx="68663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LOOK FOR SOMETHING</a:t>
            </a:r>
            <a:endParaRPr lang="tr-T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835696" y="5661248"/>
            <a:ext cx="5118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BİR ŞEY ARAMAK</a:t>
            </a:r>
            <a:endParaRPr lang="tr-TR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54274" name="Picture 2" descr="https://thumbs.dreamstime.com/z/person-holding-magnifier-looking-something-2059397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332656"/>
            <a:ext cx="4543372" cy="4481237"/>
          </a:xfrm>
          <a:prstGeom prst="rect">
            <a:avLst/>
          </a:prstGeom>
          <a:noFill/>
        </p:spPr>
      </p:pic>
    </p:spTree>
  </p:cSld>
  <p:clrMapOvr>
    <a:masterClrMapping/>
  </p:clrMapOvr>
  <p:transition advTm="5437">
    <p:wheel spokes="3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187624" y="5733256"/>
            <a:ext cx="66487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</a:t>
            </a:r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NSPECTOR-MÜFETTİŞ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0178" name="Picture 2" descr="http://us.123rf.com/450wm/scotttalent/scotttalent1312/scotttalent131200804/24305079-m%C3%BCfetti%C5%9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980728"/>
            <a:ext cx="4286250" cy="3981450"/>
          </a:xfrm>
          <a:prstGeom prst="rect">
            <a:avLst/>
          </a:prstGeom>
          <a:noFill/>
        </p:spPr>
      </p:pic>
    </p:spTree>
  </p:cSld>
  <p:clrMapOvr>
    <a:masterClrMapping/>
  </p:clrMapOvr>
  <p:transition advTm="5344">
    <p:wheel spokes="3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971600" y="5301208"/>
            <a:ext cx="73857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I</a:t>
            </a:r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NVESTIGATOR-DEDEKTİF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52226" name="Picture 2" descr="https://4.bp.blogspot.com/-7jazNV89VMQ/Vs-fgWCR14I/AAAAAAAAATc/9yY6fpj3leM/s1600/detective-0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260648"/>
            <a:ext cx="3456384" cy="5256584"/>
          </a:xfrm>
          <a:prstGeom prst="rect">
            <a:avLst/>
          </a:prstGeom>
          <a:noFill/>
        </p:spPr>
      </p:pic>
    </p:spTree>
  </p:cSld>
  <p:clrMapOvr>
    <a:masterClrMapping/>
  </p:clrMapOvr>
  <p:transition advTm="4547">
    <p:wheel spokes="3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asgrupp2011.ru/wp-content/uploads/2016/03/camera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260648"/>
            <a:ext cx="3096344" cy="3744416"/>
          </a:xfrm>
          <a:prstGeom prst="rect">
            <a:avLst/>
          </a:prstGeom>
          <a:noFill/>
        </p:spPr>
      </p:pic>
      <p:pic>
        <p:nvPicPr>
          <p:cNvPr id="21508" name="Picture 4" descr="http://www.cameras-cctv.com/fs/img/product/13168-1275981863-fd7132jp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404664"/>
            <a:ext cx="3312368" cy="3312368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1790940" y="4653136"/>
            <a:ext cx="54416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SECURTY CAMERA</a:t>
            </a:r>
            <a:endParaRPr lang="tr-TR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971600" y="5517232"/>
            <a:ext cx="70118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GÜVENLİK KAMERASI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 advTm="5407">
    <p:wheel spokes="3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691680" y="5229200"/>
            <a:ext cx="61246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tr-TR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RUN AWAY-KAÇMAK</a:t>
            </a:r>
            <a:endParaRPr lang="tr-TR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48130" name="Picture 2" descr="https://pandagif.com/gifs/lkJbrdOWs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628800"/>
            <a:ext cx="7488832" cy="3175266"/>
          </a:xfrm>
          <a:prstGeom prst="rect">
            <a:avLst/>
          </a:prstGeom>
          <a:noFill/>
        </p:spPr>
      </p:pic>
    </p:spTree>
  </p:cSld>
  <p:clrMapOvr>
    <a:masterClrMapping/>
  </p:clrMapOvr>
  <p:transition advTm="5188">
    <p:wheel spokes="3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483768" y="5445224"/>
            <a:ext cx="37855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THIEF-HIRSIZ</a:t>
            </a:r>
          </a:p>
        </p:txBody>
      </p:sp>
      <p:pic>
        <p:nvPicPr>
          <p:cNvPr id="46082" name="Picture 2" descr="http://hstatic.net/418/1000070418/10/2016/4-1/robber_dont_shoot_ha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620688"/>
            <a:ext cx="4104456" cy="4104456"/>
          </a:xfrm>
          <a:prstGeom prst="rect">
            <a:avLst/>
          </a:prstGeom>
          <a:noFill/>
        </p:spPr>
      </p:pic>
    </p:spTree>
  </p:cSld>
  <p:clrMapOvr>
    <a:masterClrMapping/>
  </p:clrMapOvr>
  <p:transition advTm="5719">
    <p:wheel spokes="3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267744" y="5301208"/>
            <a:ext cx="46581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BREAK-KIRMAK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44034" name="Picture 2" descr="http://www.tesbihname.com/wp-content/uploads/2016/07/d%C3%BCnyadaki-en-garip-bat%C4%B1l-inan%C4%B1%C5%9Flar-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124744"/>
            <a:ext cx="6552728" cy="3276364"/>
          </a:xfrm>
          <a:prstGeom prst="rect">
            <a:avLst/>
          </a:prstGeom>
          <a:noFill/>
        </p:spPr>
      </p:pic>
    </p:spTree>
  </p:cSld>
  <p:clrMapOvr>
    <a:masterClrMapping/>
  </p:clrMapOvr>
  <p:transition advTm="5031">
    <p:wheel spokes="3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475656" y="5445224"/>
            <a:ext cx="60343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FOOTPRINT-AYAK İZİ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41986" name="Picture 2" descr="http://www.itsmyfootprint.com/wp-content/uploads/2012/02/footprin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980728"/>
            <a:ext cx="3816424" cy="3744416"/>
          </a:xfrm>
          <a:prstGeom prst="rect">
            <a:avLst/>
          </a:prstGeom>
          <a:noFill/>
        </p:spPr>
      </p:pic>
      <p:pic>
        <p:nvPicPr>
          <p:cNvPr id="41988" name="Picture 4" descr="http://cliparts.co/cliparts/8cz/rb8/8czrb8KM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980728"/>
            <a:ext cx="3810000" cy="3810000"/>
          </a:xfrm>
          <a:prstGeom prst="rect">
            <a:avLst/>
          </a:prstGeom>
          <a:noFill/>
        </p:spPr>
      </p:pic>
    </p:spTree>
  </p:cSld>
  <p:clrMapOvr>
    <a:masterClrMapping/>
  </p:clrMapOvr>
  <p:transition advTm="5109">
    <p:wheel spokes="3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 rot="19698197">
            <a:off x="-746835" y="2230755"/>
            <a:ext cx="1018991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tr-TR" sz="5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SLAYTIMI </a:t>
            </a:r>
            <a:r>
              <a:rPr lang="tr-TR" sz="5400" b="1" spc="15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İZLEDİĞİNİZ İÇİN TEŞEKKÜR EDERİM</a:t>
            </a:r>
            <a:endParaRPr lang="tr-TR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2050" name="Picture 2" descr="http://kartinki.vip/uploads/posts/2017-03/1489947190_349-aplodismenty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3333750" cy="3333750"/>
          </a:xfrm>
          <a:prstGeom prst="rect">
            <a:avLst/>
          </a:prstGeom>
          <a:noFill/>
        </p:spPr>
      </p:pic>
      <p:pic>
        <p:nvPicPr>
          <p:cNvPr id="2052" name="Picture 4" descr="http://www.clipartbest.com/cliparts/di7/68r/di768rMxT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36096" y="3212976"/>
            <a:ext cx="3333750" cy="3333750"/>
          </a:xfrm>
          <a:prstGeom prst="rect">
            <a:avLst/>
          </a:prstGeom>
          <a:noFill/>
        </p:spPr>
      </p:pic>
      <p:sp>
        <p:nvSpPr>
          <p:cNvPr id="6" name="5 Metin kutusu"/>
          <p:cNvSpPr txBox="1"/>
          <p:nvPr/>
        </p:nvSpPr>
        <p:spPr>
          <a:xfrm>
            <a:off x="611560" y="5733256"/>
            <a:ext cx="295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chemeClr val="bg1"/>
                </a:solidFill>
              </a:rPr>
              <a:t>MUHAMMET ALİ TÜRKMEN</a:t>
            </a:r>
          </a:p>
          <a:p>
            <a:r>
              <a:rPr lang="tr-TR" b="1" dirty="0" smtClean="0">
                <a:solidFill>
                  <a:schemeClr val="bg1"/>
                </a:solidFill>
              </a:rPr>
              <a:t>6/A   489</a:t>
            </a:r>
            <a:endParaRPr lang="tr-TR" b="1" dirty="0">
              <a:solidFill>
                <a:schemeClr val="bg1"/>
              </a:solidFill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2771800" y="5229200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Müzik:Alan </a:t>
            </a:r>
            <a:r>
              <a:rPr lang="tr-TR" dirty="0" err="1" smtClean="0">
                <a:solidFill>
                  <a:schemeClr val="bg1"/>
                </a:solidFill>
              </a:rPr>
              <a:t>Walker</a:t>
            </a:r>
            <a:r>
              <a:rPr lang="tr-TR" dirty="0" smtClean="0">
                <a:solidFill>
                  <a:schemeClr val="bg1"/>
                </a:solidFill>
              </a:rPr>
              <a:t>-</a:t>
            </a:r>
            <a:r>
              <a:rPr lang="tr-TR" dirty="0" err="1" smtClean="0">
                <a:solidFill>
                  <a:schemeClr val="bg1"/>
                </a:solidFill>
              </a:rPr>
              <a:t>Fade</a:t>
            </a:r>
            <a:endParaRPr lang="tr-TR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Tm="3625">
    <p:wheel spokes="3"/>
    <p:sndAc>
      <p:stSnd>
        <p:snd r:embed="rId3" name="applause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907703" y="5517232"/>
            <a:ext cx="53094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Follow</a:t>
            </a:r>
            <a:r>
              <a:rPr lang="tr-TR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-İzlemek</a:t>
            </a:r>
            <a:endParaRPr lang="tr-T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3554" name="Picture 2" descr="http://cf.kizlarsoruyor.com/q6234152/primary-share.png?3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908720"/>
            <a:ext cx="7668344" cy="4025881"/>
          </a:xfrm>
          <a:prstGeom prst="rect">
            <a:avLst/>
          </a:prstGeom>
          <a:noFill/>
        </p:spPr>
      </p:pic>
    </p:spTree>
  </p:cSld>
  <p:clrMapOvr>
    <a:masterClrMapping/>
  </p:clrMapOvr>
  <p:transition advTm="5562">
    <p:wheel spokes="3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Dikdörtgen"/>
          <p:cNvSpPr/>
          <p:nvPr/>
        </p:nvSpPr>
        <p:spPr>
          <a:xfrm>
            <a:off x="755576" y="5589240"/>
            <a:ext cx="78160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FINGERPRINT-PARMAK İZİ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5602" name="Picture 2" descr="http://www.gelecegihayalet.com/wp-content/uploads/parmakiz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980728"/>
            <a:ext cx="5544616" cy="3950367"/>
          </a:xfrm>
          <a:prstGeom prst="rect">
            <a:avLst/>
          </a:prstGeom>
          <a:noFill/>
        </p:spPr>
      </p:pic>
    </p:spTree>
  </p:cSld>
  <p:clrMapOvr>
    <a:masterClrMapping/>
  </p:clrMapOvr>
  <p:transition advTm="5391">
    <p:wheel spokes="3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95536" y="5445224"/>
            <a:ext cx="82529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CALM DOWN-SAKİNLEŞMEK</a:t>
            </a:r>
            <a:endParaRPr lang="tr-T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77826" name="Picture 2" descr="http://i.huffpost.com/gen/1010608/images/o-CALMING-TECHNIQUES-FOR-STRESS-faceboo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620688"/>
            <a:ext cx="6308228" cy="4320480"/>
          </a:xfrm>
          <a:prstGeom prst="rect">
            <a:avLst/>
          </a:prstGeom>
          <a:noFill/>
        </p:spPr>
      </p:pic>
    </p:spTree>
  </p:cSld>
  <p:clrMapOvr>
    <a:masterClrMapping/>
  </p:clrMapOvr>
  <p:transition advTm="5375">
    <p:wheel spokes="3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-143847" y="4365104"/>
            <a:ext cx="928784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IN DAYLIGTH 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619672" y="5301208"/>
            <a:ext cx="55836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/>
                <a:solidFill>
                  <a:schemeClr val="accent3"/>
                </a:solidFill>
              </a:rPr>
              <a:t>GÜNDÜZ GÖZÜYLE</a:t>
            </a:r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113666" name="Picture 2" descr="http://www.toplumhaber.com/files/uploads/news/default/havalar-bu-hafta-isiniyorm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404664"/>
            <a:ext cx="7272808" cy="3934470"/>
          </a:xfrm>
          <a:prstGeom prst="rect">
            <a:avLst/>
          </a:prstGeom>
          <a:noFill/>
        </p:spPr>
      </p:pic>
    </p:spTree>
  </p:cSld>
  <p:clrMapOvr>
    <a:masterClrMapping/>
  </p:clrMapOvr>
  <p:transition advTm="5891">
    <p:wheel spokes="3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187624" y="5157192"/>
            <a:ext cx="65362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PUT IN-İÇERİ KOYMAK</a:t>
            </a:r>
            <a:endParaRPr lang="tr-TR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11620" name="Picture 4" descr="http://0.s3.envato.com/files/147980139/Police%20at%20the%20crime%20scene%201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1484784"/>
            <a:ext cx="5619750" cy="2748906"/>
          </a:xfrm>
          <a:prstGeom prst="rect">
            <a:avLst/>
          </a:prstGeom>
          <a:noFill/>
        </p:spPr>
      </p:pic>
    </p:spTree>
  </p:cSld>
  <p:clrMapOvr>
    <a:masterClrMapping/>
  </p:clrMapOvr>
  <p:transition advTm="5203">
    <p:wheel spokes="3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1.6|1.2|2.7|3.1|2.2"/>
</p:tagLst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</TotalTime>
  <Words>177</Words>
  <PresentationFormat>Ekran Gösterisi (4:3)</PresentationFormat>
  <Paragraphs>118</Paragraphs>
  <Slides>44</Slides>
  <Notes>44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44</vt:i4>
      </vt:variant>
    </vt:vector>
  </HeadingPairs>
  <TitlesOfParts>
    <vt:vector size="45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2017-04-03T19:08:42Z</dcterms:created>
  <dcterms:modified xsi:type="dcterms:W3CDTF">2017-04-20T13:22:12Z</dcterms:modified>
  <cp:category>www.sorubak.com</cp:category>
</cp:coreProperties>
</file>