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83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84" r:id="rId20"/>
    <p:sldId id="285" r:id="rId21"/>
    <p:sldId id="286" r:id="rId22"/>
    <p:sldId id="275" r:id="rId23"/>
    <p:sldId id="276" r:id="rId24"/>
    <p:sldId id="277" r:id="rId25"/>
    <p:sldId id="278" r:id="rId26"/>
    <p:sldId id="279" r:id="rId27"/>
    <p:sldId id="280" r:id="rId28"/>
    <p:sldId id="282" r:id="rId29"/>
    <p:sldId id="281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23009" autoAdjust="0"/>
    <p:restoredTop sz="94660"/>
  </p:normalViewPr>
  <p:slideViewPr>
    <p:cSldViewPr snapToGrid="0">
      <p:cViewPr>
        <p:scale>
          <a:sx n="72" d="100"/>
          <a:sy n="72" d="100"/>
        </p:scale>
        <p:origin x="-372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F01EBA-7596-4262-9A6F-B8E0E411943B}" type="doc">
      <dgm:prSet loTypeId="urn:microsoft.com/office/officeart/2005/8/layout/matrix3" loCatId="matrix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AE7D33BA-5244-4E20-A32E-5C014FF391C4}">
      <dgm:prSet/>
      <dgm:spPr/>
      <dgm:t>
        <a:bodyPr/>
        <a:lstStyle/>
        <a:p>
          <a:pPr rtl="0"/>
          <a:r>
            <a:rPr lang="tr-TR" b="1" i="1" dirty="0" smtClean="0"/>
            <a:t>I                            </a:t>
          </a:r>
          <a:endParaRPr lang="tr-TR" dirty="0"/>
        </a:p>
      </dgm:t>
    </dgm:pt>
    <dgm:pt modelId="{57CDE751-06EF-4BD8-99D3-8C392AEDEEB2}" type="parTrans" cxnId="{7D1728B4-5BFA-4D28-9CC1-CD6CC63F4C12}">
      <dgm:prSet/>
      <dgm:spPr/>
      <dgm:t>
        <a:bodyPr/>
        <a:lstStyle/>
        <a:p>
          <a:endParaRPr lang="tr-TR"/>
        </a:p>
      </dgm:t>
    </dgm:pt>
    <dgm:pt modelId="{2ACE734B-FE73-4231-97B5-D54D75CCD566}" type="sibTrans" cxnId="{7D1728B4-5BFA-4D28-9CC1-CD6CC63F4C12}">
      <dgm:prSet/>
      <dgm:spPr/>
      <dgm:t>
        <a:bodyPr/>
        <a:lstStyle/>
        <a:p>
          <a:endParaRPr lang="tr-TR"/>
        </a:p>
      </dgm:t>
    </dgm:pt>
    <dgm:pt modelId="{82C0D15A-CEC5-432D-BAA1-DC2AC85D03B1}">
      <dgm:prSet/>
      <dgm:spPr/>
      <dgm:t>
        <a:bodyPr/>
        <a:lstStyle/>
        <a:p>
          <a:pPr rtl="0"/>
          <a:r>
            <a:rPr lang="tr-TR" b="1" i="1" dirty="0" smtClean="0"/>
            <a:t>HE </a:t>
          </a:r>
          <a:endParaRPr lang="tr-TR" dirty="0"/>
        </a:p>
      </dgm:t>
    </dgm:pt>
    <dgm:pt modelId="{0B91839F-7777-4514-AF84-7EEC45FE5DCA}" type="parTrans" cxnId="{3CB4A3D7-6C18-413C-82E3-F00258B7A8D0}">
      <dgm:prSet/>
      <dgm:spPr/>
      <dgm:t>
        <a:bodyPr/>
        <a:lstStyle/>
        <a:p>
          <a:endParaRPr lang="tr-TR"/>
        </a:p>
      </dgm:t>
    </dgm:pt>
    <dgm:pt modelId="{68E1DCD6-E0AE-42DD-AA64-AB47D391C4F0}" type="sibTrans" cxnId="{3CB4A3D7-6C18-413C-82E3-F00258B7A8D0}">
      <dgm:prSet/>
      <dgm:spPr/>
      <dgm:t>
        <a:bodyPr/>
        <a:lstStyle/>
        <a:p>
          <a:endParaRPr lang="tr-TR"/>
        </a:p>
      </dgm:t>
    </dgm:pt>
    <dgm:pt modelId="{891806CF-1597-4ABB-B2C3-0008F8C663FF}">
      <dgm:prSet/>
      <dgm:spPr/>
      <dgm:t>
        <a:bodyPr/>
        <a:lstStyle/>
        <a:p>
          <a:pPr rtl="0"/>
          <a:r>
            <a:rPr lang="tr-TR" b="1" i="1" dirty="0" smtClean="0"/>
            <a:t>SHE </a:t>
          </a:r>
          <a:endParaRPr lang="tr-TR" dirty="0"/>
        </a:p>
      </dgm:t>
    </dgm:pt>
    <dgm:pt modelId="{FB3D5CCE-C663-4111-82C9-CC0CD3F604AF}" type="parTrans" cxnId="{D708C1BB-F3EE-4C3A-934B-A1C9C185FF7C}">
      <dgm:prSet/>
      <dgm:spPr/>
      <dgm:t>
        <a:bodyPr/>
        <a:lstStyle/>
        <a:p>
          <a:endParaRPr lang="tr-TR"/>
        </a:p>
      </dgm:t>
    </dgm:pt>
    <dgm:pt modelId="{40403D2D-B9C6-42FE-B5E9-CBAB19A896E8}" type="sibTrans" cxnId="{D708C1BB-F3EE-4C3A-934B-A1C9C185FF7C}">
      <dgm:prSet/>
      <dgm:spPr/>
      <dgm:t>
        <a:bodyPr/>
        <a:lstStyle/>
        <a:p>
          <a:endParaRPr lang="tr-TR"/>
        </a:p>
      </dgm:t>
    </dgm:pt>
    <dgm:pt modelId="{EC290E35-A52C-47EE-A534-1EE25ABB81EC}">
      <dgm:prSet/>
      <dgm:spPr/>
      <dgm:t>
        <a:bodyPr/>
        <a:lstStyle/>
        <a:p>
          <a:pPr rtl="0"/>
          <a:r>
            <a:rPr lang="tr-TR" b="1" i="1" dirty="0" smtClean="0"/>
            <a:t>IT</a:t>
          </a:r>
          <a:endParaRPr lang="tr-TR" b="1" i="1" dirty="0"/>
        </a:p>
      </dgm:t>
    </dgm:pt>
    <dgm:pt modelId="{837937D8-3D40-4F27-ADB3-6DE515CDF91B}" type="parTrans" cxnId="{05F52E01-2EAB-483E-90D5-59394BC9EF1B}">
      <dgm:prSet/>
      <dgm:spPr/>
      <dgm:t>
        <a:bodyPr/>
        <a:lstStyle/>
        <a:p>
          <a:endParaRPr lang="tr-TR"/>
        </a:p>
      </dgm:t>
    </dgm:pt>
    <dgm:pt modelId="{D74A7253-4383-40CC-9B9C-5C055909982D}" type="sibTrans" cxnId="{05F52E01-2EAB-483E-90D5-59394BC9EF1B}">
      <dgm:prSet/>
      <dgm:spPr/>
      <dgm:t>
        <a:bodyPr/>
        <a:lstStyle/>
        <a:p>
          <a:endParaRPr lang="tr-TR"/>
        </a:p>
      </dgm:t>
    </dgm:pt>
    <dgm:pt modelId="{492CD0FB-5343-4983-9496-D41EACE20A46}" type="pres">
      <dgm:prSet presAssocID="{A8F01EBA-7596-4262-9A6F-B8E0E411943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2B43911-1C33-4B1F-B6AD-B9BBF3192A2A}" type="pres">
      <dgm:prSet presAssocID="{A8F01EBA-7596-4262-9A6F-B8E0E411943B}" presName="diamond" presStyleLbl="bgShp" presStyleIdx="0" presStyleCnt="1"/>
      <dgm:spPr/>
    </dgm:pt>
    <dgm:pt modelId="{EF71E767-5B9B-4E35-A1F1-9121D20A2DBB}" type="pres">
      <dgm:prSet presAssocID="{A8F01EBA-7596-4262-9A6F-B8E0E411943B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557F7DA-8E97-40B8-8D84-AB278ABBDB14}" type="pres">
      <dgm:prSet presAssocID="{A8F01EBA-7596-4262-9A6F-B8E0E411943B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E740048-BD36-463F-B2E7-C03B0C568205}" type="pres">
      <dgm:prSet presAssocID="{A8F01EBA-7596-4262-9A6F-B8E0E411943B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B59B1EE-A0BF-4530-8C92-A48551511D4A}" type="pres">
      <dgm:prSet presAssocID="{A8F01EBA-7596-4262-9A6F-B8E0E411943B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7E3EF75-4E72-45BC-9F77-55E5C02D1794}" type="presOf" srcId="{EC290E35-A52C-47EE-A534-1EE25ABB81EC}" destId="{4B59B1EE-A0BF-4530-8C92-A48551511D4A}" srcOrd="0" destOrd="0" presId="urn:microsoft.com/office/officeart/2005/8/layout/matrix3"/>
    <dgm:cxn modelId="{2F509AC6-B69B-4BC8-9E4B-9A10A334F6D9}" type="presOf" srcId="{891806CF-1597-4ABB-B2C3-0008F8C663FF}" destId="{7E740048-BD36-463F-B2E7-C03B0C568205}" srcOrd="0" destOrd="0" presId="urn:microsoft.com/office/officeart/2005/8/layout/matrix3"/>
    <dgm:cxn modelId="{3CB4A3D7-6C18-413C-82E3-F00258B7A8D0}" srcId="{A8F01EBA-7596-4262-9A6F-B8E0E411943B}" destId="{82C0D15A-CEC5-432D-BAA1-DC2AC85D03B1}" srcOrd="1" destOrd="0" parTransId="{0B91839F-7777-4514-AF84-7EEC45FE5DCA}" sibTransId="{68E1DCD6-E0AE-42DD-AA64-AB47D391C4F0}"/>
    <dgm:cxn modelId="{1F947BD6-D52E-42E6-8123-1E3B483F48CE}" type="presOf" srcId="{A8F01EBA-7596-4262-9A6F-B8E0E411943B}" destId="{492CD0FB-5343-4983-9496-D41EACE20A46}" srcOrd="0" destOrd="0" presId="urn:microsoft.com/office/officeart/2005/8/layout/matrix3"/>
    <dgm:cxn modelId="{87353553-2B52-46DA-9D2F-9ED1F3D7FF2A}" type="presOf" srcId="{82C0D15A-CEC5-432D-BAA1-DC2AC85D03B1}" destId="{9557F7DA-8E97-40B8-8D84-AB278ABBDB14}" srcOrd="0" destOrd="0" presId="urn:microsoft.com/office/officeart/2005/8/layout/matrix3"/>
    <dgm:cxn modelId="{7D1728B4-5BFA-4D28-9CC1-CD6CC63F4C12}" srcId="{A8F01EBA-7596-4262-9A6F-B8E0E411943B}" destId="{AE7D33BA-5244-4E20-A32E-5C014FF391C4}" srcOrd="0" destOrd="0" parTransId="{57CDE751-06EF-4BD8-99D3-8C392AEDEEB2}" sibTransId="{2ACE734B-FE73-4231-97B5-D54D75CCD566}"/>
    <dgm:cxn modelId="{B3AD438F-0CD7-4890-861B-0A953F46A6CA}" type="presOf" srcId="{AE7D33BA-5244-4E20-A32E-5C014FF391C4}" destId="{EF71E767-5B9B-4E35-A1F1-9121D20A2DBB}" srcOrd="0" destOrd="0" presId="urn:microsoft.com/office/officeart/2005/8/layout/matrix3"/>
    <dgm:cxn modelId="{05F52E01-2EAB-483E-90D5-59394BC9EF1B}" srcId="{A8F01EBA-7596-4262-9A6F-B8E0E411943B}" destId="{EC290E35-A52C-47EE-A534-1EE25ABB81EC}" srcOrd="3" destOrd="0" parTransId="{837937D8-3D40-4F27-ADB3-6DE515CDF91B}" sibTransId="{D74A7253-4383-40CC-9B9C-5C055909982D}"/>
    <dgm:cxn modelId="{D708C1BB-F3EE-4C3A-934B-A1C9C185FF7C}" srcId="{A8F01EBA-7596-4262-9A6F-B8E0E411943B}" destId="{891806CF-1597-4ABB-B2C3-0008F8C663FF}" srcOrd="2" destOrd="0" parTransId="{FB3D5CCE-C663-4111-82C9-CC0CD3F604AF}" sibTransId="{40403D2D-B9C6-42FE-B5E9-CBAB19A896E8}"/>
    <dgm:cxn modelId="{EB58FA54-1EB6-4DE1-9D17-C0437B43AEAE}" type="presParOf" srcId="{492CD0FB-5343-4983-9496-D41EACE20A46}" destId="{F2B43911-1C33-4B1F-B6AD-B9BBF3192A2A}" srcOrd="0" destOrd="0" presId="urn:microsoft.com/office/officeart/2005/8/layout/matrix3"/>
    <dgm:cxn modelId="{2EFA402A-DBA3-42E5-8A4F-009AC5174246}" type="presParOf" srcId="{492CD0FB-5343-4983-9496-D41EACE20A46}" destId="{EF71E767-5B9B-4E35-A1F1-9121D20A2DBB}" srcOrd="1" destOrd="0" presId="urn:microsoft.com/office/officeart/2005/8/layout/matrix3"/>
    <dgm:cxn modelId="{21A940C3-76E3-4ED9-A105-4FAE75044283}" type="presParOf" srcId="{492CD0FB-5343-4983-9496-D41EACE20A46}" destId="{9557F7DA-8E97-40B8-8D84-AB278ABBDB14}" srcOrd="2" destOrd="0" presId="urn:microsoft.com/office/officeart/2005/8/layout/matrix3"/>
    <dgm:cxn modelId="{56B7156C-FAC5-4B43-A483-9701F47CDB05}" type="presParOf" srcId="{492CD0FB-5343-4983-9496-D41EACE20A46}" destId="{7E740048-BD36-463F-B2E7-C03B0C568205}" srcOrd="3" destOrd="0" presId="urn:microsoft.com/office/officeart/2005/8/layout/matrix3"/>
    <dgm:cxn modelId="{024AEDD3-C910-4C93-BA08-423D601F6504}" type="presParOf" srcId="{492CD0FB-5343-4983-9496-D41EACE20A46}" destId="{4B59B1EE-A0BF-4530-8C92-A48551511D4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485AFF-74C1-46D1-B048-899929E089A1}" type="doc">
      <dgm:prSet loTypeId="urn:microsoft.com/office/officeart/2005/8/layout/h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5FB95C57-92D2-4C5A-8DCB-BD096AFCB6D9}">
      <dgm:prSet phldrT="[Metin]"/>
      <dgm:spPr/>
      <dgm:t>
        <a:bodyPr/>
        <a:lstStyle/>
        <a:p>
          <a:r>
            <a:rPr lang="tr-TR" dirty="0" smtClean="0"/>
            <a:t>WE</a:t>
          </a:r>
          <a:endParaRPr lang="tr-TR" dirty="0"/>
        </a:p>
      </dgm:t>
    </dgm:pt>
    <dgm:pt modelId="{118B94CA-1CED-40AE-BEF8-AA0AF831EF57}" type="parTrans" cxnId="{26501313-669C-4DC5-B41B-E3A4C8483CDE}">
      <dgm:prSet/>
      <dgm:spPr/>
      <dgm:t>
        <a:bodyPr/>
        <a:lstStyle/>
        <a:p>
          <a:endParaRPr lang="tr-TR"/>
        </a:p>
      </dgm:t>
    </dgm:pt>
    <dgm:pt modelId="{D093B570-2573-458E-BC11-7D43330B4B02}" type="sibTrans" cxnId="{26501313-669C-4DC5-B41B-E3A4C8483CDE}">
      <dgm:prSet/>
      <dgm:spPr/>
      <dgm:t>
        <a:bodyPr/>
        <a:lstStyle/>
        <a:p>
          <a:endParaRPr lang="tr-TR"/>
        </a:p>
      </dgm:t>
    </dgm:pt>
    <dgm:pt modelId="{FB09865D-097A-49E8-AFB8-1513F6139830}">
      <dgm:prSet phldrT="[Metin]" phldr="1"/>
      <dgm:spPr/>
      <dgm:t>
        <a:bodyPr/>
        <a:lstStyle/>
        <a:p>
          <a:endParaRPr lang="tr-TR"/>
        </a:p>
      </dgm:t>
    </dgm:pt>
    <dgm:pt modelId="{B5D0B010-7AF9-44EC-97D0-186D36A05AE1}" type="parTrans" cxnId="{38DDAA42-EFBE-49C9-8B7B-82D5A9FD2652}">
      <dgm:prSet/>
      <dgm:spPr/>
      <dgm:t>
        <a:bodyPr/>
        <a:lstStyle/>
        <a:p>
          <a:endParaRPr lang="tr-TR"/>
        </a:p>
      </dgm:t>
    </dgm:pt>
    <dgm:pt modelId="{70C2F192-27D6-40E9-9380-A6A1B56FC90F}" type="sibTrans" cxnId="{38DDAA42-EFBE-49C9-8B7B-82D5A9FD2652}">
      <dgm:prSet/>
      <dgm:spPr/>
      <dgm:t>
        <a:bodyPr/>
        <a:lstStyle/>
        <a:p>
          <a:endParaRPr lang="tr-TR"/>
        </a:p>
      </dgm:t>
    </dgm:pt>
    <dgm:pt modelId="{E4C08A31-0EA5-40E2-ACA1-22942C829405}">
      <dgm:prSet phldrT="[Metin]" phldr="1"/>
      <dgm:spPr/>
      <dgm:t>
        <a:bodyPr/>
        <a:lstStyle/>
        <a:p>
          <a:endParaRPr lang="tr-TR"/>
        </a:p>
      </dgm:t>
    </dgm:pt>
    <dgm:pt modelId="{54F52391-8E84-478C-B905-81EFA5B3B397}" type="parTrans" cxnId="{8731B163-2851-44DE-BF2A-0F95B46ED531}">
      <dgm:prSet/>
      <dgm:spPr/>
      <dgm:t>
        <a:bodyPr/>
        <a:lstStyle/>
        <a:p>
          <a:endParaRPr lang="tr-TR"/>
        </a:p>
      </dgm:t>
    </dgm:pt>
    <dgm:pt modelId="{C318B38D-A1E7-48E9-A7FC-A0ECD7E0B8AC}" type="sibTrans" cxnId="{8731B163-2851-44DE-BF2A-0F95B46ED531}">
      <dgm:prSet/>
      <dgm:spPr/>
      <dgm:t>
        <a:bodyPr/>
        <a:lstStyle/>
        <a:p>
          <a:endParaRPr lang="tr-TR"/>
        </a:p>
      </dgm:t>
    </dgm:pt>
    <dgm:pt modelId="{32C26F4F-0C8C-4A63-A07B-362411D6D208}">
      <dgm:prSet phldrT="[Metin]"/>
      <dgm:spPr/>
      <dgm:t>
        <a:bodyPr/>
        <a:lstStyle/>
        <a:p>
          <a:r>
            <a:rPr lang="tr-TR" dirty="0" smtClean="0"/>
            <a:t>YOU</a:t>
          </a:r>
          <a:endParaRPr lang="tr-TR" dirty="0"/>
        </a:p>
      </dgm:t>
    </dgm:pt>
    <dgm:pt modelId="{BA0F128B-4815-4568-B4D7-80066008C4E6}" type="parTrans" cxnId="{44A60F6A-F831-43B0-8DA7-57847F216E8B}">
      <dgm:prSet/>
      <dgm:spPr/>
      <dgm:t>
        <a:bodyPr/>
        <a:lstStyle/>
        <a:p>
          <a:endParaRPr lang="tr-TR"/>
        </a:p>
      </dgm:t>
    </dgm:pt>
    <dgm:pt modelId="{17108E02-C2AB-47F6-8569-F333FF981A70}" type="sibTrans" cxnId="{44A60F6A-F831-43B0-8DA7-57847F216E8B}">
      <dgm:prSet/>
      <dgm:spPr/>
      <dgm:t>
        <a:bodyPr/>
        <a:lstStyle/>
        <a:p>
          <a:endParaRPr lang="tr-TR"/>
        </a:p>
      </dgm:t>
    </dgm:pt>
    <dgm:pt modelId="{9BA786E7-958E-4EBC-A35D-F063643C3394}">
      <dgm:prSet phldrT="[Metin]" phldr="1"/>
      <dgm:spPr/>
      <dgm:t>
        <a:bodyPr/>
        <a:lstStyle/>
        <a:p>
          <a:endParaRPr lang="tr-TR"/>
        </a:p>
      </dgm:t>
    </dgm:pt>
    <dgm:pt modelId="{3B9B01A2-133E-496C-8EED-1C2740BB6CF3}" type="parTrans" cxnId="{009F4531-7997-4747-9183-0E769ADCA170}">
      <dgm:prSet/>
      <dgm:spPr/>
      <dgm:t>
        <a:bodyPr/>
        <a:lstStyle/>
        <a:p>
          <a:endParaRPr lang="tr-TR"/>
        </a:p>
      </dgm:t>
    </dgm:pt>
    <dgm:pt modelId="{99520432-D3A0-4B2B-8CEE-9AA1E6340506}" type="sibTrans" cxnId="{009F4531-7997-4747-9183-0E769ADCA170}">
      <dgm:prSet/>
      <dgm:spPr/>
      <dgm:t>
        <a:bodyPr/>
        <a:lstStyle/>
        <a:p>
          <a:endParaRPr lang="tr-TR"/>
        </a:p>
      </dgm:t>
    </dgm:pt>
    <dgm:pt modelId="{7BDFA1CD-4A80-448C-A7C6-6A4BD96B65A9}">
      <dgm:prSet phldrT="[Metin]" phldr="1"/>
      <dgm:spPr/>
      <dgm:t>
        <a:bodyPr/>
        <a:lstStyle/>
        <a:p>
          <a:endParaRPr lang="tr-TR"/>
        </a:p>
      </dgm:t>
    </dgm:pt>
    <dgm:pt modelId="{C7045243-D245-4110-BF7C-456627629FBF}" type="parTrans" cxnId="{6862178F-428A-469E-A188-E0518D1738EE}">
      <dgm:prSet/>
      <dgm:spPr/>
      <dgm:t>
        <a:bodyPr/>
        <a:lstStyle/>
        <a:p>
          <a:endParaRPr lang="tr-TR"/>
        </a:p>
      </dgm:t>
    </dgm:pt>
    <dgm:pt modelId="{37DEFE32-67D3-4724-82E0-2DD2DEAF64B6}" type="sibTrans" cxnId="{6862178F-428A-469E-A188-E0518D1738EE}">
      <dgm:prSet/>
      <dgm:spPr/>
      <dgm:t>
        <a:bodyPr/>
        <a:lstStyle/>
        <a:p>
          <a:endParaRPr lang="tr-TR"/>
        </a:p>
      </dgm:t>
    </dgm:pt>
    <dgm:pt modelId="{4EAE3818-E1FD-4C77-9576-93534ABD4597}">
      <dgm:prSet phldrT="[Metin]"/>
      <dgm:spPr/>
      <dgm:t>
        <a:bodyPr/>
        <a:lstStyle/>
        <a:p>
          <a:r>
            <a:rPr lang="tr-TR" dirty="0" smtClean="0"/>
            <a:t>THEY</a:t>
          </a:r>
          <a:endParaRPr lang="tr-TR" dirty="0"/>
        </a:p>
      </dgm:t>
    </dgm:pt>
    <dgm:pt modelId="{39FE3CEF-CC14-466C-97F3-BEF0710E29C4}" type="parTrans" cxnId="{30005ADC-E1F7-4AB8-983F-78B5F623E872}">
      <dgm:prSet/>
      <dgm:spPr/>
      <dgm:t>
        <a:bodyPr/>
        <a:lstStyle/>
        <a:p>
          <a:endParaRPr lang="tr-TR"/>
        </a:p>
      </dgm:t>
    </dgm:pt>
    <dgm:pt modelId="{5A6659B9-AFDA-4756-8FDF-443921BE479F}" type="sibTrans" cxnId="{30005ADC-E1F7-4AB8-983F-78B5F623E872}">
      <dgm:prSet/>
      <dgm:spPr/>
      <dgm:t>
        <a:bodyPr/>
        <a:lstStyle/>
        <a:p>
          <a:endParaRPr lang="tr-TR"/>
        </a:p>
      </dgm:t>
    </dgm:pt>
    <dgm:pt modelId="{AC7C7B22-6E4A-4C1D-BD5A-3E1046A42978}">
      <dgm:prSet phldrT="[Metin]" phldr="1"/>
      <dgm:spPr/>
      <dgm:t>
        <a:bodyPr/>
        <a:lstStyle/>
        <a:p>
          <a:endParaRPr lang="tr-TR"/>
        </a:p>
      </dgm:t>
    </dgm:pt>
    <dgm:pt modelId="{48366FFD-90F5-491E-AFDF-73AE37741164}" type="parTrans" cxnId="{3E7C82EF-AE89-472B-9B57-9EA1B41DB869}">
      <dgm:prSet/>
      <dgm:spPr/>
      <dgm:t>
        <a:bodyPr/>
        <a:lstStyle/>
        <a:p>
          <a:endParaRPr lang="tr-TR"/>
        </a:p>
      </dgm:t>
    </dgm:pt>
    <dgm:pt modelId="{ED802BCA-6B09-4D41-B5A4-649A93EE7CCB}" type="sibTrans" cxnId="{3E7C82EF-AE89-472B-9B57-9EA1B41DB869}">
      <dgm:prSet/>
      <dgm:spPr/>
      <dgm:t>
        <a:bodyPr/>
        <a:lstStyle/>
        <a:p>
          <a:endParaRPr lang="tr-TR"/>
        </a:p>
      </dgm:t>
    </dgm:pt>
    <dgm:pt modelId="{483A55AB-028F-4610-8F95-CFB9F9A5E45F}">
      <dgm:prSet phldrT="[Metin]" phldr="1"/>
      <dgm:spPr/>
      <dgm:t>
        <a:bodyPr/>
        <a:lstStyle/>
        <a:p>
          <a:endParaRPr lang="tr-TR"/>
        </a:p>
      </dgm:t>
    </dgm:pt>
    <dgm:pt modelId="{DA9AEB40-86ED-4133-B6AD-08E8D1954973}" type="parTrans" cxnId="{B9D77E09-9CE9-4528-A1A3-B8ACCF017D7B}">
      <dgm:prSet/>
      <dgm:spPr/>
      <dgm:t>
        <a:bodyPr/>
        <a:lstStyle/>
        <a:p>
          <a:endParaRPr lang="tr-TR"/>
        </a:p>
      </dgm:t>
    </dgm:pt>
    <dgm:pt modelId="{C5780250-F032-4FD5-AF93-A5D84AEDE4BD}" type="sibTrans" cxnId="{B9D77E09-9CE9-4528-A1A3-B8ACCF017D7B}">
      <dgm:prSet/>
      <dgm:spPr/>
      <dgm:t>
        <a:bodyPr/>
        <a:lstStyle/>
        <a:p>
          <a:endParaRPr lang="tr-TR"/>
        </a:p>
      </dgm:t>
    </dgm:pt>
    <dgm:pt modelId="{9379A2AB-3C14-42BE-B0B3-B9EACFB1BC2C}" type="pres">
      <dgm:prSet presAssocID="{05485AFF-74C1-46D1-B048-899929E089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3ED6D19-DCD1-4AA2-9130-A6378BF878FE}" type="pres">
      <dgm:prSet presAssocID="{5FB95C57-92D2-4C5A-8DCB-BD096AFCB6D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14E3FA4-310B-4C5E-966F-BEC22924DB71}" type="pres">
      <dgm:prSet presAssocID="{D093B570-2573-458E-BC11-7D43330B4B02}" presName="sibTrans" presStyleCnt="0"/>
      <dgm:spPr/>
    </dgm:pt>
    <dgm:pt modelId="{71981304-4830-434A-8D39-C13EBCE088D4}" type="pres">
      <dgm:prSet presAssocID="{32C26F4F-0C8C-4A63-A07B-362411D6D20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FD71762-87C7-4001-AAB2-2E4FCA51E0FD}" type="pres">
      <dgm:prSet presAssocID="{17108E02-C2AB-47F6-8569-F333FF981A70}" presName="sibTrans" presStyleCnt="0"/>
      <dgm:spPr/>
    </dgm:pt>
    <dgm:pt modelId="{D4972556-1062-4AA3-B416-758279A249CB}" type="pres">
      <dgm:prSet presAssocID="{4EAE3818-E1FD-4C77-9576-93534ABD45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9403174-14B1-45F2-8CE3-F37C1D346C1B}" type="presOf" srcId="{E4C08A31-0EA5-40E2-ACA1-22942C829405}" destId="{E3ED6D19-DCD1-4AA2-9130-A6378BF878FE}" srcOrd="0" destOrd="2" presId="urn:microsoft.com/office/officeart/2005/8/layout/hList6"/>
    <dgm:cxn modelId="{8731B163-2851-44DE-BF2A-0F95B46ED531}" srcId="{5FB95C57-92D2-4C5A-8DCB-BD096AFCB6D9}" destId="{E4C08A31-0EA5-40E2-ACA1-22942C829405}" srcOrd="1" destOrd="0" parTransId="{54F52391-8E84-478C-B905-81EFA5B3B397}" sibTransId="{C318B38D-A1E7-48E9-A7FC-A0ECD7E0B8AC}"/>
    <dgm:cxn modelId="{AEF23FE4-031F-42BB-A22B-7BA08F0A8249}" type="presOf" srcId="{05485AFF-74C1-46D1-B048-899929E089A1}" destId="{9379A2AB-3C14-42BE-B0B3-B9EACFB1BC2C}" srcOrd="0" destOrd="0" presId="urn:microsoft.com/office/officeart/2005/8/layout/hList6"/>
    <dgm:cxn modelId="{FB9E11F0-3D8E-4985-B96E-30927BE6DA07}" type="presOf" srcId="{32C26F4F-0C8C-4A63-A07B-362411D6D208}" destId="{71981304-4830-434A-8D39-C13EBCE088D4}" srcOrd="0" destOrd="0" presId="urn:microsoft.com/office/officeart/2005/8/layout/hList6"/>
    <dgm:cxn modelId="{B9D77E09-9CE9-4528-A1A3-B8ACCF017D7B}" srcId="{4EAE3818-E1FD-4C77-9576-93534ABD4597}" destId="{483A55AB-028F-4610-8F95-CFB9F9A5E45F}" srcOrd="1" destOrd="0" parTransId="{DA9AEB40-86ED-4133-B6AD-08E8D1954973}" sibTransId="{C5780250-F032-4FD5-AF93-A5D84AEDE4BD}"/>
    <dgm:cxn modelId="{26501313-669C-4DC5-B41B-E3A4C8483CDE}" srcId="{05485AFF-74C1-46D1-B048-899929E089A1}" destId="{5FB95C57-92D2-4C5A-8DCB-BD096AFCB6D9}" srcOrd="0" destOrd="0" parTransId="{118B94CA-1CED-40AE-BEF8-AA0AF831EF57}" sibTransId="{D093B570-2573-458E-BC11-7D43330B4B02}"/>
    <dgm:cxn modelId="{38DDAA42-EFBE-49C9-8B7B-82D5A9FD2652}" srcId="{5FB95C57-92D2-4C5A-8DCB-BD096AFCB6D9}" destId="{FB09865D-097A-49E8-AFB8-1513F6139830}" srcOrd="0" destOrd="0" parTransId="{B5D0B010-7AF9-44EC-97D0-186D36A05AE1}" sibTransId="{70C2F192-27D6-40E9-9380-A6A1B56FC90F}"/>
    <dgm:cxn modelId="{44A60F6A-F831-43B0-8DA7-57847F216E8B}" srcId="{05485AFF-74C1-46D1-B048-899929E089A1}" destId="{32C26F4F-0C8C-4A63-A07B-362411D6D208}" srcOrd="1" destOrd="0" parTransId="{BA0F128B-4815-4568-B4D7-80066008C4E6}" sibTransId="{17108E02-C2AB-47F6-8569-F333FF981A70}"/>
    <dgm:cxn modelId="{009F4531-7997-4747-9183-0E769ADCA170}" srcId="{32C26F4F-0C8C-4A63-A07B-362411D6D208}" destId="{9BA786E7-958E-4EBC-A35D-F063643C3394}" srcOrd="0" destOrd="0" parTransId="{3B9B01A2-133E-496C-8EED-1C2740BB6CF3}" sibTransId="{99520432-D3A0-4B2B-8CEE-9AA1E6340506}"/>
    <dgm:cxn modelId="{D64FC3E1-5C70-4443-B60B-7C183F523EE1}" type="presOf" srcId="{FB09865D-097A-49E8-AFB8-1513F6139830}" destId="{E3ED6D19-DCD1-4AA2-9130-A6378BF878FE}" srcOrd="0" destOrd="1" presId="urn:microsoft.com/office/officeart/2005/8/layout/hList6"/>
    <dgm:cxn modelId="{568493DF-9397-4631-ABA3-D557B1654E6A}" type="presOf" srcId="{AC7C7B22-6E4A-4C1D-BD5A-3E1046A42978}" destId="{D4972556-1062-4AA3-B416-758279A249CB}" srcOrd="0" destOrd="1" presId="urn:microsoft.com/office/officeart/2005/8/layout/hList6"/>
    <dgm:cxn modelId="{3F548ADF-9523-4095-B968-9C0B204BB661}" type="presOf" srcId="{5FB95C57-92D2-4C5A-8DCB-BD096AFCB6D9}" destId="{E3ED6D19-DCD1-4AA2-9130-A6378BF878FE}" srcOrd="0" destOrd="0" presId="urn:microsoft.com/office/officeart/2005/8/layout/hList6"/>
    <dgm:cxn modelId="{02960CFC-F3ED-413A-9A82-0222E8AA9A78}" type="presOf" srcId="{7BDFA1CD-4A80-448C-A7C6-6A4BD96B65A9}" destId="{71981304-4830-434A-8D39-C13EBCE088D4}" srcOrd="0" destOrd="2" presId="urn:microsoft.com/office/officeart/2005/8/layout/hList6"/>
    <dgm:cxn modelId="{C4DD2B4E-C00C-4E37-95B8-4B729CABF956}" type="presOf" srcId="{483A55AB-028F-4610-8F95-CFB9F9A5E45F}" destId="{D4972556-1062-4AA3-B416-758279A249CB}" srcOrd="0" destOrd="2" presId="urn:microsoft.com/office/officeart/2005/8/layout/hList6"/>
    <dgm:cxn modelId="{8F80AEB7-C4F0-41C4-B184-CE3B1CE87150}" type="presOf" srcId="{9BA786E7-958E-4EBC-A35D-F063643C3394}" destId="{71981304-4830-434A-8D39-C13EBCE088D4}" srcOrd="0" destOrd="1" presId="urn:microsoft.com/office/officeart/2005/8/layout/hList6"/>
    <dgm:cxn modelId="{6862178F-428A-469E-A188-E0518D1738EE}" srcId="{32C26F4F-0C8C-4A63-A07B-362411D6D208}" destId="{7BDFA1CD-4A80-448C-A7C6-6A4BD96B65A9}" srcOrd="1" destOrd="0" parTransId="{C7045243-D245-4110-BF7C-456627629FBF}" sibTransId="{37DEFE32-67D3-4724-82E0-2DD2DEAF64B6}"/>
    <dgm:cxn modelId="{3E7C82EF-AE89-472B-9B57-9EA1B41DB869}" srcId="{4EAE3818-E1FD-4C77-9576-93534ABD4597}" destId="{AC7C7B22-6E4A-4C1D-BD5A-3E1046A42978}" srcOrd="0" destOrd="0" parTransId="{48366FFD-90F5-491E-AFDF-73AE37741164}" sibTransId="{ED802BCA-6B09-4D41-B5A4-649A93EE7CCB}"/>
    <dgm:cxn modelId="{30005ADC-E1F7-4AB8-983F-78B5F623E872}" srcId="{05485AFF-74C1-46D1-B048-899929E089A1}" destId="{4EAE3818-E1FD-4C77-9576-93534ABD4597}" srcOrd="2" destOrd="0" parTransId="{39FE3CEF-CC14-466C-97F3-BEF0710E29C4}" sibTransId="{5A6659B9-AFDA-4756-8FDF-443921BE479F}"/>
    <dgm:cxn modelId="{2F1389F0-3885-432A-82FF-B0E4595C7C0C}" type="presOf" srcId="{4EAE3818-E1FD-4C77-9576-93534ABD4597}" destId="{D4972556-1062-4AA3-B416-758279A249CB}" srcOrd="0" destOrd="0" presId="urn:microsoft.com/office/officeart/2005/8/layout/hList6"/>
    <dgm:cxn modelId="{029B0563-3DAF-470F-836F-571D7F96685B}" type="presParOf" srcId="{9379A2AB-3C14-42BE-B0B3-B9EACFB1BC2C}" destId="{E3ED6D19-DCD1-4AA2-9130-A6378BF878FE}" srcOrd="0" destOrd="0" presId="urn:microsoft.com/office/officeart/2005/8/layout/hList6"/>
    <dgm:cxn modelId="{22858A1B-802E-47DC-A933-1C7D7FBCBDF7}" type="presParOf" srcId="{9379A2AB-3C14-42BE-B0B3-B9EACFB1BC2C}" destId="{D14E3FA4-310B-4C5E-966F-BEC22924DB71}" srcOrd="1" destOrd="0" presId="urn:microsoft.com/office/officeart/2005/8/layout/hList6"/>
    <dgm:cxn modelId="{65C1B395-4C52-43F6-AEFF-4DC423B9A9AE}" type="presParOf" srcId="{9379A2AB-3C14-42BE-B0B3-B9EACFB1BC2C}" destId="{71981304-4830-434A-8D39-C13EBCE088D4}" srcOrd="2" destOrd="0" presId="urn:microsoft.com/office/officeart/2005/8/layout/hList6"/>
    <dgm:cxn modelId="{52DC4E00-C0C0-408F-9F94-C3BC3B7740F0}" type="presParOf" srcId="{9379A2AB-3C14-42BE-B0B3-B9EACFB1BC2C}" destId="{BFD71762-87C7-4001-AAB2-2E4FCA51E0FD}" srcOrd="3" destOrd="0" presId="urn:microsoft.com/office/officeart/2005/8/layout/hList6"/>
    <dgm:cxn modelId="{21878D12-8049-415C-B646-AAF5523A9AE0}" type="presParOf" srcId="{9379A2AB-3C14-42BE-B0B3-B9EACFB1BC2C}" destId="{D4972556-1062-4AA3-B416-758279A249CB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FAC2462-04AC-4D49-898E-BB19A45342BE}" type="doc">
      <dgm:prSet loTypeId="urn:microsoft.com/office/officeart/2005/8/layout/vList6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1529C992-401A-4466-92F3-BAE10E5AAB2A}">
      <dgm:prSet phldrT="[Metin]"/>
      <dgm:spPr/>
      <dgm:t>
        <a:bodyPr/>
        <a:lstStyle/>
        <a:p>
          <a:r>
            <a:rPr lang="tr-TR" dirty="0" smtClean="0"/>
            <a:t>WAS</a:t>
          </a:r>
          <a:endParaRPr lang="tr-TR" dirty="0"/>
        </a:p>
      </dgm:t>
    </dgm:pt>
    <dgm:pt modelId="{F59D0F36-EDED-44F1-B542-62D1938582FC}" type="parTrans" cxnId="{F2B0F5F9-961D-4CAA-A42A-DA0FA7D7DDFD}">
      <dgm:prSet/>
      <dgm:spPr/>
      <dgm:t>
        <a:bodyPr/>
        <a:lstStyle/>
        <a:p>
          <a:endParaRPr lang="tr-TR"/>
        </a:p>
      </dgm:t>
    </dgm:pt>
    <dgm:pt modelId="{DFA8012A-BD9C-4AD6-A770-13D4FBF29CF7}" type="sibTrans" cxnId="{F2B0F5F9-961D-4CAA-A42A-DA0FA7D7DDFD}">
      <dgm:prSet/>
      <dgm:spPr/>
      <dgm:t>
        <a:bodyPr/>
        <a:lstStyle/>
        <a:p>
          <a:endParaRPr lang="tr-TR"/>
        </a:p>
      </dgm:t>
    </dgm:pt>
    <dgm:pt modelId="{0890CB09-48B5-4BEB-8C86-BE25A95FC240}">
      <dgm:prSet phldrT="[Metin]"/>
      <dgm:spPr/>
      <dgm:t>
        <a:bodyPr/>
        <a:lstStyle/>
        <a:p>
          <a:r>
            <a:rPr lang="tr-TR" dirty="0" smtClean="0"/>
            <a:t>+ NOT =WASN’T</a:t>
          </a:r>
          <a:endParaRPr lang="tr-TR" dirty="0"/>
        </a:p>
      </dgm:t>
    </dgm:pt>
    <dgm:pt modelId="{4E0816ED-AC91-43E7-87AA-6A887095D276}" type="parTrans" cxnId="{6A61AE96-B17E-4F40-9E26-001C4A7B23A1}">
      <dgm:prSet/>
      <dgm:spPr/>
      <dgm:t>
        <a:bodyPr/>
        <a:lstStyle/>
        <a:p>
          <a:endParaRPr lang="tr-TR"/>
        </a:p>
      </dgm:t>
    </dgm:pt>
    <dgm:pt modelId="{2C7F7B47-4AC9-4B2F-9BC8-F320D8EBD4D9}" type="sibTrans" cxnId="{6A61AE96-B17E-4F40-9E26-001C4A7B23A1}">
      <dgm:prSet/>
      <dgm:spPr/>
      <dgm:t>
        <a:bodyPr/>
        <a:lstStyle/>
        <a:p>
          <a:endParaRPr lang="tr-TR"/>
        </a:p>
      </dgm:t>
    </dgm:pt>
    <dgm:pt modelId="{300E3717-2718-4A33-9CEA-BEB0FB6F5FDC}">
      <dgm:prSet phldrT="[Metin]" phldr="1"/>
      <dgm:spPr/>
      <dgm:t>
        <a:bodyPr/>
        <a:lstStyle/>
        <a:p>
          <a:endParaRPr lang="tr-TR"/>
        </a:p>
      </dgm:t>
    </dgm:pt>
    <dgm:pt modelId="{09181B9F-EAEB-4E2E-A2C0-A3ECB6FD879C}" type="parTrans" cxnId="{EB0A5A0F-29FD-42F3-A1B2-5A250B6B94E7}">
      <dgm:prSet/>
      <dgm:spPr/>
      <dgm:t>
        <a:bodyPr/>
        <a:lstStyle/>
        <a:p>
          <a:endParaRPr lang="tr-TR"/>
        </a:p>
      </dgm:t>
    </dgm:pt>
    <dgm:pt modelId="{66322D8D-DCB6-4077-B4AA-DC1661814E2B}" type="sibTrans" cxnId="{EB0A5A0F-29FD-42F3-A1B2-5A250B6B94E7}">
      <dgm:prSet/>
      <dgm:spPr/>
      <dgm:t>
        <a:bodyPr/>
        <a:lstStyle/>
        <a:p>
          <a:endParaRPr lang="tr-TR"/>
        </a:p>
      </dgm:t>
    </dgm:pt>
    <dgm:pt modelId="{66D5C595-D7B4-4D06-B267-32C80FAD36E1}">
      <dgm:prSet phldrT="[Metin]"/>
      <dgm:spPr/>
      <dgm:t>
        <a:bodyPr/>
        <a:lstStyle/>
        <a:p>
          <a:r>
            <a:rPr lang="tr-TR" dirty="0" smtClean="0"/>
            <a:t>WERE</a:t>
          </a:r>
          <a:endParaRPr lang="tr-TR" dirty="0"/>
        </a:p>
      </dgm:t>
    </dgm:pt>
    <dgm:pt modelId="{11D3C9AD-3FA4-4AA9-B44C-B32CC9A8D0D4}" type="parTrans" cxnId="{E318AA93-A44F-460F-BF2E-5876379C44D3}">
      <dgm:prSet/>
      <dgm:spPr/>
      <dgm:t>
        <a:bodyPr/>
        <a:lstStyle/>
        <a:p>
          <a:endParaRPr lang="tr-TR"/>
        </a:p>
      </dgm:t>
    </dgm:pt>
    <dgm:pt modelId="{75798F66-01FE-4D66-B75B-3995CB4A8427}" type="sibTrans" cxnId="{E318AA93-A44F-460F-BF2E-5876379C44D3}">
      <dgm:prSet/>
      <dgm:spPr/>
      <dgm:t>
        <a:bodyPr/>
        <a:lstStyle/>
        <a:p>
          <a:endParaRPr lang="tr-TR"/>
        </a:p>
      </dgm:t>
    </dgm:pt>
    <dgm:pt modelId="{26EBD99C-FA76-482D-9EAA-2AFA2959EC80}">
      <dgm:prSet phldrT="[Metin]"/>
      <dgm:spPr/>
      <dgm:t>
        <a:bodyPr/>
        <a:lstStyle/>
        <a:p>
          <a:r>
            <a:rPr lang="tr-TR" dirty="0" smtClean="0"/>
            <a:t>+NOT=WEREN’T</a:t>
          </a:r>
          <a:endParaRPr lang="tr-TR" dirty="0"/>
        </a:p>
      </dgm:t>
    </dgm:pt>
    <dgm:pt modelId="{71782F29-9281-446B-B351-8C7DDEEEDABB}" type="parTrans" cxnId="{D5A6B899-2C8A-4EB3-8FFF-1F2E1D04998E}">
      <dgm:prSet/>
      <dgm:spPr/>
      <dgm:t>
        <a:bodyPr/>
        <a:lstStyle/>
        <a:p>
          <a:endParaRPr lang="tr-TR"/>
        </a:p>
      </dgm:t>
    </dgm:pt>
    <dgm:pt modelId="{F49D3BDE-61AB-4DF9-A398-656D4B75D2DD}" type="sibTrans" cxnId="{D5A6B899-2C8A-4EB3-8FFF-1F2E1D04998E}">
      <dgm:prSet/>
      <dgm:spPr/>
      <dgm:t>
        <a:bodyPr/>
        <a:lstStyle/>
        <a:p>
          <a:endParaRPr lang="tr-TR"/>
        </a:p>
      </dgm:t>
    </dgm:pt>
    <dgm:pt modelId="{2511070B-33AE-449B-86AE-DCAB7F5DABAC}">
      <dgm:prSet phldrT="[Metin]" phldr="1"/>
      <dgm:spPr/>
      <dgm:t>
        <a:bodyPr/>
        <a:lstStyle/>
        <a:p>
          <a:endParaRPr lang="tr-TR"/>
        </a:p>
      </dgm:t>
    </dgm:pt>
    <dgm:pt modelId="{7B3675C3-43C1-459A-8F87-618D823C0816}" type="parTrans" cxnId="{7733DDB2-282B-486A-8C36-CBA2B0DAB594}">
      <dgm:prSet/>
      <dgm:spPr/>
      <dgm:t>
        <a:bodyPr/>
        <a:lstStyle/>
        <a:p>
          <a:endParaRPr lang="tr-TR"/>
        </a:p>
      </dgm:t>
    </dgm:pt>
    <dgm:pt modelId="{E326A0D2-B4BC-45B1-B246-6BD0CC307F28}" type="sibTrans" cxnId="{7733DDB2-282B-486A-8C36-CBA2B0DAB594}">
      <dgm:prSet/>
      <dgm:spPr/>
      <dgm:t>
        <a:bodyPr/>
        <a:lstStyle/>
        <a:p>
          <a:endParaRPr lang="tr-TR"/>
        </a:p>
      </dgm:t>
    </dgm:pt>
    <dgm:pt modelId="{8B2C7014-FDB3-4CF1-B05D-81DE9278B64B}" type="pres">
      <dgm:prSet presAssocID="{8FAC2462-04AC-4D49-898E-BB19A45342B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A5CD9DAA-D13D-493E-B2E9-92F03707DEE1}" type="pres">
      <dgm:prSet presAssocID="{1529C992-401A-4466-92F3-BAE10E5AAB2A}" presName="linNode" presStyleCnt="0"/>
      <dgm:spPr/>
    </dgm:pt>
    <dgm:pt modelId="{394123BF-6A22-4AB0-A027-DB9AE169E986}" type="pres">
      <dgm:prSet presAssocID="{1529C992-401A-4466-92F3-BAE10E5AAB2A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462D58B-1942-4FF8-BF29-C77D3948221F}" type="pres">
      <dgm:prSet presAssocID="{1529C992-401A-4466-92F3-BAE10E5AAB2A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DD97848-9C15-43AD-A53E-CFDDD280F372}" type="pres">
      <dgm:prSet presAssocID="{DFA8012A-BD9C-4AD6-A770-13D4FBF29CF7}" presName="spacing" presStyleCnt="0"/>
      <dgm:spPr/>
    </dgm:pt>
    <dgm:pt modelId="{6AE9F24A-F3F3-42AB-BACC-3FA96FD98E53}" type="pres">
      <dgm:prSet presAssocID="{66D5C595-D7B4-4D06-B267-32C80FAD36E1}" presName="linNode" presStyleCnt="0"/>
      <dgm:spPr/>
    </dgm:pt>
    <dgm:pt modelId="{8CD2DB6A-AA3F-4C3F-BC0F-1EE1C6D25BDD}" type="pres">
      <dgm:prSet presAssocID="{66D5C595-D7B4-4D06-B267-32C80FAD36E1}" presName="parentShp" presStyleLbl="node1" presStyleIdx="1" presStyleCnt="2" custLinFactNeighborX="-7243" custLinFactNeighborY="15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727966B-9D39-4B89-9653-04182BA562CA}" type="pres">
      <dgm:prSet presAssocID="{66D5C595-D7B4-4D06-B267-32C80FAD36E1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12FE36B-6E19-4628-A697-13863EF58AC8}" type="presOf" srcId="{66D5C595-D7B4-4D06-B267-32C80FAD36E1}" destId="{8CD2DB6A-AA3F-4C3F-BC0F-1EE1C6D25BDD}" srcOrd="0" destOrd="0" presId="urn:microsoft.com/office/officeart/2005/8/layout/vList6"/>
    <dgm:cxn modelId="{E99D88AB-3980-419D-86DF-948B790E75C1}" type="presOf" srcId="{2511070B-33AE-449B-86AE-DCAB7F5DABAC}" destId="{D727966B-9D39-4B89-9653-04182BA562CA}" srcOrd="0" destOrd="1" presId="urn:microsoft.com/office/officeart/2005/8/layout/vList6"/>
    <dgm:cxn modelId="{EB0A5A0F-29FD-42F3-A1B2-5A250B6B94E7}" srcId="{1529C992-401A-4466-92F3-BAE10E5AAB2A}" destId="{300E3717-2718-4A33-9CEA-BEB0FB6F5FDC}" srcOrd="1" destOrd="0" parTransId="{09181B9F-EAEB-4E2E-A2C0-A3ECB6FD879C}" sibTransId="{66322D8D-DCB6-4077-B4AA-DC1661814E2B}"/>
    <dgm:cxn modelId="{7733DDB2-282B-486A-8C36-CBA2B0DAB594}" srcId="{66D5C595-D7B4-4D06-B267-32C80FAD36E1}" destId="{2511070B-33AE-449B-86AE-DCAB7F5DABAC}" srcOrd="1" destOrd="0" parTransId="{7B3675C3-43C1-459A-8F87-618D823C0816}" sibTransId="{E326A0D2-B4BC-45B1-B246-6BD0CC307F28}"/>
    <dgm:cxn modelId="{B690E9FB-67FC-415F-810D-E7D95773955D}" type="presOf" srcId="{8FAC2462-04AC-4D49-898E-BB19A45342BE}" destId="{8B2C7014-FDB3-4CF1-B05D-81DE9278B64B}" srcOrd="0" destOrd="0" presId="urn:microsoft.com/office/officeart/2005/8/layout/vList6"/>
    <dgm:cxn modelId="{E318AA93-A44F-460F-BF2E-5876379C44D3}" srcId="{8FAC2462-04AC-4D49-898E-BB19A45342BE}" destId="{66D5C595-D7B4-4D06-B267-32C80FAD36E1}" srcOrd="1" destOrd="0" parTransId="{11D3C9AD-3FA4-4AA9-B44C-B32CC9A8D0D4}" sibTransId="{75798F66-01FE-4D66-B75B-3995CB4A8427}"/>
    <dgm:cxn modelId="{25D1B510-781B-4C6D-8257-7EB25CDC8E47}" type="presOf" srcId="{26EBD99C-FA76-482D-9EAA-2AFA2959EC80}" destId="{D727966B-9D39-4B89-9653-04182BA562CA}" srcOrd="0" destOrd="0" presId="urn:microsoft.com/office/officeart/2005/8/layout/vList6"/>
    <dgm:cxn modelId="{6A61AE96-B17E-4F40-9E26-001C4A7B23A1}" srcId="{1529C992-401A-4466-92F3-BAE10E5AAB2A}" destId="{0890CB09-48B5-4BEB-8C86-BE25A95FC240}" srcOrd="0" destOrd="0" parTransId="{4E0816ED-AC91-43E7-87AA-6A887095D276}" sibTransId="{2C7F7B47-4AC9-4B2F-9BC8-F320D8EBD4D9}"/>
    <dgm:cxn modelId="{D5A6B899-2C8A-4EB3-8FFF-1F2E1D04998E}" srcId="{66D5C595-D7B4-4D06-B267-32C80FAD36E1}" destId="{26EBD99C-FA76-482D-9EAA-2AFA2959EC80}" srcOrd="0" destOrd="0" parTransId="{71782F29-9281-446B-B351-8C7DDEEEDABB}" sibTransId="{F49D3BDE-61AB-4DF9-A398-656D4B75D2DD}"/>
    <dgm:cxn modelId="{244566D1-6629-4116-9175-785D793B95D2}" type="presOf" srcId="{1529C992-401A-4466-92F3-BAE10E5AAB2A}" destId="{394123BF-6A22-4AB0-A027-DB9AE169E986}" srcOrd="0" destOrd="0" presId="urn:microsoft.com/office/officeart/2005/8/layout/vList6"/>
    <dgm:cxn modelId="{35D543C1-0E6D-49C3-8BD8-FBB0030133B5}" type="presOf" srcId="{300E3717-2718-4A33-9CEA-BEB0FB6F5FDC}" destId="{8462D58B-1942-4FF8-BF29-C77D3948221F}" srcOrd="0" destOrd="1" presId="urn:microsoft.com/office/officeart/2005/8/layout/vList6"/>
    <dgm:cxn modelId="{F2B0F5F9-961D-4CAA-A42A-DA0FA7D7DDFD}" srcId="{8FAC2462-04AC-4D49-898E-BB19A45342BE}" destId="{1529C992-401A-4466-92F3-BAE10E5AAB2A}" srcOrd="0" destOrd="0" parTransId="{F59D0F36-EDED-44F1-B542-62D1938582FC}" sibTransId="{DFA8012A-BD9C-4AD6-A770-13D4FBF29CF7}"/>
    <dgm:cxn modelId="{7DE3CE23-C0E3-47F9-B8E6-3ED757B05312}" type="presOf" srcId="{0890CB09-48B5-4BEB-8C86-BE25A95FC240}" destId="{8462D58B-1942-4FF8-BF29-C77D3948221F}" srcOrd="0" destOrd="0" presId="urn:microsoft.com/office/officeart/2005/8/layout/vList6"/>
    <dgm:cxn modelId="{0E6D39CE-4779-4B69-909D-1A3915B204E1}" type="presParOf" srcId="{8B2C7014-FDB3-4CF1-B05D-81DE9278B64B}" destId="{A5CD9DAA-D13D-493E-B2E9-92F03707DEE1}" srcOrd="0" destOrd="0" presId="urn:microsoft.com/office/officeart/2005/8/layout/vList6"/>
    <dgm:cxn modelId="{41803CD9-479E-47A2-8FC9-62D534E2456F}" type="presParOf" srcId="{A5CD9DAA-D13D-493E-B2E9-92F03707DEE1}" destId="{394123BF-6A22-4AB0-A027-DB9AE169E986}" srcOrd="0" destOrd="0" presId="urn:microsoft.com/office/officeart/2005/8/layout/vList6"/>
    <dgm:cxn modelId="{55E5D0D9-072B-42B9-A1A1-FA0C3F1888BC}" type="presParOf" srcId="{A5CD9DAA-D13D-493E-B2E9-92F03707DEE1}" destId="{8462D58B-1942-4FF8-BF29-C77D3948221F}" srcOrd="1" destOrd="0" presId="urn:microsoft.com/office/officeart/2005/8/layout/vList6"/>
    <dgm:cxn modelId="{778686E5-CC3A-4AF8-B4AE-92083AAF1607}" type="presParOf" srcId="{8B2C7014-FDB3-4CF1-B05D-81DE9278B64B}" destId="{EDD97848-9C15-43AD-A53E-CFDDD280F372}" srcOrd="1" destOrd="0" presId="urn:microsoft.com/office/officeart/2005/8/layout/vList6"/>
    <dgm:cxn modelId="{32F6D8E5-3E50-4718-AF98-F54E24F4706A}" type="presParOf" srcId="{8B2C7014-FDB3-4CF1-B05D-81DE9278B64B}" destId="{6AE9F24A-F3F3-42AB-BACC-3FA96FD98E53}" srcOrd="2" destOrd="0" presId="urn:microsoft.com/office/officeart/2005/8/layout/vList6"/>
    <dgm:cxn modelId="{BCD1A14D-D70A-49D0-A1B3-507EA4F8E13C}" type="presParOf" srcId="{6AE9F24A-F3F3-42AB-BACC-3FA96FD98E53}" destId="{8CD2DB6A-AA3F-4C3F-BC0F-1EE1C6D25BDD}" srcOrd="0" destOrd="0" presId="urn:microsoft.com/office/officeart/2005/8/layout/vList6"/>
    <dgm:cxn modelId="{50CC37E6-3C01-4CC7-BC56-244C60BEE7A3}" type="presParOf" srcId="{6AE9F24A-F3F3-42AB-BACC-3FA96FD98E53}" destId="{D727966B-9D39-4B89-9653-04182BA562C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9B7B3F-645D-45CC-875D-12E3EB57DB5F}" type="doc">
      <dgm:prSet loTypeId="urn:microsoft.com/office/officeart/2005/8/layout/venn1" loCatId="relationship" qsTypeId="urn:microsoft.com/office/officeart/2005/8/quickstyle/simple5" qsCatId="simple" csTypeId="urn:microsoft.com/office/officeart/2005/8/colors/accent1_5" csCatId="accent1" phldr="1"/>
      <dgm:spPr/>
    </dgm:pt>
    <dgm:pt modelId="{2160DA08-B7F2-487E-9908-B379A693CDEE}">
      <dgm:prSet phldrT="[Metin]"/>
      <dgm:spPr/>
      <dgm:t>
        <a:bodyPr/>
        <a:lstStyle/>
        <a:p>
          <a:r>
            <a:rPr lang="tr-TR" dirty="0" smtClean="0"/>
            <a:t>-d</a:t>
          </a:r>
          <a:endParaRPr lang="tr-TR" dirty="0"/>
        </a:p>
      </dgm:t>
    </dgm:pt>
    <dgm:pt modelId="{8E58AFD1-460A-4552-B406-2659B0B7482C}" type="parTrans" cxnId="{280D3D7D-2860-4531-A875-96FAFFFA62F9}">
      <dgm:prSet/>
      <dgm:spPr/>
      <dgm:t>
        <a:bodyPr/>
        <a:lstStyle/>
        <a:p>
          <a:endParaRPr lang="tr-TR"/>
        </a:p>
      </dgm:t>
    </dgm:pt>
    <dgm:pt modelId="{E6461833-57E7-466B-B5A9-FC4574ADD2FE}" type="sibTrans" cxnId="{280D3D7D-2860-4531-A875-96FAFFFA62F9}">
      <dgm:prSet/>
      <dgm:spPr/>
      <dgm:t>
        <a:bodyPr/>
        <a:lstStyle/>
        <a:p>
          <a:endParaRPr lang="tr-TR"/>
        </a:p>
      </dgm:t>
    </dgm:pt>
    <dgm:pt modelId="{5685068A-C442-4F01-809D-9C2D2FD763E6}">
      <dgm:prSet phldrT="[Metin]"/>
      <dgm:spPr/>
      <dgm:t>
        <a:bodyPr/>
        <a:lstStyle/>
        <a:p>
          <a:r>
            <a:rPr lang="tr-TR" dirty="0" smtClean="0"/>
            <a:t>-</a:t>
          </a:r>
          <a:r>
            <a:rPr lang="tr-TR" dirty="0" err="1" smtClean="0"/>
            <a:t>ied</a:t>
          </a:r>
          <a:endParaRPr lang="tr-TR" dirty="0"/>
        </a:p>
      </dgm:t>
    </dgm:pt>
    <dgm:pt modelId="{7BCFC57F-D451-4FDC-96A8-F90D15B4A966}" type="parTrans" cxnId="{79A18772-0559-422D-A0D8-B66187DAC185}">
      <dgm:prSet/>
      <dgm:spPr/>
      <dgm:t>
        <a:bodyPr/>
        <a:lstStyle/>
        <a:p>
          <a:endParaRPr lang="tr-TR"/>
        </a:p>
      </dgm:t>
    </dgm:pt>
    <dgm:pt modelId="{7B29D23D-3FFC-428E-927F-B74E8DEA7525}" type="sibTrans" cxnId="{79A18772-0559-422D-A0D8-B66187DAC185}">
      <dgm:prSet/>
      <dgm:spPr/>
      <dgm:t>
        <a:bodyPr/>
        <a:lstStyle/>
        <a:p>
          <a:endParaRPr lang="tr-TR"/>
        </a:p>
      </dgm:t>
    </dgm:pt>
    <dgm:pt modelId="{C548A5F1-209E-4B55-9E59-DB33D261A496}">
      <dgm:prSet phldrT="[Metin]"/>
      <dgm:spPr/>
      <dgm:t>
        <a:bodyPr/>
        <a:lstStyle/>
        <a:p>
          <a:r>
            <a:rPr lang="tr-TR" dirty="0" smtClean="0"/>
            <a:t>-ed</a:t>
          </a:r>
          <a:endParaRPr lang="tr-TR" dirty="0"/>
        </a:p>
      </dgm:t>
    </dgm:pt>
    <dgm:pt modelId="{C5DEB75A-5149-4989-98E0-C2B4AABE37BE}" type="parTrans" cxnId="{762B5A7F-BD9A-403E-B10F-C2DB8DEE1C4B}">
      <dgm:prSet/>
      <dgm:spPr/>
      <dgm:t>
        <a:bodyPr/>
        <a:lstStyle/>
        <a:p>
          <a:endParaRPr lang="tr-TR"/>
        </a:p>
      </dgm:t>
    </dgm:pt>
    <dgm:pt modelId="{0BE8C3E4-B035-4A7D-9AAE-EAAFA379B615}" type="sibTrans" cxnId="{762B5A7F-BD9A-403E-B10F-C2DB8DEE1C4B}">
      <dgm:prSet/>
      <dgm:spPr/>
      <dgm:t>
        <a:bodyPr/>
        <a:lstStyle/>
        <a:p>
          <a:endParaRPr lang="tr-TR"/>
        </a:p>
      </dgm:t>
    </dgm:pt>
    <dgm:pt modelId="{2B37C99F-A2FA-4D9A-9DED-6F37591F36B7}" type="pres">
      <dgm:prSet presAssocID="{0D9B7B3F-645D-45CC-875D-12E3EB57DB5F}" presName="compositeShape" presStyleCnt="0">
        <dgm:presLayoutVars>
          <dgm:chMax val="7"/>
          <dgm:dir/>
          <dgm:resizeHandles val="exact"/>
        </dgm:presLayoutVars>
      </dgm:prSet>
      <dgm:spPr/>
    </dgm:pt>
    <dgm:pt modelId="{B6F144DA-E41C-45D0-911C-93973AAD3CDD}" type="pres">
      <dgm:prSet presAssocID="{2160DA08-B7F2-487E-9908-B379A693CDEE}" presName="circ1" presStyleLbl="vennNode1" presStyleIdx="0" presStyleCnt="3" custLinFactNeighborY="-957"/>
      <dgm:spPr/>
      <dgm:t>
        <a:bodyPr/>
        <a:lstStyle/>
        <a:p>
          <a:endParaRPr lang="tr-TR"/>
        </a:p>
      </dgm:t>
    </dgm:pt>
    <dgm:pt modelId="{2C946F31-CD2A-442C-83F6-BA5AEE232640}" type="pres">
      <dgm:prSet presAssocID="{2160DA08-B7F2-487E-9908-B379A693CDE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7A50BB5-FA7E-469F-8FBB-2838091633F9}" type="pres">
      <dgm:prSet presAssocID="{5685068A-C442-4F01-809D-9C2D2FD763E6}" presName="circ2" presStyleLbl="vennNode1" presStyleIdx="1" presStyleCnt="3"/>
      <dgm:spPr/>
      <dgm:t>
        <a:bodyPr/>
        <a:lstStyle/>
        <a:p>
          <a:endParaRPr lang="tr-TR"/>
        </a:p>
      </dgm:t>
    </dgm:pt>
    <dgm:pt modelId="{9AF355D3-4DE8-4D91-9E74-46DD59741B38}" type="pres">
      <dgm:prSet presAssocID="{5685068A-C442-4F01-809D-9C2D2FD763E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5294040-92FA-4B05-AA79-B72D8781A2D3}" type="pres">
      <dgm:prSet presAssocID="{C548A5F1-209E-4B55-9E59-DB33D261A496}" presName="circ3" presStyleLbl="vennNode1" presStyleIdx="2" presStyleCnt="3"/>
      <dgm:spPr/>
      <dgm:t>
        <a:bodyPr/>
        <a:lstStyle/>
        <a:p>
          <a:endParaRPr lang="tr-TR"/>
        </a:p>
      </dgm:t>
    </dgm:pt>
    <dgm:pt modelId="{B512385B-6548-464B-A507-20074865CE24}" type="pres">
      <dgm:prSet presAssocID="{C548A5F1-209E-4B55-9E59-DB33D261A49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D702F41-E7C4-4468-B380-316F0CAEB01A}" type="presOf" srcId="{5685068A-C442-4F01-809D-9C2D2FD763E6}" destId="{9AF355D3-4DE8-4D91-9E74-46DD59741B38}" srcOrd="1" destOrd="0" presId="urn:microsoft.com/office/officeart/2005/8/layout/venn1"/>
    <dgm:cxn modelId="{9370EE9B-283E-4B1A-AA12-654A98CDAC4A}" type="presOf" srcId="{C548A5F1-209E-4B55-9E59-DB33D261A496}" destId="{B512385B-6548-464B-A507-20074865CE24}" srcOrd="1" destOrd="0" presId="urn:microsoft.com/office/officeart/2005/8/layout/venn1"/>
    <dgm:cxn modelId="{FA8BDB59-163E-43E8-9634-65A9A2D43A36}" type="presOf" srcId="{0D9B7B3F-645D-45CC-875D-12E3EB57DB5F}" destId="{2B37C99F-A2FA-4D9A-9DED-6F37591F36B7}" srcOrd="0" destOrd="0" presId="urn:microsoft.com/office/officeart/2005/8/layout/venn1"/>
    <dgm:cxn modelId="{280D3D7D-2860-4531-A875-96FAFFFA62F9}" srcId="{0D9B7B3F-645D-45CC-875D-12E3EB57DB5F}" destId="{2160DA08-B7F2-487E-9908-B379A693CDEE}" srcOrd="0" destOrd="0" parTransId="{8E58AFD1-460A-4552-B406-2659B0B7482C}" sibTransId="{E6461833-57E7-466B-B5A9-FC4574ADD2FE}"/>
    <dgm:cxn modelId="{762B5A7F-BD9A-403E-B10F-C2DB8DEE1C4B}" srcId="{0D9B7B3F-645D-45CC-875D-12E3EB57DB5F}" destId="{C548A5F1-209E-4B55-9E59-DB33D261A496}" srcOrd="2" destOrd="0" parTransId="{C5DEB75A-5149-4989-98E0-C2B4AABE37BE}" sibTransId="{0BE8C3E4-B035-4A7D-9AAE-EAAFA379B615}"/>
    <dgm:cxn modelId="{DEFFB805-599A-488E-93D2-9AABD0925E12}" type="presOf" srcId="{C548A5F1-209E-4B55-9E59-DB33D261A496}" destId="{85294040-92FA-4B05-AA79-B72D8781A2D3}" srcOrd="0" destOrd="0" presId="urn:microsoft.com/office/officeart/2005/8/layout/venn1"/>
    <dgm:cxn modelId="{79A18772-0559-422D-A0D8-B66187DAC185}" srcId="{0D9B7B3F-645D-45CC-875D-12E3EB57DB5F}" destId="{5685068A-C442-4F01-809D-9C2D2FD763E6}" srcOrd="1" destOrd="0" parTransId="{7BCFC57F-D451-4FDC-96A8-F90D15B4A966}" sibTransId="{7B29D23D-3FFC-428E-927F-B74E8DEA7525}"/>
    <dgm:cxn modelId="{D58E617D-E120-4F81-9CCC-3CC3D2A5A66A}" type="presOf" srcId="{2160DA08-B7F2-487E-9908-B379A693CDEE}" destId="{B6F144DA-E41C-45D0-911C-93973AAD3CDD}" srcOrd="0" destOrd="0" presId="urn:microsoft.com/office/officeart/2005/8/layout/venn1"/>
    <dgm:cxn modelId="{CE10F161-7F39-4E36-89E4-C59DF028A8F5}" type="presOf" srcId="{5685068A-C442-4F01-809D-9C2D2FD763E6}" destId="{37A50BB5-FA7E-469F-8FBB-2838091633F9}" srcOrd="0" destOrd="0" presId="urn:microsoft.com/office/officeart/2005/8/layout/venn1"/>
    <dgm:cxn modelId="{9611396D-1DD8-44B6-8F4A-321BA8A49D47}" type="presOf" srcId="{2160DA08-B7F2-487E-9908-B379A693CDEE}" destId="{2C946F31-CD2A-442C-83F6-BA5AEE232640}" srcOrd="1" destOrd="0" presId="urn:microsoft.com/office/officeart/2005/8/layout/venn1"/>
    <dgm:cxn modelId="{F32EB192-9562-4785-A0DC-097595C92D31}" type="presParOf" srcId="{2B37C99F-A2FA-4D9A-9DED-6F37591F36B7}" destId="{B6F144DA-E41C-45D0-911C-93973AAD3CDD}" srcOrd="0" destOrd="0" presId="urn:microsoft.com/office/officeart/2005/8/layout/venn1"/>
    <dgm:cxn modelId="{F44D7803-8EF7-44FF-BAA2-B779DF3A5292}" type="presParOf" srcId="{2B37C99F-A2FA-4D9A-9DED-6F37591F36B7}" destId="{2C946F31-CD2A-442C-83F6-BA5AEE232640}" srcOrd="1" destOrd="0" presId="urn:microsoft.com/office/officeart/2005/8/layout/venn1"/>
    <dgm:cxn modelId="{842B79E2-DB1A-411B-A104-77DCAF155651}" type="presParOf" srcId="{2B37C99F-A2FA-4D9A-9DED-6F37591F36B7}" destId="{37A50BB5-FA7E-469F-8FBB-2838091633F9}" srcOrd="2" destOrd="0" presId="urn:microsoft.com/office/officeart/2005/8/layout/venn1"/>
    <dgm:cxn modelId="{98D28791-08F6-4D9D-BB23-B9D45F3FE92C}" type="presParOf" srcId="{2B37C99F-A2FA-4D9A-9DED-6F37591F36B7}" destId="{9AF355D3-4DE8-4D91-9E74-46DD59741B38}" srcOrd="3" destOrd="0" presId="urn:microsoft.com/office/officeart/2005/8/layout/venn1"/>
    <dgm:cxn modelId="{C912F0BF-4B68-426B-9F9D-D6981067F1B6}" type="presParOf" srcId="{2B37C99F-A2FA-4D9A-9DED-6F37591F36B7}" destId="{85294040-92FA-4B05-AA79-B72D8781A2D3}" srcOrd="4" destOrd="0" presId="urn:microsoft.com/office/officeart/2005/8/layout/venn1"/>
    <dgm:cxn modelId="{34378A71-1AAC-4323-AF73-746F9656AECD}" type="presParOf" srcId="{2B37C99F-A2FA-4D9A-9DED-6F37591F36B7}" destId="{B512385B-6548-464B-A507-20074865CE24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B43911-1C33-4B1F-B6AD-B9BBF3192A2A}">
      <dsp:nvSpPr>
        <dsp:cNvPr id="0" name=""/>
        <dsp:cNvSpPr/>
      </dsp:nvSpPr>
      <dsp:spPr>
        <a:xfrm>
          <a:off x="3398137" y="0"/>
          <a:ext cx="4024125" cy="4024125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71E767-5B9B-4E35-A1F1-9121D20A2DBB}">
      <dsp:nvSpPr>
        <dsp:cNvPr id="0" name=""/>
        <dsp:cNvSpPr/>
      </dsp:nvSpPr>
      <dsp:spPr>
        <a:xfrm>
          <a:off x="3780429" y="382291"/>
          <a:ext cx="1569408" cy="156940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800" b="1" i="1" kern="1200" dirty="0" smtClean="0"/>
            <a:t>I                            </a:t>
          </a:r>
          <a:endParaRPr lang="tr-TR" sz="4800" kern="1200" dirty="0"/>
        </a:p>
      </dsp:txBody>
      <dsp:txXfrm>
        <a:off x="3780429" y="382291"/>
        <a:ext cx="1569408" cy="1569408"/>
      </dsp:txXfrm>
    </dsp:sp>
    <dsp:sp modelId="{9557F7DA-8E97-40B8-8D84-AB278ABBDB14}">
      <dsp:nvSpPr>
        <dsp:cNvPr id="0" name=""/>
        <dsp:cNvSpPr/>
      </dsp:nvSpPr>
      <dsp:spPr>
        <a:xfrm>
          <a:off x="5470561" y="382291"/>
          <a:ext cx="1569408" cy="156940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800" b="1" i="1" kern="1200" dirty="0" smtClean="0"/>
            <a:t>HE </a:t>
          </a:r>
          <a:endParaRPr lang="tr-TR" sz="4800" kern="1200" dirty="0"/>
        </a:p>
      </dsp:txBody>
      <dsp:txXfrm>
        <a:off x="5470561" y="382291"/>
        <a:ext cx="1569408" cy="1569408"/>
      </dsp:txXfrm>
    </dsp:sp>
    <dsp:sp modelId="{7E740048-BD36-463F-B2E7-C03B0C568205}">
      <dsp:nvSpPr>
        <dsp:cNvPr id="0" name=""/>
        <dsp:cNvSpPr/>
      </dsp:nvSpPr>
      <dsp:spPr>
        <a:xfrm>
          <a:off x="3780429" y="2072424"/>
          <a:ext cx="1569408" cy="156940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800" b="1" i="1" kern="1200" dirty="0" smtClean="0"/>
            <a:t>SHE </a:t>
          </a:r>
          <a:endParaRPr lang="tr-TR" sz="4800" kern="1200" dirty="0"/>
        </a:p>
      </dsp:txBody>
      <dsp:txXfrm>
        <a:off x="3780429" y="2072424"/>
        <a:ext cx="1569408" cy="1569408"/>
      </dsp:txXfrm>
    </dsp:sp>
    <dsp:sp modelId="{4B59B1EE-A0BF-4530-8C92-A48551511D4A}">
      <dsp:nvSpPr>
        <dsp:cNvPr id="0" name=""/>
        <dsp:cNvSpPr/>
      </dsp:nvSpPr>
      <dsp:spPr>
        <a:xfrm>
          <a:off x="5470561" y="2072424"/>
          <a:ext cx="1569408" cy="156940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800" b="1" i="1" kern="1200" dirty="0" smtClean="0"/>
            <a:t>IT</a:t>
          </a:r>
          <a:endParaRPr lang="tr-TR" sz="4800" b="1" i="1" kern="1200" dirty="0"/>
        </a:p>
      </dsp:txBody>
      <dsp:txXfrm>
        <a:off x="5470561" y="2072424"/>
        <a:ext cx="1569408" cy="156940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ED6D19-DCD1-4AA2-9130-A6378BF878FE}">
      <dsp:nvSpPr>
        <dsp:cNvPr id="0" name=""/>
        <dsp:cNvSpPr/>
      </dsp:nvSpPr>
      <dsp:spPr>
        <a:xfrm rot="16200000">
          <a:off x="-293731" y="295052"/>
          <a:ext cx="4024313" cy="3434208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0" tIns="0" rIns="347266" bIns="0" numCol="1" spcCol="1270" anchor="t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 smtClean="0"/>
            <a:t>WE</a:t>
          </a:r>
          <a:endParaRPr lang="tr-TR" sz="5500" kern="1200" dirty="0"/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4300" kern="1200"/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4300" kern="1200"/>
        </a:p>
      </dsp:txBody>
      <dsp:txXfrm rot="16200000">
        <a:off x="-293731" y="295052"/>
        <a:ext cx="4024313" cy="3434208"/>
      </dsp:txXfrm>
    </dsp:sp>
    <dsp:sp modelId="{71981304-4830-434A-8D39-C13EBCE088D4}">
      <dsp:nvSpPr>
        <dsp:cNvPr id="0" name=""/>
        <dsp:cNvSpPr/>
      </dsp:nvSpPr>
      <dsp:spPr>
        <a:xfrm rot="16200000">
          <a:off x="3398043" y="295052"/>
          <a:ext cx="4024313" cy="3434208"/>
        </a:xfrm>
        <a:prstGeom prst="flowChartManualOperation">
          <a:avLst/>
        </a:prstGeom>
        <a:solidFill>
          <a:schemeClr val="accent4">
            <a:hueOff val="2374804"/>
            <a:satOff val="6006"/>
            <a:lumOff val="-3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0" tIns="0" rIns="347266" bIns="0" numCol="1" spcCol="1270" anchor="t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 smtClean="0"/>
            <a:t>YOU</a:t>
          </a:r>
          <a:endParaRPr lang="tr-TR" sz="5500" kern="1200" dirty="0"/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4300" kern="1200"/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4300" kern="1200"/>
        </a:p>
      </dsp:txBody>
      <dsp:txXfrm rot="16200000">
        <a:off x="3398043" y="295052"/>
        <a:ext cx="4024313" cy="3434208"/>
      </dsp:txXfrm>
    </dsp:sp>
    <dsp:sp modelId="{D4972556-1062-4AA3-B416-758279A249CB}">
      <dsp:nvSpPr>
        <dsp:cNvPr id="0" name=""/>
        <dsp:cNvSpPr/>
      </dsp:nvSpPr>
      <dsp:spPr>
        <a:xfrm rot="16200000">
          <a:off x="7089818" y="295052"/>
          <a:ext cx="4024313" cy="3434208"/>
        </a:xfrm>
        <a:prstGeom prst="flowChartManualOperation">
          <a:avLst/>
        </a:prstGeom>
        <a:solidFill>
          <a:schemeClr val="accent4">
            <a:hueOff val="4749609"/>
            <a:satOff val="12011"/>
            <a:lumOff val="-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0" tIns="0" rIns="347266" bIns="0" numCol="1" spcCol="1270" anchor="t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 smtClean="0"/>
            <a:t>THEY</a:t>
          </a:r>
          <a:endParaRPr lang="tr-TR" sz="5500" kern="1200" dirty="0"/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4300" kern="1200"/>
        </a:p>
        <a:p>
          <a:pPr marL="285750" lvl="1" indent="-285750" algn="l" defTabSz="1911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4300" kern="1200"/>
        </a:p>
      </dsp:txBody>
      <dsp:txXfrm rot="16200000">
        <a:off x="7089818" y="295052"/>
        <a:ext cx="4024313" cy="343420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62D58B-1942-4FF8-BF29-C77D3948221F}">
      <dsp:nvSpPr>
        <dsp:cNvPr id="0" name=""/>
        <dsp:cNvSpPr/>
      </dsp:nvSpPr>
      <dsp:spPr>
        <a:xfrm>
          <a:off x="4328159" y="491"/>
          <a:ext cx="6492240" cy="1915871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4500" kern="1200" dirty="0" smtClean="0"/>
            <a:t>+ NOT =WASN’T</a:t>
          </a:r>
          <a:endParaRPr lang="tr-TR" sz="4500" kern="1200" dirty="0"/>
        </a:p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4500" kern="1200"/>
        </a:p>
      </dsp:txBody>
      <dsp:txXfrm>
        <a:off x="4328159" y="491"/>
        <a:ext cx="6492240" cy="1915871"/>
      </dsp:txXfrm>
    </dsp:sp>
    <dsp:sp modelId="{394123BF-6A22-4AB0-A027-DB9AE169E986}">
      <dsp:nvSpPr>
        <dsp:cNvPr id="0" name=""/>
        <dsp:cNvSpPr/>
      </dsp:nvSpPr>
      <dsp:spPr>
        <a:xfrm>
          <a:off x="0" y="491"/>
          <a:ext cx="4328160" cy="191587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kern="1200" dirty="0" smtClean="0"/>
            <a:t>WAS</a:t>
          </a:r>
          <a:endParaRPr lang="tr-TR" sz="6500" kern="1200" dirty="0"/>
        </a:p>
      </dsp:txBody>
      <dsp:txXfrm>
        <a:off x="0" y="491"/>
        <a:ext cx="4328160" cy="1915871"/>
      </dsp:txXfrm>
    </dsp:sp>
    <dsp:sp modelId="{D727966B-9D39-4B89-9653-04182BA562CA}">
      <dsp:nvSpPr>
        <dsp:cNvPr id="0" name=""/>
        <dsp:cNvSpPr/>
      </dsp:nvSpPr>
      <dsp:spPr>
        <a:xfrm>
          <a:off x="4328159" y="2107950"/>
          <a:ext cx="6492240" cy="1915871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3454153"/>
            <a:satOff val="-37144"/>
            <a:lumOff val="-283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3454153"/>
              <a:satOff val="-37144"/>
              <a:lumOff val="-28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575" tIns="28575" rIns="28575" bIns="28575" numCol="1" spcCol="1270" anchor="t" anchorCtr="0">
          <a:noAutofit/>
        </a:bodyPr>
        <a:lstStyle/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4500" kern="1200" dirty="0" smtClean="0"/>
            <a:t>+NOT=WEREN’T</a:t>
          </a:r>
          <a:endParaRPr lang="tr-TR" sz="4500" kern="1200" dirty="0"/>
        </a:p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4500" kern="1200"/>
        </a:p>
      </dsp:txBody>
      <dsp:txXfrm>
        <a:off x="4328159" y="2107950"/>
        <a:ext cx="6492240" cy="1915871"/>
      </dsp:txXfrm>
    </dsp:sp>
    <dsp:sp modelId="{8CD2DB6A-AA3F-4C3F-BC0F-1EE1C6D25BDD}">
      <dsp:nvSpPr>
        <dsp:cNvPr id="0" name=""/>
        <dsp:cNvSpPr/>
      </dsp:nvSpPr>
      <dsp:spPr>
        <a:xfrm>
          <a:off x="0" y="2108441"/>
          <a:ext cx="4328160" cy="1915871"/>
        </a:xfrm>
        <a:prstGeom prst="roundRect">
          <a:avLst/>
        </a:prstGeom>
        <a:solidFill>
          <a:schemeClr val="accent3">
            <a:hueOff val="2565566"/>
            <a:satOff val="-32532"/>
            <a:lumOff val="-64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kern="1200" dirty="0" smtClean="0"/>
            <a:t>WERE</a:t>
          </a:r>
          <a:endParaRPr lang="tr-TR" sz="6500" kern="1200" dirty="0"/>
        </a:p>
      </dsp:txBody>
      <dsp:txXfrm>
        <a:off x="0" y="2108441"/>
        <a:ext cx="4328160" cy="191587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F144DA-E41C-45D0-911C-93973AAD3CDD}">
      <dsp:nvSpPr>
        <dsp:cNvPr id="0" name=""/>
        <dsp:cNvSpPr/>
      </dsp:nvSpPr>
      <dsp:spPr>
        <a:xfrm>
          <a:off x="4202962" y="27195"/>
          <a:ext cx="2414475" cy="2414475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alpha val="50000"/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1">
                <a:shade val="80000"/>
                <a:alpha val="50000"/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508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100" kern="1200" dirty="0" smtClean="0"/>
            <a:t>-d</a:t>
          </a:r>
          <a:endParaRPr lang="tr-TR" sz="6100" kern="1200" dirty="0"/>
        </a:p>
      </dsp:txBody>
      <dsp:txXfrm>
        <a:off x="4524892" y="449728"/>
        <a:ext cx="1770615" cy="1086513"/>
      </dsp:txXfrm>
    </dsp:sp>
    <dsp:sp modelId="{37A50BB5-FA7E-469F-8FBB-2838091633F9}">
      <dsp:nvSpPr>
        <dsp:cNvPr id="0" name=""/>
        <dsp:cNvSpPr/>
      </dsp:nvSpPr>
      <dsp:spPr>
        <a:xfrm>
          <a:off x="5074185" y="1559348"/>
          <a:ext cx="2414475" cy="2414475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alpha val="50000"/>
                <a:hueOff val="6"/>
                <a:satOff val="1891"/>
                <a:lumOff val="2533"/>
                <a:alphaOff val="15000"/>
                <a:tint val="96000"/>
                <a:satMod val="100000"/>
                <a:lumMod val="104000"/>
              </a:schemeClr>
            </a:gs>
            <a:gs pos="78000">
              <a:schemeClr val="accent1">
                <a:shade val="80000"/>
                <a:alpha val="50000"/>
                <a:hueOff val="6"/>
                <a:satOff val="1891"/>
                <a:lumOff val="2533"/>
                <a:alphaOff val="1500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508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100" kern="1200" dirty="0" smtClean="0"/>
            <a:t>-</a:t>
          </a:r>
          <a:r>
            <a:rPr lang="tr-TR" sz="6100" kern="1200" dirty="0" err="1" smtClean="0"/>
            <a:t>ied</a:t>
          </a:r>
          <a:endParaRPr lang="tr-TR" sz="6100" kern="1200" dirty="0"/>
        </a:p>
      </dsp:txBody>
      <dsp:txXfrm>
        <a:off x="5812612" y="2183087"/>
        <a:ext cx="1448685" cy="1327961"/>
      </dsp:txXfrm>
    </dsp:sp>
    <dsp:sp modelId="{85294040-92FA-4B05-AA79-B72D8781A2D3}">
      <dsp:nvSpPr>
        <dsp:cNvPr id="0" name=""/>
        <dsp:cNvSpPr/>
      </dsp:nvSpPr>
      <dsp:spPr>
        <a:xfrm>
          <a:off x="3331739" y="1559348"/>
          <a:ext cx="2414475" cy="2414475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alpha val="50000"/>
                <a:hueOff val="11"/>
                <a:satOff val="3781"/>
                <a:lumOff val="5066"/>
                <a:alphaOff val="30000"/>
                <a:tint val="96000"/>
                <a:satMod val="100000"/>
                <a:lumMod val="104000"/>
              </a:schemeClr>
            </a:gs>
            <a:gs pos="78000">
              <a:schemeClr val="accent1">
                <a:shade val="80000"/>
                <a:alpha val="50000"/>
                <a:hueOff val="11"/>
                <a:satOff val="3781"/>
                <a:lumOff val="5066"/>
                <a:alphaOff val="3000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508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100" kern="1200" dirty="0" smtClean="0"/>
            <a:t>-ed</a:t>
          </a:r>
          <a:endParaRPr lang="tr-TR" sz="6100" kern="1200" dirty="0"/>
        </a:p>
      </dsp:txBody>
      <dsp:txXfrm>
        <a:off x="3559102" y="2183087"/>
        <a:ext cx="1448685" cy="13279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İçerik Yer Tutucusu" descr="Hareketli Komik Resimler (146).gif"/>
          <p:cNvPicPr>
            <a:picLocks noGrp="1" noChangeAspect="1"/>
          </p:cNvPicPr>
          <p:nvPr>
            <p:ph idx="1"/>
          </p:nvPr>
        </p:nvPicPr>
        <p:blipFill>
          <a:blip r:embed="rId2">
            <a:lum bright="40000"/>
          </a:blip>
          <a:stretch>
            <a:fillRect/>
          </a:stretch>
        </p:blipFill>
        <p:spPr>
          <a:xfrm>
            <a:off x="592183" y="1680151"/>
            <a:ext cx="4354013" cy="4714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Dikdörtgen"/>
          <p:cNvSpPr/>
          <p:nvPr/>
        </p:nvSpPr>
        <p:spPr>
          <a:xfrm>
            <a:off x="956660" y="498455"/>
            <a:ext cx="94949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İNGİLİZCE 6.ÜNİTE VACITION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62" name="Picture 2" descr="hareketli resımler ile ilgili görsel sonucu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3814" y="2318657"/>
            <a:ext cx="4714492" cy="33315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193359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Negative</a:t>
            </a:r>
            <a:r>
              <a:rPr lang="tr-TR" dirty="0" smtClean="0"/>
              <a:t> form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</p:nvPr>
        </p:nvGraphicFramePr>
        <p:xfrm>
          <a:off x="685800" y="2193925"/>
          <a:ext cx="10820400" cy="4024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/>
              <a:t>ÖRNEKLER: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I </a:t>
            </a:r>
            <a:r>
              <a:rPr lang="tr-TR" sz="4800" dirty="0" err="1" smtClean="0"/>
              <a:t>wasn’T</a:t>
            </a:r>
            <a:r>
              <a:rPr lang="tr-TR" sz="4800" dirty="0" smtClean="0"/>
              <a:t> in İtalya </a:t>
            </a:r>
            <a:r>
              <a:rPr lang="tr-TR" sz="4800" dirty="0" err="1" smtClean="0"/>
              <a:t>last</a:t>
            </a:r>
            <a:r>
              <a:rPr lang="tr-TR" sz="4800" dirty="0" smtClean="0"/>
              <a:t> </a:t>
            </a:r>
            <a:r>
              <a:rPr lang="tr-TR" sz="4800" dirty="0" err="1" smtClean="0"/>
              <a:t>summer</a:t>
            </a:r>
            <a:r>
              <a:rPr lang="tr-TR" sz="4800" dirty="0" smtClean="0"/>
              <a:t>.</a:t>
            </a:r>
          </a:p>
          <a:p>
            <a:r>
              <a:rPr lang="tr-TR" sz="4800" dirty="0" err="1" smtClean="0"/>
              <a:t>We</a:t>
            </a:r>
            <a:r>
              <a:rPr lang="tr-TR" sz="4800" dirty="0" smtClean="0"/>
              <a:t> </a:t>
            </a:r>
            <a:r>
              <a:rPr lang="tr-TR" sz="4800" dirty="0" err="1" smtClean="0"/>
              <a:t>weren’t</a:t>
            </a:r>
            <a:r>
              <a:rPr lang="tr-TR" sz="4800" dirty="0" smtClean="0"/>
              <a:t> at </a:t>
            </a:r>
            <a:r>
              <a:rPr lang="tr-TR" sz="4800" dirty="0" err="1" smtClean="0"/>
              <a:t>the</a:t>
            </a:r>
            <a:r>
              <a:rPr lang="tr-TR" sz="4800" dirty="0" smtClean="0"/>
              <a:t> </a:t>
            </a:r>
            <a:r>
              <a:rPr lang="tr-TR" sz="4800" dirty="0" err="1" smtClean="0"/>
              <a:t>party</a:t>
            </a:r>
            <a:r>
              <a:rPr lang="tr-TR" sz="4800" dirty="0" smtClean="0"/>
              <a:t>.</a:t>
            </a:r>
          </a:p>
          <a:p>
            <a:endParaRPr lang="tr-TR" sz="4000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err="1" smtClean="0"/>
              <a:t>Question</a:t>
            </a:r>
            <a:r>
              <a:rPr lang="tr-TR" dirty="0" smtClean="0"/>
              <a:t> form: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94560"/>
            <a:ext cx="12192000" cy="4024125"/>
          </a:xfrm>
        </p:spPr>
        <p:txBody>
          <a:bodyPr>
            <a:normAutofit/>
          </a:bodyPr>
          <a:lstStyle/>
          <a:p>
            <a:r>
              <a:rPr lang="tr-TR" sz="4000" dirty="0" err="1" smtClean="0"/>
              <a:t>Were</a:t>
            </a:r>
            <a:r>
              <a:rPr lang="tr-TR" sz="4000" dirty="0" smtClean="0"/>
              <a:t> </a:t>
            </a:r>
            <a:r>
              <a:rPr lang="tr-TR" sz="4000" dirty="0" err="1" smtClean="0"/>
              <a:t>you</a:t>
            </a:r>
            <a:r>
              <a:rPr lang="tr-TR" sz="4000" dirty="0" smtClean="0"/>
              <a:t> </a:t>
            </a:r>
            <a:r>
              <a:rPr lang="tr-TR" sz="4000" dirty="0" err="1" smtClean="0"/>
              <a:t>ill</a:t>
            </a:r>
            <a:r>
              <a:rPr lang="tr-TR" sz="4000" dirty="0" smtClean="0"/>
              <a:t> </a:t>
            </a:r>
            <a:r>
              <a:rPr lang="tr-TR" sz="4000" dirty="0" err="1" smtClean="0"/>
              <a:t>yesterda</a:t>
            </a:r>
            <a:r>
              <a:rPr lang="tr-TR" sz="4000" dirty="0" smtClean="0"/>
              <a:t>?</a:t>
            </a:r>
          </a:p>
          <a:p>
            <a:r>
              <a:rPr lang="tr-TR" sz="4000" dirty="0" err="1" smtClean="0"/>
              <a:t>Was</a:t>
            </a:r>
            <a:r>
              <a:rPr lang="tr-TR" sz="4000" dirty="0" smtClean="0"/>
              <a:t> he a </a:t>
            </a:r>
            <a:r>
              <a:rPr lang="tr-TR" sz="4000" dirty="0" err="1" smtClean="0"/>
              <a:t>doctor</a:t>
            </a:r>
            <a:r>
              <a:rPr lang="tr-TR" sz="4000" dirty="0" smtClean="0"/>
              <a:t>?</a:t>
            </a:r>
          </a:p>
          <a:p>
            <a:r>
              <a:rPr lang="tr-TR" sz="4000" dirty="0" err="1" smtClean="0"/>
              <a:t>Where</a:t>
            </a:r>
            <a:r>
              <a:rPr lang="tr-TR" sz="4000" dirty="0" smtClean="0"/>
              <a:t> </a:t>
            </a:r>
            <a:r>
              <a:rPr lang="tr-TR" sz="4000" dirty="0" err="1" smtClean="0"/>
              <a:t>were</a:t>
            </a:r>
            <a:r>
              <a:rPr lang="tr-TR" sz="4000" dirty="0" smtClean="0"/>
              <a:t> </a:t>
            </a:r>
            <a:r>
              <a:rPr lang="tr-TR" sz="4000" dirty="0" err="1" smtClean="0"/>
              <a:t>you</a:t>
            </a:r>
            <a:r>
              <a:rPr lang="tr-TR" sz="4000" dirty="0" smtClean="0"/>
              <a:t> </a:t>
            </a:r>
            <a:r>
              <a:rPr lang="tr-TR" sz="4000" dirty="0" err="1" smtClean="0"/>
              <a:t>born</a:t>
            </a:r>
            <a:r>
              <a:rPr lang="tr-TR" sz="4000" dirty="0" smtClean="0"/>
              <a:t>? </a:t>
            </a:r>
            <a:r>
              <a:rPr lang="tr-TR" sz="4000" dirty="0" smtClean="0">
                <a:solidFill>
                  <a:schemeClr val="bg2"/>
                </a:solidFill>
              </a:rPr>
              <a:t>I </a:t>
            </a:r>
            <a:r>
              <a:rPr lang="tr-TR" sz="4000" dirty="0" err="1" smtClean="0">
                <a:solidFill>
                  <a:schemeClr val="bg2"/>
                </a:solidFill>
              </a:rPr>
              <a:t>was</a:t>
            </a:r>
            <a:r>
              <a:rPr lang="tr-TR" sz="4000" dirty="0" smtClean="0">
                <a:solidFill>
                  <a:schemeClr val="bg2"/>
                </a:solidFill>
              </a:rPr>
              <a:t> </a:t>
            </a:r>
            <a:r>
              <a:rPr lang="tr-TR" sz="4000" dirty="0" err="1" smtClean="0">
                <a:solidFill>
                  <a:schemeClr val="bg2"/>
                </a:solidFill>
              </a:rPr>
              <a:t>born</a:t>
            </a:r>
            <a:r>
              <a:rPr lang="tr-TR" sz="4000" dirty="0" smtClean="0">
                <a:solidFill>
                  <a:schemeClr val="bg2"/>
                </a:solidFill>
              </a:rPr>
              <a:t> in İzmir.</a:t>
            </a:r>
          </a:p>
          <a:p>
            <a:endParaRPr lang="tr-TR" sz="40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Simple</a:t>
            </a:r>
            <a:r>
              <a:rPr lang="tr-TR" dirty="0" smtClean="0"/>
              <a:t> </a:t>
            </a:r>
            <a:r>
              <a:rPr lang="tr-TR" dirty="0" err="1" smtClean="0"/>
              <a:t>past</a:t>
            </a:r>
            <a:r>
              <a:rPr lang="tr-TR" dirty="0" smtClean="0"/>
              <a:t> tense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Geçmişte belirli bir zamanda olmuş ve bitmiş bir eylemin veya olayı anlatmak için kullanılır</a:t>
            </a:r>
            <a:r>
              <a:rPr lang="tr-TR" sz="3200" dirty="0" smtClean="0"/>
              <a:t>.</a:t>
            </a:r>
            <a:endParaRPr lang="tr-TR" sz="3200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/>
              <a:t>Örnekler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I </a:t>
            </a:r>
            <a:r>
              <a:rPr lang="tr-TR" sz="4000" dirty="0" err="1" smtClean="0"/>
              <a:t>played</a:t>
            </a:r>
            <a:r>
              <a:rPr lang="tr-TR" sz="4000" dirty="0" smtClean="0"/>
              <a:t> </a:t>
            </a:r>
            <a:r>
              <a:rPr lang="tr-TR" sz="4000" dirty="0" err="1" smtClean="0"/>
              <a:t>tennis</a:t>
            </a:r>
            <a:r>
              <a:rPr lang="tr-TR" sz="4000" dirty="0" smtClean="0"/>
              <a:t> </a:t>
            </a:r>
            <a:r>
              <a:rPr lang="tr-TR" sz="4000" dirty="0" err="1" smtClean="0"/>
              <a:t>yesterday</a:t>
            </a:r>
            <a:r>
              <a:rPr lang="tr-TR" sz="4000" dirty="0" smtClean="0"/>
              <a:t>.</a:t>
            </a:r>
          </a:p>
          <a:p>
            <a:r>
              <a:rPr lang="tr-TR" sz="4000" dirty="0" err="1" smtClean="0"/>
              <a:t>We</a:t>
            </a:r>
            <a:r>
              <a:rPr lang="tr-TR" sz="4000" dirty="0" smtClean="0"/>
              <a:t> </a:t>
            </a:r>
            <a:r>
              <a:rPr lang="tr-TR" sz="4000" dirty="0" err="1" smtClean="0"/>
              <a:t>climbed</a:t>
            </a:r>
            <a:r>
              <a:rPr lang="tr-TR" sz="4000" dirty="0" smtClean="0"/>
              <a:t> </a:t>
            </a:r>
            <a:r>
              <a:rPr lang="tr-TR" sz="4000" dirty="0" err="1" smtClean="0"/>
              <a:t>mountain</a:t>
            </a:r>
            <a:r>
              <a:rPr lang="tr-TR" sz="4000" dirty="0" smtClean="0"/>
              <a:t> </a:t>
            </a:r>
            <a:r>
              <a:rPr lang="tr-TR" sz="4000" dirty="0" err="1" smtClean="0"/>
              <a:t>the</a:t>
            </a:r>
            <a:r>
              <a:rPr lang="tr-TR" sz="4000" dirty="0" smtClean="0"/>
              <a:t> </a:t>
            </a:r>
            <a:r>
              <a:rPr lang="tr-TR" sz="4000" dirty="0" err="1" smtClean="0"/>
              <a:t>holiday</a:t>
            </a:r>
            <a:endParaRPr lang="tr-TR" sz="4000" dirty="0" smtClean="0"/>
          </a:p>
          <a:p>
            <a:r>
              <a:rPr lang="tr-TR" sz="4000" dirty="0" err="1" smtClean="0"/>
              <a:t>My</a:t>
            </a:r>
            <a:r>
              <a:rPr lang="tr-TR" sz="4000" dirty="0" smtClean="0"/>
              <a:t> </a:t>
            </a:r>
            <a:r>
              <a:rPr lang="tr-TR" sz="4000" dirty="0" err="1" smtClean="0"/>
              <a:t>father</a:t>
            </a:r>
            <a:r>
              <a:rPr lang="tr-TR" sz="4000" dirty="0" smtClean="0"/>
              <a:t> </a:t>
            </a:r>
            <a:r>
              <a:rPr lang="tr-TR" sz="4000" dirty="0" err="1" smtClean="0"/>
              <a:t>cooked</a:t>
            </a:r>
            <a:r>
              <a:rPr lang="tr-TR" sz="4000" dirty="0" smtClean="0"/>
              <a:t> </a:t>
            </a:r>
            <a:r>
              <a:rPr lang="tr-TR" sz="4000" dirty="0" err="1" smtClean="0"/>
              <a:t>the</a:t>
            </a:r>
            <a:r>
              <a:rPr lang="tr-TR" sz="4000" dirty="0" smtClean="0"/>
              <a:t> meal </a:t>
            </a:r>
            <a:r>
              <a:rPr lang="tr-TR" sz="4000" dirty="0" err="1" smtClean="0"/>
              <a:t>yesterday</a:t>
            </a:r>
            <a:r>
              <a:rPr lang="tr-TR" sz="4000" dirty="0" smtClean="0"/>
              <a:t>.</a:t>
            </a:r>
          </a:p>
          <a:p>
            <a:r>
              <a:rPr lang="tr-TR" sz="4000" dirty="0" smtClean="0"/>
              <a:t>Deniz </a:t>
            </a:r>
            <a:r>
              <a:rPr lang="tr-TR" sz="4000" dirty="0" err="1" smtClean="0"/>
              <a:t>went</a:t>
            </a:r>
            <a:r>
              <a:rPr lang="tr-TR" sz="4000" dirty="0" smtClean="0"/>
              <a:t> </a:t>
            </a:r>
            <a:r>
              <a:rPr lang="tr-TR" sz="4000" dirty="0" err="1" smtClean="0"/>
              <a:t>to</a:t>
            </a:r>
            <a:r>
              <a:rPr lang="tr-TR" sz="4000" dirty="0" smtClean="0"/>
              <a:t> İzmir </a:t>
            </a:r>
            <a:r>
              <a:rPr lang="tr-TR" sz="4000" dirty="0" err="1" smtClean="0"/>
              <a:t>last</a:t>
            </a:r>
            <a:r>
              <a:rPr lang="tr-TR" sz="4000" dirty="0" smtClean="0"/>
              <a:t> </a:t>
            </a:r>
            <a:r>
              <a:rPr lang="tr-TR" sz="4000" dirty="0" err="1" smtClean="0"/>
              <a:t>summer</a:t>
            </a:r>
            <a:r>
              <a:rPr lang="tr-TR" sz="4000" dirty="0" smtClean="0"/>
              <a:t>.</a:t>
            </a:r>
            <a:endParaRPr lang="tr-TR" sz="4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6571" y="764373"/>
            <a:ext cx="11179629" cy="1293028"/>
          </a:xfrm>
        </p:spPr>
        <p:txBody>
          <a:bodyPr/>
          <a:lstStyle/>
          <a:p>
            <a:pPr algn="l"/>
            <a:r>
              <a:rPr lang="tr-TR" dirty="0" smtClean="0"/>
              <a:t>SİMPLE PAST TENSE AFFİRMOTİVE FORM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Geçmiş zaman olumlu cümlede eylemin 2.hali (V2) olarak kullanılır.</a:t>
            </a:r>
            <a:endParaRPr lang="tr-TR" sz="4800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/>
              <a:t>Örnekler: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I </a:t>
            </a:r>
            <a:r>
              <a:rPr lang="tr-TR" sz="3600" dirty="0" err="1" smtClean="0"/>
              <a:t>get</a:t>
            </a:r>
            <a:r>
              <a:rPr lang="tr-TR" sz="3600" dirty="0" smtClean="0"/>
              <a:t> </a:t>
            </a:r>
            <a:r>
              <a:rPr lang="tr-TR" sz="3600" dirty="0" err="1" smtClean="0"/>
              <a:t>up</a:t>
            </a:r>
            <a:r>
              <a:rPr lang="tr-TR" sz="3600" dirty="0" smtClean="0"/>
              <a:t> at in </a:t>
            </a:r>
            <a:r>
              <a:rPr lang="tr-TR" sz="3600" dirty="0" err="1" smtClean="0"/>
              <a:t>the</a:t>
            </a:r>
            <a:r>
              <a:rPr lang="tr-TR" sz="3600" dirty="0" smtClean="0"/>
              <a:t> </a:t>
            </a:r>
            <a:r>
              <a:rPr lang="tr-TR" sz="3600" dirty="0" err="1" smtClean="0"/>
              <a:t>morning</a:t>
            </a:r>
            <a:r>
              <a:rPr lang="tr-TR" sz="3600" dirty="0" smtClean="0"/>
              <a:t>.</a:t>
            </a:r>
          </a:p>
          <a:p>
            <a:r>
              <a:rPr lang="tr-TR" sz="3600" dirty="0" smtClean="0"/>
              <a:t>Melisa </a:t>
            </a:r>
            <a:r>
              <a:rPr lang="tr-TR" sz="3600" dirty="0" err="1" smtClean="0"/>
              <a:t>went</a:t>
            </a:r>
            <a:r>
              <a:rPr lang="tr-TR" sz="3600" dirty="0" smtClean="0"/>
              <a:t> </a:t>
            </a:r>
            <a:r>
              <a:rPr lang="tr-TR" sz="3600" dirty="0" err="1" smtClean="0"/>
              <a:t>to</a:t>
            </a:r>
            <a:r>
              <a:rPr lang="tr-TR" sz="3600" dirty="0" smtClean="0"/>
              <a:t> </a:t>
            </a:r>
            <a:r>
              <a:rPr lang="tr-TR" sz="3600" dirty="0" err="1" smtClean="0"/>
              <a:t>İtalian</a:t>
            </a:r>
            <a:r>
              <a:rPr lang="tr-TR" sz="3600" dirty="0" smtClean="0"/>
              <a:t> </a:t>
            </a:r>
            <a:r>
              <a:rPr lang="tr-TR" sz="3600" dirty="0" err="1" smtClean="0"/>
              <a:t>last</a:t>
            </a:r>
            <a:r>
              <a:rPr lang="tr-TR" sz="3600" dirty="0" smtClean="0"/>
              <a:t> </a:t>
            </a:r>
            <a:r>
              <a:rPr lang="tr-TR" sz="3600" dirty="0" err="1" smtClean="0"/>
              <a:t>summer</a:t>
            </a:r>
            <a:r>
              <a:rPr lang="tr-TR" sz="3600" dirty="0" smtClean="0"/>
              <a:t>.</a:t>
            </a:r>
          </a:p>
          <a:p>
            <a:r>
              <a:rPr lang="tr-TR" sz="3600" dirty="0" err="1" smtClean="0"/>
              <a:t>We</a:t>
            </a:r>
            <a:r>
              <a:rPr lang="tr-TR" sz="3600" dirty="0" smtClean="0"/>
              <a:t> </a:t>
            </a:r>
            <a:r>
              <a:rPr lang="tr-TR" sz="3600" dirty="0" err="1" smtClean="0"/>
              <a:t>visited</a:t>
            </a:r>
            <a:r>
              <a:rPr lang="tr-TR" sz="3600" dirty="0" smtClean="0"/>
              <a:t> </a:t>
            </a:r>
            <a:r>
              <a:rPr lang="tr-TR" sz="3600" dirty="0" err="1" smtClean="0"/>
              <a:t>our</a:t>
            </a:r>
            <a:r>
              <a:rPr lang="tr-TR" sz="3600" dirty="0" smtClean="0"/>
              <a:t> </a:t>
            </a:r>
            <a:r>
              <a:rPr lang="tr-TR" sz="3600" dirty="0" err="1" smtClean="0"/>
              <a:t>relatives</a:t>
            </a:r>
            <a:r>
              <a:rPr lang="tr-TR" sz="3600" dirty="0" smtClean="0"/>
              <a:t> </a:t>
            </a:r>
            <a:r>
              <a:rPr lang="tr-TR" sz="3600" dirty="0" err="1" smtClean="0"/>
              <a:t>two</a:t>
            </a:r>
            <a:r>
              <a:rPr lang="tr-TR" sz="3600" dirty="0" smtClean="0"/>
              <a:t> </a:t>
            </a:r>
            <a:r>
              <a:rPr lang="tr-TR" sz="3600" dirty="0" err="1" smtClean="0"/>
              <a:t>weets</a:t>
            </a:r>
            <a:r>
              <a:rPr lang="tr-TR" sz="3600" dirty="0" smtClean="0"/>
              <a:t> </a:t>
            </a:r>
            <a:r>
              <a:rPr lang="tr-TR" sz="3600" dirty="0" err="1" smtClean="0"/>
              <a:t>ago</a:t>
            </a:r>
            <a:r>
              <a:rPr lang="tr-TR" sz="3600" dirty="0" smtClean="0"/>
              <a:t>.</a:t>
            </a:r>
          </a:p>
          <a:p>
            <a:endParaRPr lang="tr-TR" sz="3600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18011" y="0"/>
            <a:ext cx="11088189" cy="2057401"/>
          </a:xfrm>
        </p:spPr>
        <p:txBody>
          <a:bodyPr>
            <a:normAutofit/>
          </a:bodyPr>
          <a:lstStyle/>
          <a:p>
            <a:pPr algn="l"/>
            <a:r>
              <a:rPr lang="tr-TR" dirty="0" smtClean="0"/>
              <a:t>REGULAR VERBS AND IRREGULAR VERBS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Eylemler düzenli (</a:t>
            </a:r>
            <a:r>
              <a:rPr lang="tr-TR" sz="3600" dirty="0" err="1" smtClean="0"/>
              <a:t>Regular</a:t>
            </a:r>
            <a:r>
              <a:rPr lang="tr-TR" sz="3600" dirty="0" smtClean="0"/>
              <a:t> </a:t>
            </a:r>
            <a:r>
              <a:rPr lang="tr-TR" sz="3600" dirty="0" err="1" smtClean="0"/>
              <a:t>verbs</a:t>
            </a:r>
            <a:r>
              <a:rPr lang="tr-TR" sz="3600" dirty="0" smtClean="0"/>
              <a:t> )ve düzensiz (</a:t>
            </a:r>
            <a:r>
              <a:rPr lang="tr-TR" sz="3600" dirty="0" err="1" smtClean="0"/>
              <a:t>İrrregular</a:t>
            </a:r>
            <a:r>
              <a:rPr lang="tr-TR" sz="3600" dirty="0" smtClean="0"/>
              <a:t> </a:t>
            </a:r>
            <a:r>
              <a:rPr lang="tr-TR" sz="3600" dirty="0" err="1" smtClean="0"/>
              <a:t>verbs</a:t>
            </a:r>
            <a:r>
              <a:rPr lang="tr-TR" sz="3600" dirty="0" smtClean="0"/>
              <a:t> ) olarak ikiye ayrılır.</a:t>
            </a:r>
            <a:endParaRPr lang="tr-TR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764373"/>
            <a:ext cx="11506200" cy="1293028"/>
          </a:xfrm>
        </p:spPr>
        <p:txBody>
          <a:bodyPr/>
          <a:lstStyle/>
          <a:p>
            <a:pPr algn="l"/>
            <a:r>
              <a:rPr lang="tr-TR" dirty="0" smtClean="0"/>
              <a:t>1- </a:t>
            </a:r>
            <a:r>
              <a:rPr lang="tr-TR" dirty="0" err="1" smtClean="0"/>
              <a:t>regular</a:t>
            </a:r>
            <a:r>
              <a:rPr lang="tr-TR" dirty="0" smtClean="0"/>
              <a:t> </a:t>
            </a:r>
            <a:r>
              <a:rPr lang="tr-TR" dirty="0" err="1" smtClean="0"/>
              <a:t>verbs</a:t>
            </a:r>
            <a:r>
              <a:rPr lang="tr-TR" dirty="0" smtClean="0"/>
              <a:t> </a:t>
            </a:r>
            <a:r>
              <a:rPr lang="tr-TR" dirty="0" smtClean="0">
                <a:sym typeface="Wingdings" pitchFamily="2" charset="2"/>
              </a:rPr>
              <a:t> (</a:t>
            </a:r>
            <a:r>
              <a:rPr lang="tr-TR" dirty="0" err="1" smtClean="0">
                <a:sym typeface="Wingdings" pitchFamily="2" charset="2"/>
              </a:rPr>
              <a:t>düzenlİ</a:t>
            </a:r>
            <a:r>
              <a:rPr lang="tr-TR" dirty="0" smtClean="0">
                <a:sym typeface="Wingdings" pitchFamily="2" charset="2"/>
              </a:rPr>
              <a:t> eylemler)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685800" y="2194560"/>
          <a:ext cx="10820400" cy="4024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/>
              <a:t>-D, -ED AND –İED…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>
                <a:solidFill>
                  <a:schemeClr val="accent1"/>
                </a:solidFill>
              </a:rPr>
              <a:t>1.  -D </a:t>
            </a:r>
          </a:p>
          <a:p>
            <a:r>
              <a:rPr lang="tr-TR" sz="4000" dirty="0" smtClean="0"/>
              <a:t>Eğer bir fiil –e ile bitiyorsa,fiilin 2.hali yapılırken </a:t>
            </a:r>
            <a:r>
              <a:rPr lang="tr-TR" sz="4000" dirty="0" smtClean="0">
                <a:solidFill>
                  <a:schemeClr val="accent6"/>
                </a:solidFill>
              </a:rPr>
              <a:t>*-d* </a:t>
            </a:r>
            <a:r>
              <a:rPr lang="tr-TR" sz="4000" dirty="0" smtClean="0"/>
              <a:t>konur.</a:t>
            </a:r>
          </a:p>
          <a:p>
            <a:r>
              <a:rPr lang="tr-TR" sz="4000" dirty="0" smtClean="0">
                <a:solidFill>
                  <a:schemeClr val="accent5"/>
                </a:solidFill>
              </a:rPr>
              <a:t>ÖRNEKLER:</a:t>
            </a:r>
          </a:p>
          <a:p>
            <a:r>
              <a:rPr lang="tr-TR" sz="4000" dirty="0" err="1" smtClean="0"/>
              <a:t>Arrive</a:t>
            </a:r>
            <a:r>
              <a:rPr lang="tr-TR" sz="4000" dirty="0" smtClean="0"/>
              <a:t> =</a:t>
            </a:r>
            <a:r>
              <a:rPr lang="tr-TR" sz="4000" dirty="0" err="1" smtClean="0"/>
              <a:t>Arrived</a:t>
            </a:r>
            <a:r>
              <a:rPr lang="tr-TR" sz="4000" dirty="0" smtClean="0"/>
              <a:t>            </a:t>
            </a:r>
            <a:r>
              <a:rPr lang="tr-TR" sz="4000" dirty="0" err="1" smtClean="0"/>
              <a:t>Live</a:t>
            </a:r>
            <a:r>
              <a:rPr lang="tr-TR" sz="4000" dirty="0" smtClean="0"/>
              <a:t> =</a:t>
            </a:r>
            <a:r>
              <a:rPr lang="tr-TR" sz="4000" dirty="0" err="1" smtClean="0"/>
              <a:t>Lived</a:t>
            </a:r>
            <a:endParaRPr lang="tr-TR" sz="4000" dirty="0" smtClean="0"/>
          </a:p>
          <a:p>
            <a:r>
              <a:rPr lang="tr-TR" sz="4000" dirty="0" err="1" smtClean="0"/>
              <a:t>Like</a:t>
            </a:r>
            <a:r>
              <a:rPr lang="tr-TR" sz="4000" dirty="0" smtClean="0"/>
              <a:t>=</a:t>
            </a:r>
            <a:r>
              <a:rPr lang="tr-TR" sz="4000" dirty="0" err="1" smtClean="0"/>
              <a:t>Liked</a:t>
            </a:r>
            <a:r>
              <a:rPr lang="tr-TR" sz="4000" dirty="0" smtClean="0"/>
              <a:t>                   </a:t>
            </a:r>
            <a:r>
              <a:rPr lang="tr-TR" sz="4000" dirty="0" err="1" smtClean="0"/>
              <a:t>Prov</a:t>
            </a:r>
            <a:r>
              <a:rPr lang="tr-TR" sz="4000" dirty="0" smtClean="0"/>
              <a:t> = </a:t>
            </a:r>
            <a:r>
              <a:rPr lang="tr-TR" sz="4000" dirty="0" err="1" smtClean="0"/>
              <a:t>Proved</a:t>
            </a:r>
            <a:endParaRPr lang="tr-TR" sz="4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Kelimeler…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err="1" smtClean="0"/>
              <a:t>Beach</a:t>
            </a:r>
            <a:r>
              <a:rPr lang="tr-TR" dirty="0" smtClean="0"/>
              <a:t>                                                       </a:t>
            </a:r>
            <a:r>
              <a:rPr lang="tr-TR" dirty="0" err="1" smtClean="0"/>
              <a:t>Climb</a:t>
            </a:r>
            <a:r>
              <a:rPr lang="tr-TR" dirty="0" smtClean="0"/>
              <a:t>   </a:t>
            </a:r>
          </a:p>
          <a:p>
            <a:r>
              <a:rPr lang="tr-TR" dirty="0" err="1" smtClean="0"/>
              <a:t>Camp</a:t>
            </a:r>
            <a:r>
              <a:rPr lang="tr-TR" dirty="0" smtClean="0"/>
              <a:t>                                                      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fishing</a:t>
            </a:r>
            <a:endParaRPr lang="tr-TR" dirty="0" smtClean="0"/>
          </a:p>
          <a:p>
            <a:r>
              <a:rPr lang="tr-TR" dirty="0" err="1" smtClean="0"/>
              <a:t>Forest</a:t>
            </a:r>
            <a:r>
              <a:rPr lang="tr-TR" dirty="0" smtClean="0"/>
              <a:t>                                                       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hiking</a:t>
            </a:r>
            <a:endParaRPr lang="tr-TR" dirty="0" smtClean="0"/>
          </a:p>
          <a:p>
            <a:r>
              <a:rPr lang="tr-TR" dirty="0" smtClean="0"/>
              <a:t>Lake                                                         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sailing</a:t>
            </a:r>
            <a:endParaRPr lang="tr-TR" dirty="0" smtClean="0"/>
          </a:p>
          <a:p>
            <a:r>
              <a:rPr lang="tr-TR" dirty="0" err="1" smtClean="0"/>
              <a:t>Mountain</a:t>
            </a:r>
            <a:r>
              <a:rPr lang="tr-TR" dirty="0" smtClean="0"/>
              <a:t>                                                 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sightseeing</a:t>
            </a:r>
            <a:r>
              <a:rPr lang="tr-TR" dirty="0" smtClean="0"/>
              <a:t>       </a:t>
            </a:r>
          </a:p>
          <a:p>
            <a:r>
              <a:rPr lang="tr-TR" dirty="0" err="1" smtClean="0"/>
              <a:t>River</a:t>
            </a:r>
            <a:r>
              <a:rPr lang="tr-TR" dirty="0" smtClean="0"/>
              <a:t>                                                           </a:t>
            </a:r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skiing</a:t>
            </a:r>
            <a:endParaRPr lang="tr-TR" dirty="0" smtClean="0"/>
          </a:p>
          <a:p>
            <a:r>
              <a:rPr lang="tr-TR" dirty="0" err="1" smtClean="0"/>
              <a:t>Seaside</a:t>
            </a:r>
            <a:r>
              <a:rPr lang="tr-TR" dirty="0" smtClean="0"/>
              <a:t>                                                     </a:t>
            </a:r>
            <a:r>
              <a:rPr lang="tr-TR" dirty="0" err="1" smtClean="0"/>
              <a:t>Make</a:t>
            </a:r>
            <a:r>
              <a:rPr lang="tr-TR" dirty="0" smtClean="0"/>
              <a:t> a </a:t>
            </a:r>
            <a:r>
              <a:rPr lang="tr-TR" dirty="0" err="1" smtClean="0"/>
              <a:t>sandcastle</a:t>
            </a:r>
            <a:endParaRPr lang="tr-TR" dirty="0" smtClean="0"/>
          </a:p>
          <a:p>
            <a:r>
              <a:rPr lang="tr-TR" dirty="0" err="1" smtClean="0"/>
              <a:t>Hotel</a:t>
            </a:r>
            <a:r>
              <a:rPr lang="tr-TR" dirty="0" smtClean="0"/>
              <a:t>                                                          </a:t>
            </a:r>
            <a:r>
              <a:rPr lang="tr-TR" dirty="0" err="1" smtClean="0"/>
              <a:t>Pick</a:t>
            </a:r>
            <a:r>
              <a:rPr lang="tr-TR" dirty="0" smtClean="0"/>
              <a:t> </a:t>
            </a:r>
            <a:r>
              <a:rPr lang="tr-TR" dirty="0" err="1" smtClean="0"/>
              <a:t>fruits</a:t>
            </a:r>
            <a:endParaRPr lang="tr-TR" dirty="0" smtClean="0"/>
          </a:p>
          <a:p>
            <a:r>
              <a:rPr lang="tr-TR" dirty="0" err="1" smtClean="0"/>
              <a:t>Tent</a:t>
            </a:r>
            <a:r>
              <a:rPr lang="tr-TR" dirty="0" smtClean="0"/>
              <a:t>                                                           </a:t>
            </a:r>
            <a:r>
              <a:rPr lang="tr-TR" dirty="0" err="1" smtClean="0"/>
              <a:t>Stay</a:t>
            </a:r>
            <a:r>
              <a:rPr lang="tr-TR" dirty="0" smtClean="0"/>
              <a:t> in a </a:t>
            </a:r>
            <a:r>
              <a:rPr lang="tr-TR" dirty="0" err="1" smtClean="0"/>
              <a:t>tent</a:t>
            </a:r>
            <a:r>
              <a:rPr lang="tr-TR" dirty="0" smtClean="0"/>
              <a:t>  </a:t>
            </a:r>
          </a:p>
          <a:p>
            <a:r>
              <a:rPr lang="tr-TR" dirty="0" err="1" smtClean="0"/>
              <a:t>Sunbathe</a:t>
            </a:r>
            <a:r>
              <a:rPr lang="tr-TR" dirty="0" smtClean="0"/>
              <a:t>                                                 </a:t>
            </a:r>
            <a:r>
              <a:rPr lang="tr-TR" dirty="0" err="1" smtClean="0"/>
              <a:t>Take</a:t>
            </a:r>
            <a:r>
              <a:rPr lang="tr-TR" dirty="0" smtClean="0"/>
              <a:t> a </a:t>
            </a:r>
            <a:r>
              <a:rPr lang="tr-TR" dirty="0" err="1" smtClean="0"/>
              <a:t>photo</a:t>
            </a:r>
            <a:endParaRPr lang="tr-TR" dirty="0" smtClean="0"/>
          </a:p>
          <a:p>
            <a:r>
              <a:rPr lang="tr-TR" dirty="0" err="1" smtClean="0"/>
              <a:t>Water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plants</a:t>
            </a:r>
            <a:endParaRPr lang="tr-TR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D, -ED AND –İED…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5800" y="2259874"/>
            <a:ext cx="10820400" cy="4024125"/>
          </a:xfrm>
        </p:spPr>
        <p:txBody>
          <a:bodyPr>
            <a:normAutofit lnSpcReduction="10000"/>
          </a:bodyPr>
          <a:lstStyle/>
          <a:p>
            <a:r>
              <a:rPr lang="tr-TR" sz="3600" dirty="0" smtClean="0">
                <a:solidFill>
                  <a:schemeClr val="accent1"/>
                </a:solidFill>
              </a:rPr>
              <a:t>2. -ED</a:t>
            </a:r>
          </a:p>
          <a:p>
            <a:r>
              <a:rPr lang="tr-TR" sz="3600" dirty="0" smtClean="0"/>
              <a:t>Fiil “ sessiz + sesli + sessiz” harf düzeni içinde bitiyorsa, sessiz harf genelde tekrarlanır ve “</a:t>
            </a:r>
            <a:r>
              <a:rPr lang="tr-TR" sz="3600" dirty="0" smtClean="0">
                <a:solidFill>
                  <a:srgbClr val="00B0F0"/>
                </a:solidFill>
              </a:rPr>
              <a:t>–ed </a:t>
            </a:r>
            <a:r>
              <a:rPr lang="tr-TR" sz="3600" dirty="0" smtClean="0"/>
              <a:t>“ takısı kullanılır.</a:t>
            </a:r>
          </a:p>
          <a:p>
            <a:r>
              <a:rPr lang="tr-TR" sz="3600" dirty="0" smtClean="0">
                <a:solidFill>
                  <a:schemeClr val="accent5"/>
                </a:solidFill>
              </a:rPr>
              <a:t>ÖRNEKLER:</a:t>
            </a:r>
          </a:p>
          <a:p>
            <a:r>
              <a:rPr lang="tr-TR" sz="3600" dirty="0" smtClean="0"/>
              <a:t>Stop = </a:t>
            </a:r>
            <a:r>
              <a:rPr lang="tr-TR" sz="3600" dirty="0" err="1" smtClean="0"/>
              <a:t>Stopped</a:t>
            </a:r>
            <a:r>
              <a:rPr lang="tr-TR" sz="3600" dirty="0" smtClean="0"/>
              <a:t>             </a:t>
            </a:r>
            <a:r>
              <a:rPr lang="tr-TR" sz="3600" dirty="0" err="1" smtClean="0"/>
              <a:t>Stay</a:t>
            </a:r>
            <a:r>
              <a:rPr lang="tr-TR" sz="3600" dirty="0" smtClean="0"/>
              <a:t> = </a:t>
            </a:r>
            <a:r>
              <a:rPr lang="tr-TR" sz="3600" dirty="0" err="1" smtClean="0"/>
              <a:t>Stayed</a:t>
            </a:r>
            <a:endParaRPr lang="tr-TR" sz="3600" dirty="0" smtClean="0"/>
          </a:p>
          <a:p>
            <a:r>
              <a:rPr lang="tr-TR" sz="3600" dirty="0" err="1" smtClean="0"/>
              <a:t>Clap</a:t>
            </a:r>
            <a:r>
              <a:rPr lang="tr-TR" sz="3600" dirty="0" smtClean="0"/>
              <a:t> = </a:t>
            </a:r>
            <a:r>
              <a:rPr lang="tr-TR" sz="3600" dirty="0" err="1" smtClean="0"/>
              <a:t>Claped</a:t>
            </a:r>
            <a:r>
              <a:rPr lang="tr-TR" sz="3600" dirty="0" smtClean="0"/>
              <a:t>              </a:t>
            </a:r>
            <a:r>
              <a:rPr lang="tr-TR" sz="3600" dirty="0" err="1" smtClean="0"/>
              <a:t>Play</a:t>
            </a:r>
            <a:r>
              <a:rPr lang="tr-TR" sz="3600" dirty="0" smtClean="0"/>
              <a:t> = </a:t>
            </a:r>
            <a:r>
              <a:rPr lang="tr-TR" sz="3600" dirty="0" err="1" smtClean="0"/>
              <a:t>Played</a:t>
            </a:r>
            <a:r>
              <a:rPr lang="tr-TR" sz="3600" dirty="0" smtClean="0"/>
              <a:t> </a:t>
            </a:r>
            <a:endParaRPr lang="tr-TR" sz="36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D, -ED AND –İED…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600" dirty="0" smtClean="0">
                <a:solidFill>
                  <a:schemeClr val="accent1"/>
                </a:solidFill>
              </a:rPr>
              <a:t>3. - İED</a:t>
            </a:r>
          </a:p>
          <a:p>
            <a:r>
              <a:rPr lang="tr-TR" sz="3600" dirty="0" smtClean="0"/>
              <a:t>Fiil,”-y” ile bitiyorsa ve “ –y” den önce bir sessiz harf varsa,”-y” düşer ve fiile “</a:t>
            </a:r>
            <a:r>
              <a:rPr lang="tr-TR" sz="3600" dirty="0" err="1" smtClean="0"/>
              <a:t>ied</a:t>
            </a:r>
            <a:r>
              <a:rPr lang="tr-TR" sz="3600" dirty="0" smtClean="0"/>
              <a:t>” eklenir. Ancak “-y” den önce sessiz bir harf gelmiyorsa “-y” düşmez ve fiil “-ed” alır.</a:t>
            </a:r>
          </a:p>
          <a:p>
            <a:r>
              <a:rPr lang="tr-TR" sz="3600" dirty="0" smtClean="0">
                <a:solidFill>
                  <a:schemeClr val="accent5"/>
                </a:solidFill>
              </a:rPr>
              <a:t>ÖRNEKLER:</a:t>
            </a:r>
          </a:p>
          <a:p>
            <a:r>
              <a:rPr lang="tr-TR" sz="3600" dirty="0" err="1" smtClean="0"/>
              <a:t>Study</a:t>
            </a:r>
            <a:r>
              <a:rPr lang="tr-TR" sz="3600" dirty="0" smtClean="0"/>
              <a:t> = </a:t>
            </a:r>
            <a:r>
              <a:rPr lang="tr-TR" sz="3600" dirty="0" err="1" smtClean="0"/>
              <a:t>Studied</a:t>
            </a:r>
            <a:r>
              <a:rPr lang="tr-TR" sz="3600" dirty="0" smtClean="0"/>
              <a:t>   </a:t>
            </a:r>
            <a:r>
              <a:rPr lang="tr-TR" sz="3600" dirty="0" err="1" smtClean="0"/>
              <a:t>Stay</a:t>
            </a:r>
            <a:r>
              <a:rPr lang="tr-TR" sz="3600" dirty="0" smtClean="0"/>
              <a:t> = </a:t>
            </a:r>
            <a:r>
              <a:rPr lang="tr-TR" sz="3600" dirty="0" err="1" smtClean="0"/>
              <a:t>Stayed</a:t>
            </a:r>
            <a:endParaRPr lang="tr-TR" sz="3600" dirty="0" smtClean="0"/>
          </a:p>
          <a:p>
            <a:r>
              <a:rPr lang="tr-TR" sz="3600" dirty="0" err="1" smtClean="0"/>
              <a:t>Cry</a:t>
            </a:r>
            <a:r>
              <a:rPr lang="tr-TR" sz="3600" dirty="0" smtClean="0"/>
              <a:t> = </a:t>
            </a:r>
            <a:r>
              <a:rPr lang="tr-TR" sz="3600" dirty="0" err="1" smtClean="0"/>
              <a:t>Cried</a:t>
            </a:r>
            <a:r>
              <a:rPr lang="tr-TR" sz="3600" dirty="0" smtClean="0"/>
              <a:t>          </a:t>
            </a:r>
            <a:r>
              <a:rPr lang="tr-TR" sz="3600" dirty="0" err="1" smtClean="0"/>
              <a:t>Play</a:t>
            </a:r>
            <a:r>
              <a:rPr lang="tr-TR" sz="3600" dirty="0" smtClean="0"/>
              <a:t> = </a:t>
            </a:r>
            <a:r>
              <a:rPr lang="tr-TR" sz="3600" dirty="0" err="1" smtClean="0"/>
              <a:t>Played</a:t>
            </a:r>
            <a:r>
              <a:rPr lang="tr-TR" sz="3600" dirty="0" smtClean="0"/>
              <a:t> </a:t>
            </a:r>
            <a:endParaRPr lang="tr-TR" sz="3600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6571" y="764373"/>
            <a:ext cx="11179629" cy="1293028"/>
          </a:xfrm>
        </p:spPr>
        <p:txBody>
          <a:bodyPr/>
          <a:lstStyle/>
          <a:p>
            <a:r>
              <a:rPr lang="tr-TR" dirty="0" smtClean="0"/>
              <a:t>İRREGULAR VERBS (DÜZENSİZ FİİLLER)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200" dirty="0" err="1" smtClean="0"/>
              <a:t>Go</a:t>
            </a:r>
            <a:r>
              <a:rPr lang="tr-TR" sz="3200" dirty="0" smtClean="0"/>
              <a:t> = </a:t>
            </a:r>
            <a:r>
              <a:rPr lang="tr-TR" sz="3200" dirty="0" err="1" smtClean="0"/>
              <a:t>Went</a:t>
            </a:r>
            <a:endParaRPr lang="tr-TR" sz="3200" dirty="0" smtClean="0"/>
          </a:p>
          <a:p>
            <a:r>
              <a:rPr lang="tr-TR" sz="3200" dirty="0" err="1" smtClean="0"/>
              <a:t>See</a:t>
            </a:r>
            <a:r>
              <a:rPr lang="tr-TR" sz="3200" dirty="0" smtClean="0"/>
              <a:t> =</a:t>
            </a:r>
            <a:r>
              <a:rPr lang="tr-TR" sz="3200" dirty="0" err="1" smtClean="0"/>
              <a:t>Saw</a:t>
            </a:r>
            <a:r>
              <a:rPr lang="tr-TR" sz="3200" dirty="0" smtClean="0"/>
              <a:t> </a:t>
            </a:r>
          </a:p>
          <a:p>
            <a:r>
              <a:rPr lang="tr-TR" sz="3200" dirty="0" err="1" smtClean="0"/>
              <a:t>Drink</a:t>
            </a:r>
            <a:r>
              <a:rPr lang="tr-TR" sz="3200" dirty="0" smtClean="0"/>
              <a:t> = </a:t>
            </a:r>
            <a:r>
              <a:rPr lang="tr-TR" sz="3200" dirty="0" err="1" smtClean="0"/>
              <a:t>Drank</a:t>
            </a:r>
            <a:endParaRPr lang="tr-TR" sz="3200" dirty="0" smtClean="0"/>
          </a:p>
          <a:p>
            <a:r>
              <a:rPr lang="tr-TR" sz="3200" dirty="0" err="1" smtClean="0"/>
              <a:t>Run</a:t>
            </a:r>
            <a:r>
              <a:rPr lang="tr-TR" sz="3200" dirty="0" smtClean="0"/>
              <a:t> = </a:t>
            </a:r>
            <a:r>
              <a:rPr lang="tr-TR" sz="3200" dirty="0" err="1" smtClean="0"/>
              <a:t>Ran</a:t>
            </a:r>
            <a:endParaRPr lang="tr-TR" sz="3200" dirty="0" smtClean="0"/>
          </a:p>
          <a:p>
            <a:r>
              <a:rPr lang="tr-TR" sz="3200" dirty="0" err="1" smtClean="0"/>
              <a:t>Give</a:t>
            </a:r>
            <a:r>
              <a:rPr lang="tr-TR" sz="3200" dirty="0" smtClean="0"/>
              <a:t> = </a:t>
            </a:r>
            <a:r>
              <a:rPr lang="tr-TR" sz="3200" dirty="0" err="1" smtClean="0"/>
              <a:t>Gave</a:t>
            </a:r>
            <a:endParaRPr lang="tr-TR" sz="3200" dirty="0" smtClean="0"/>
          </a:p>
          <a:p>
            <a:r>
              <a:rPr lang="tr-TR" sz="3200" dirty="0" err="1" smtClean="0"/>
              <a:t>Read</a:t>
            </a:r>
            <a:r>
              <a:rPr lang="tr-TR" sz="3200" dirty="0" smtClean="0"/>
              <a:t> = </a:t>
            </a:r>
            <a:r>
              <a:rPr lang="tr-TR" sz="3200" dirty="0" err="1" smtClean="0"/>
              <a:t>Read</a:t>
            </a:r>
            <a:endParaRPr lang="tr-TR" sz="3200" dirty="0" smtClean="0"/>
          </a:p>
          <a:p>
            <a:r>
              <a:rPr lang="tr-TR" sz="3200" dirty="0" err="1" smtClean="0"/>
              <a:t>Cut</a:t>
            </a:r>
            <a:r>
              <a:rPr lang="tr-TR" sz="3200" dirty="0" smtClean="0"/>
              <a:t> = </a:t>
            </a:r>
            <a:r>
              <a:rPr lang="tr-TR" sz="3200" dirty="0" err="1" smtClean="0"/>
              <a:t>Cut</a:t>
            </a:r>
            <a:endParaRPr lang="tr-TR" sz="3200" dirty="0" smtClean="0"/>
          </a:p>
          <a:p>
            <a:r>
              <a:rPr lang="tr-TR" sz="3200" dirty="0" err="1" smtClean="0"/>
              <a:t>Eat</a:t>
            </a:r>
            <a:r>
              <a:rPr lang="tr-TR" sz="3200" dirty="0" smtClean="0"/>
              <a:t> = </a:t>
            </a:r>
            <a:r>
              <a:rPr lang="tr-TR" sz="3200" dirty="0" err="1" smtClean="0"/>
              <a:t>Eat</a:t>
            </a:r>
            <a:endParaRPr lang="tr-TR" sz="3200" dirty="0" smtClean="0"/>
          </a:p>
          <a:p>
            <a:endParaRPr lang="tr-TR" sz="3200" dirty="0" smtClean="0"/>
          </a:p>
          <a:p>
            <a:pPr>
              <a:buNone/>
            </a:pPr>
            <a:endParaRPr lang="tr-TR" sz="40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 cümleler…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I </a:t>
            </a:r>
            <a:r>
              <a:rPr lang="tr-TR" sz="3200" dirty="0" err="1" smtClean="0"/>
              <a:t>helped</a:t>
            </a:r>
            <a:r>
              <a:rPr lang="tr-TR" sz="3200" dirty="0" smtClean="0"/>
              <a:t> </a:t>
            </a:r>
            <a:r>
              <a:rPr lang="tr-TR" sz="3200" dirty="0" err="1" smtClean="0"/>
              <a:t>my</a:t>
            </a:r>
            <a:r>
              <a:rPr lang="tr-TR" sz="3200" dirty="0" smtClean="0"/>
              <a:t> </a:t>
            </a:r>
            <a:r>
              <a:rPr lang="tr-TR" sz="3200" dirty="0" err="1" smtClean="0"/>
              <a:t>father</a:t>
            </a:r>
            <a:r>
              <a:rPr lang="tr-TR" sz="3200" dirty="0" smtClean="0"/>
              <a:t> </a:t>
            </a:r>
            <a:r>
              <a:rPr lang="tr-TR" sz="3200" dirty="0" err="1" smtClean="0"/>
              <a:t>yesterday</a:t>
            </a:r>
            <a:r>
              <a:rPr lang="tr-TR" sz="3200" dirty="0" smtClean="0"/>
              <a:t>.</a:t>
            </a:r>
          </a:p>
          <a:p>
            <a:r>
              <a:rPr lang="tr-TR" sz="3200" dirty="0" smtClean="0"/>
              <a:t>I </a:t>
            </a:r>
            <a:r>
              <a:rPr lang="tr-TR" sz="3200" dirty="0" err="1" smtClean="0"/>
              <a:t>played</a:t>
            </a:r>
            <a:r>
              <a:rPr lang="tr-TR" sz="3200" dirty="0" smtClean="0"/>
              <a:t> </a:t>
            </a:r>
            <a:r>
              <a:rPr lang="tr-TR" sz="3200" dirty="0" err="1" smtClean="0"/>
              <a:t>tennis</a:t>
            </a:r>
            <a:r>
              <a:rPr lang="tr-TR" sz="3200" dirty="0" smtClean="0"/>
              <a:t> </a:t>
            </a:r>
            <a:r>
              <a:rPr lang="tr-TR" sz="3200" dirty="0" err="1" smtClean="0"/>
              <a:t>last</a:t>
            </a:r>
            <a:r>
              <a:rPr lang="tr-TR" sz="3200" dirty="0" smtClean="0"/>
              <a:t> </a:t>
            </a:r>
            <a:r>
              <a:rPr lang="tr-TR" sz="3200" dirty="0" err="1" smtClean="0"/>
              <a:t>weekend</a:t>
            </a:r>
            <a:r>
              <a:rPr lang="tr-TR" sz="3200" dirty="0" smtClean="0"/>
              <a:t>.</a:t>
            </a:r>
          </a:p>
          <a:p>
            <a:r>
              <a:rPr lang="tr-TR" sz="3200" dirty="0" smtClean="0"/>
              <a:t>I </a:t>
            </a:r>
            <a:r>
              <a:rPr lang="tr-TR" sz="3200" dirty="0" err="1" smtClean="0"/>
              <a:t>saw</a:t>
            </a:r>
            <a:r>
              <a:rPr lang="tr-TR" sz="3200" dirty="0" smtClean="0"/>
              <a:t> </a:t>
            </a:r>
            <a:r>
              <a:rPr lang="tr-TR" sz="3200" dirty="0" err="1" smtClean="0"/>
              <a:t>are</a:t>
            </a:r>
            <a:r>
              <a:rPr lang="tr-TR" sz="3200" dirty="0" smtClean="0"/>
              <a:t> of  </a:t>
            </a:r>
            <a:r>
              <a:rPr lang="tr-TR" sz="3200" dirty="0" err="1" smtClean="0"/>
              <a:t>my</a:t>
            </a:r>
            <a:r>
              <a:rPr lang="tr-TR" sz="3200" dirty="0" smtClean="0"/>
              <a:t> </a:t>
            </a:r>
            <a:r>
              <a:rPr lang="tr-TR" sz="3200" dirty="0" err="1" smtClean="0"/>
              <a:t>old</a:t>
            </a:r>
            <a:r>
              <a:rPr lang="tr-TR" sz="3200" dirty="0" smtClean="0"/>
              <a:t> </a:t>
            </a:r>
            <a:r>
              <a:rPr lang="tr-TR" sz="3200" dirty="0" err="1" smtClean="0"/>
              <a:t>friends</a:t>
            </a:r>
            <a:r>
              <a:rPr lang="tr-TR" sz="3200" dirty="0" smtClean="0"/>
              <a:t>.</a:t>
            </a:r>
          </a:p>
          <a:p>
            <a:r>
              <a:rPr lang="tr-TR" sz="3200" dirty="0" smtClean="0"/>
              <a:t>He </a:t>
            </a:r>
            <a:r>
              <a:rPr lang="tr-TR" sz="3200" dirty="0" err="1" smtClean="0"/>
              <a:t>ate</a:t>
            </a:r>
            <a:r>
              <a:rPr lang="tr-TR" sz="3200" dirty="0" smtClean="0"/>
              <a:t> </a:t>
            </a:r>
            <a:r>
              <a:rPr lang="tr-TR" sz="3200" dirty="0" err="1" smtClean="0"/>
              <a:t>two</a:t>
            </a:r>
            <a:r>
              <a:rPr lang="tr-TR" sz="3200" dirty="0" smtClean="0"/>
              <a:t> </a:t>
            </a:r>
            <a:r>
              <a:rPr lang="tr-TR" sz="3200" dirty="0" err="1" smtClean="0"/>
              <a:t>hamburgers</a:t>
            </a:r>
            <a:r>
              <a:rPr lang="tr-TR" sz="3200" dirty="0" smtClean="0"/>
              <a:t> in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evening</a:t>
            </a:r>
            <a:r>
              <a:rPr lang="tr-TR" sz="3200" dirty="0" smtClean="0"/>
              <a:t>.</a:t>
            </a:r>
          </a:p>
          <a:p>
            <a:pPr lvl="1"/>
            <a:endParaRPr lang="tr-TR" sz="26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NegatIVE</a:t>
            </a:r>
            <a:r>
              <a:rPr lang="tr-TR" dirty="0" smtClean="0"/>
              <a:t> FORM…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/>
              <a:t>Simple</a:t>
            </a:r>
            <a:r>
              <a:rPr lang="tr-TR" sz="4000" dirty="0" smtClean="0"/>
              <a:t> </a:t>
            </a:r>
            <a:r>
              <a:rPr lang="tr-TR" sz="4000" dirty="0" err="1" smtClean="0"/>
              <a:t>past</a:t>
            </a:r>
            <a:r>
              <a:rPr lang="tr-TR" sz="4000" dirty="0" smtClean="0"/>
              <a:t> olumsuz cümlede “</a:t>
            </a:r>
            <a:r>
              <a:rPr lang="tr-TR" sz="4000" dirty="0" err="1" smtClean="0"/>
              <a:t>didn’t</a:t>
            </a:r>
            <a:r>
              <a:rPr lang="tr-TR" sz="4000" dirty="0" smtClean="0"/>
              <a:t>” ve (V1) </a:t>
            </a:r>
            <a:r>
              <a:rPr lang="tr-TR" sz="4000" dirty="0" smtClean="0">
                <a:solidFill>
                  <a:srgbClr val="00B0F0"/>
                </a:solidFill>
              </a:rPr>
              <a:t>eylemin ilk hali </a:t>
            </a:r>
            <a:r>
              <a:rPr lang="tr-TR" sz="4000" dirty="0" smtClean="0"/>
              <a:t>kullanılır.</a:t>
            </a:r>
            <a:endParaRPr lang="tr-TR" sz="4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 cümleler…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I </a:t>
            </a:r>
            <a:r>
              <a:rPr lang="tr-TR" sz="3200" dirty="0" err="1" smtClean="0"/>
              <a:t>didn’t</a:t>
            </a:r>
            <a:r>
              <a:rPr lang="tr-TR" sz="3200" dirty="0" smtClean="0"/>
              <a:t> </a:t>
            </a:r>
            <a:r>
              <a:rPr lang="tr-TR" sz="3200" dirty="0" err="1" smtClean="0"/>
              <a:t>sleep</a:t>
            </a:r>
            <a:r>
              <a:rPr lang="tr-TR" sz="3200" dirty="0" smtClean="0"/>
              <a:t> </a:t>
            </a:r>
            <a:r>
              <a:rPr lang="tr-TR" sz="3200" dirty="0" err="1" smtClean="0"/>
              <a:t>last</a:t>
            </a:r>
            <a:r>
              <a:rPr lang="tr-TR" sz="3200" dirty="0" smtClean="0"/>
              <a:t> </a:t>
            </a:r>
            <a:r>
              <a:rPr lang="tr-TR" sz="3200" dirty="0" err="1" smtClean="0"/>
              <a:t>night</a:t>
            </a:r>
            <a:r>
              <a:rPr lang="tr-TR" sz="3200" dirty="0" smtClean="0"/>
              <a:t>.</a:t>
            </a:r>
          </a:p>
          <a:p>
            <a:r>
              <a:rPr lang="tr-TR" sz="3200" dirty="0" smtClean="0"/>
              <a:t>He </a:t>
            </a:r>
            <a:r>
              <a:rPr lang="tr-TR" sz="3200" dirty="0" err="1" smtClean="0"/>
              <a:t>didn’t</a:t>
            </a:r>
            <a:r>
              <a:rPr lang="tr-TR" sz="3200" dirty="0" smtClean="0"/>
              <a:t> </a:t>
            </a:r>
            <a:r>
              <a:rPr lang="tr-TR" sz="3200" dirty="0" err="1" smtClean="0"/>
              <a:t>complate</a:t>
            </a:r>
            <a:r>
              <a:rPr lang="tr-TR" sz="3200" dirty="0" smtClean="0"/>
              <a:t> his </a:t>
            </a:r>
            <a:r>
              <a:rPr lang="tr-TR" sz="3200" dirty="0" err="1" smtClean="0"/>
              <a:t>homework</a:t>
            </a:r>
            <a:r>
              <a:rPr lang="tr-TR" sz="3200" dirty="0" smtClean="0"/>
              <a:t>.</a:t>
            </a:r>
          </a:p>
          <a:p>
            <a:r>
              <a:rPr lang="tr-TR" sz="3200" dirty="0" err="1" smtClean="0"/>
              <a:t>She</a:t>
            </a:r>
            <a:r>
              <a:rPr lang="tr-TR" sz="3200" dirty="0" smtClean="0"/>
              <a:t> </a:t>
            </a:r>
            <a:r>
              <a:rPr lang="tr-TR" sz="3200" dirty="0" err="1" smtClean="0"/>
              <a:t>didn’t</a:t>
            </a:r>
            <a:r>
              <a:rPr lang="tr-TR" sz="3200" dirty="0" smtClean="0"/>
              <a:t> </a:t>
            </a:r>
            <a:r>
              <a:rPr lang="tr-TR" sz="3200" dirty="0" err="1" smtClean="0"/>
              <a:t>study</a:t>
            </a:r>
            <a:r>
              <a:rPr lang="tr-TR" sz="3200" dirty="0" smtClean="0"/>
              <a:t> </a:t>
            </a:r>
            <a:r>
              <a:rPr lang="tr-TR" sz="3200" dirty="0" err="1" smtClean="0"/>
              <a:t>for</a:t>
            </a:r>
            <a:r>
              <a:rPr lang="tr-TR" sz="3200" dirty="0" smtClean="0"/>
              <a:t>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exam</a:t>
            </a:r>
            <a:r>
              <a:rPr lang="tr-TR" sz="3200" dirty="0" smtClean="0"/>
              <a:t>.</a:t>
            </a:r>
            <a:endParaRPr lang="tr-TR" sz="32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Question</a:t>
            </a:r>
            <a:r>
              <a:rPr lang="tr-TR" dirty="0" smtClean="0"/>
              <a:t> form…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Soru cümlesinde “</a:t>
            </a:r>
            <a:r>
              <a:rPr lang="tr-TR" sz="4800" dirty="0" err="1" smtClean="0"/>
              <a:t>Did”cülenin</a:t>
            </a:r>
            <a:r>
              <a:rPr lang="tr-TR" sz="4800" dirty="0" smtClean="0"/>
              <a:t> başlangıcında kullanılır.(Eylemin ilk hali kullanılır.)</a:t>
            </a:r>
            <a:endParaRPr lang="tr-TR" sz="48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err="1" smtClean="0">
                <a:solidFill>
                  <a:srgbClr val="00B0F0"/>
                </a:solidFill>
              </a:rPr>
              <a:t>Did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err="1" smtClean="0"/>
              <a:t>you</a:t>
            </a:r>
            <a:r>
              <a:rPr lang="tr-TR" sz="4000" dirty="0" smtClean="0"/>
              <a:t> </a:t>
            </a:r>
            <a:r>
              <a:rPr lang="tr-TR" sz="4000" dirty="0" err="1" smtClean="0"/>
              <a:t>finish</a:t>
            </a:r>
            <a:r>
              <a:rPr lang="tr-TR" sz="4000" dirty="0" smtClean="0"/>
              <a:t> </a:t>
            </a:r>
            <a:r>
              <a:rPr lang="tr-TR" sz="4000" dirty="0" err="1" smtClean="0"/>
              <a:t>your</a:t>
            </a:r>
            <a:r>
              <a:rPr lang="tr-TR" sz="4000" dirty="0" smtClean="0"/>
              <a:t> </a:t>
            </a:r>
            <a:r>
              <a:rPr lang="tr-TR" sz="4000" dirty="0" err="1" smtClean="0"/>
              <a:t>homework</a:t>
            </a:r>
            <a:r>
              <a:rPr lang="tr-TR" sz="4000" dirty="0" smtClean="0"/>
              <a:t> ? </a:t>
            </a:r>
          </a:p>
          <a:p>
            <a:r>
              <a:rPr lang="tr-TR" sz="4000" dirty="0" smtClean="0">
                <a:solidFill>
                  <a:srgbClr val="00B0F0"/>
                </a:solidFill>
              </a:rPr>
              <a:t>YES, I DİD ./NO I DİDN’T .</a:t>
            </a:r>
          </a:p>
          <a:p>
            <a:r>
              <a:rPr lang="tr-TR" sz="4000" dirty="0" err="1" smtClean="0">
                <a:solidFill>
                  <a:srgbClr val="00B0F0"/>
                </a:solidFill>
              </a:rPr>
              <a:t>What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err="1" smtClean="0">
                <a:solidFill>
                  <a:srgbClr val="00B0F0"/>
                </a:solidFill>
              </a:rPr>
              <a:t>did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err="1" smtClean="0"/>
              <a:t>you</a:t>
            </a:r>
            <a:r>
              <a:rPr lang="tr-TR" sz="4000" dirty="0" smtClean="0"/>
              <a:t> do </a:t>
            </a:r>
            <a:r>
              <a:rPr lang="tr-TR" sz="4000" dirty="0" err="1" smtClean="0"/>
              <a:t>yesterday</a:t>
            </a:r>
            <a:r>
              <a:rPr lang="tr-TR" sz="4000" dirty="0" smtClean="0"/>
              <a:t>. </a:t>
            </a:r>
          </a:p>
          <a:p>
            <a:r>
              <a:rPr lang="tr-TR" sz="4000" dirty="0" err="1" smtClean="0">
                <a:solidFill>
                  <a:srgbClr val="00B0F0"/>
                </a:solidFill>
              </a:rPr>
              <a:t>Where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err="1" smtClean="0">
                <a:solidFill>
                  <a:srgbClr val="00B0F0"/>
                </a:solidFill>
              </a:rPr>
              <a:t>did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smtClean="0"/>
              <a:t>he </a:t>
            </a:r>
            <a:r>
              <a:rPr lang="tr-TR" sz="4000" dirty="0" err="1" smtClean="0"/>
              <a:t>ago</a:t>
            </a:r>
            <a:r>
              <a:rPr lang="tr-TR" sz="4000" dirty="0" smtClean="0"/>
              <a:t> in </a:t>
            </a:r>
            <a:r>
              <a:rPr lang="tr-TR" sz="4000" dirty="0" err="1" smtClean="0"/>
              <a:t>the</a:t>
            </a:r>
            <a:r>
              <a:rPr lang="tr-TR" sz="4000" dirty="0" smtClean="0"/>
              <a:t> </a:t>
            </a:r>
            <a:r>
              <a:rPr lang="tr-TR" sz="4000" dirty="0" err="1" smtClean="0"/>
              <a:t>summer</a:t>
            </a:r>
            <a:r>
              <a:rPr lang="tr-TR" sz="4000" dirty="0" smtClean="0"/>
              <a:t> ?</a:t>
            </a:r>
          </a:p>
          <a:p>
            <a:r>
              <a:rPr lang="tr-TR" sz="4000" dirty="0" err="1" smtClean="0">
                <a:solidFill>
                  <a:srgbClr val="00B0F0"/>
                </a:solidFill>
              </a:rPr>
              <a:t>Why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err="1" smtClean="0">
                <a:solidFill>
                  <a:srgbClr val="00B0F0"/>
                </a:solidFill>
              </a:rPr>
              <a:t>didn’t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err="1" smtClean="0"/>
              <a:t>you</a:t>
            </a:r>
            <a:r>
              <a:rPr lang="tr-TR" sz="4000" dirty="0" smtClean="0"/>
              <a:t> do </a:t>
            </a:r>
            <a:r>
              <a:rPr lang="tr-TR" sz="4000" dirty="0" err="1" smtClean="0"/>
              <a:t>your</a:t>
            </a:r>
            <a:r>
              <a:rPr lang="tr-TR" sz="4000" dirty="0" smtClean="0"/>
              <a:t> </a:t>
            </a:r>
            <a:r>
              <a:rPr lang="tr-TR" sz="4000" dirty="0" err="1" smtClean="0"/>
              <a:t>homework</a:t>
            </a:r>
            <a:r>
              <a:rPr lang="tr-TR" sz="4000" dirty="0" smtClean="0"/>
              <a:t> ?</a:t>
            </a:r>
          </a:p>
          <a:p>
            <a:r>
              <a:rPr lang="tr-TR" sz="4000" dirty="0" err="1" smtClean="0">
                <a:solidFill>
                  <a:srgbClr val="00B0F0"/>
                </a:solidFill>
              </a:rPr>
              <a:t>Who</a:t>
            </a:r>
            <a:r>
              <a:rPr lang="tr-TR" sz="4000" dirty="0" smtClean="0">
                <a:solidFill>
                  <a:srgbClr val="00B0F0"/>
                </a:solidFill>
              </a:rPr>
              <a:t> </a:t>
            </a:r>
            <a:r>
              <a:rPr lang="tr-TR" sz="4000" dirty="0" err="1" smtClean="0"/>
              <a:t>cleaned</a:t>
            </a:r>
            <a:r>
              <a:rPr lang="tr-TR" sz="4000" dirty="0" smtClean="0"/>
              <a:t> </a:t>
            </a:r>
            <a:r>
              <a:rPr lang="tr-TR" sz="4000" dirty="0" err="1" smtClean="0"/>
              <a:t>the</a:t>
            </a:r>
            <a:r>
              <a:rPr lang="tr-TR" sz="4000" dirty="0" smtClean="0"/>
              <a:t> </a:t>
            </a:r>
            <a:r>
              <a:rPr lang="tr-TR" sz="4000" dirty="0" err="1" smtClean="0"/>
              <a:t>house</a:t>
            </a:r>
            <a:r>
              <a:rPr lang="tr-TR" sz="4000" dirty="0" smtClean="0"/>
              <a:t> ?</a:t>
            </a:r>
            <a:endParaRPr lang="tr-TR" sz="4000" dirty="0" smtClean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Time </a:t>
            </a:r>
            <a:r>
              <a:rPr lang="tr-TR" dirty="0" err="1" smtClean="0"/>
              <a:t>expressions</a:t>
            </a:r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err="1" smtClean="0"/>
              <a:t>Yesterday</a:t>
            </a:r>
            <a:endParaRPr lang="tr-TR" sz="3600" dirty="0" smtClean="0"/>
          </a:p>
          <a:p>
            <a:r>
              <a:rPr lang="tr-TR" sz="3600" dirty="0" err="1" smtClean="0"/>
              <a:t>Last</a:t>
            </a:r>
            <a:r>
              <a:rPr lang="tr-TR" sz="3600" dirty="0" smtClean="0"/>
              <a:t> </a:t>
            </a:r>
          </a:p>
          <a:p>
            <a:r>
              <a:rPr lang="tr-TR" sz="3600" dirty="0" err="1" smtClean="0"/>
              <a:t>Ago</a:t>
            </a:r>
            <a:endParaRPr lang="tr-TR" sz="3600" dirty="0" smtClean="0"/>
          </a:p>
          <a:p>
            <a:r>
              <a:rPr lang="tr-TR" sz="3600" dirty="0" err="1" smtClean="0"/>
              <a:t>The</a:t>
            </a:r>
            <a:r>
              <a:rPr lang="tr-TR" sz="3600" dirty="0" smtClean="0"/>
              <a:t> </a:t>
            </a:r>
            <a:r>
              <a:rPr lang="tr-TR" sz="3600" dirty="0" err="1" smtClean="0"/>
              <a:t>other</a:t>
            </a:r>
            <a:r>
              <a:rPr lang="tr-TR" sz="3600" dirty="0" smtClean="0"/>
              <a:t> </a:t>
            </a:r>
            <a:r>
              <a:rPr lang="tr-TR" sz="3600" dirty="0" err="1" smtClean="0"/>
              <a:t>day</a:t>
            </a:r>
            <a:r>
              <a:rPr lang="tr-TR" sz="3600" dirty="0" smtClean="0"/>
              <a:t> (önceki gün) </a:t>
            </a:r>
          </a:p>
          <a:p>
            <a:r>
              <a:rPr lang="tr-TR" sz="3600" dirty="0" err="1" smtClean="0"/>
              <a:t>In</a:t>
            </a:r>
            <a:r>
              <a:rPr lang="tr-TR" sz="3600" dirty="0" smtClean="0"/>
              <a:t> 1851,in 2013.</a:t>
            </a:r>
            <a:endParaRPr lang="tr-TR" sz="3600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249680" y="0"/>
            <a:ext cx="8610600" cy="1293028"/>
          </a:xfrm>
        </p:spPr>
        <p:txBody>
          <a:bodyPr/>
          <a:lstStyle/>
          <a:p>
            <a:pPr algn="l"/>
            <a:r>
              <a:rPr lang="tr-TR" dirty="0" smtClean="0"/>
              <a:t>Sorular:</a:t>
            </a:r>
            <a:endParaRPr lang="tr-TR" dirty="0"/>
          </a:p>
        </p:txBody>
      </p:sp>
      <p:pic>
        <p:nvPicPr>
          <p:cNvPr id="4" name="3 İçerik Yer Tutucusu" descr="Soru-Isareti-Hareketli-Resimleri-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7155" y="1091909"/>
            <a:ext cx="4278260" cy="52109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  <a:reflection blurRad="6350" stA="50000" endA="300" endPos="55500" dist="101600" dir="5400000" sy="-100000" algn="bl" rotWithShape="0"/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371600" y="0"/>
            <a:ext cx="9448800" cy="1825096"/>
          </a:xfrm>
        </p:spPr>
        <p:txBody>
          <a:bodyPr/>
          <a:lstStyle/>
          <a:p>
            <a:r>
              <a:rPr lang="tr-TR" dirty="0" smtClean="0"/>
              <a:t>Anahtar </a:t>
            </a:r>
            <a:r>
              <a:rPr lang="tr-TR" dirty="0" err="1" smtClean="0"/>
              <a:t>kelİMELER</a:t>
            </a:r>
            <a:r>
              <a:rPr lang="tr-TR" dirty="0" smtClean="0"/>
              <a:t>: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390503"/>
            <a:ext cx="9448800" cy="1927498"/>
          </a:xfrm>
        </p:spPr>
        <p:txBody>
          <a:bodyPr>
            <a:normAutofit lnSpcReduction="10000"/>
          </a:bodyPr>
          <a:lstStyle/>
          <a:p>
            <a:r>
              <a:rPr lang="tr-TR" sz="2800" b="1" i="1" dirty="0" smtClean="0">
                <a:latin typeface="Algerian" pitchFamily="82" charset="0"/>
              </a:rPr>
              <a:t>LAST </a:t>
            </a:r>
          </a:p>
          <a:p>
            <a:r>
              <a:rPr lang="tr-TR" sz="2800" b="1" i="1" dirty="0" smtClean="0">
                <a:latin typeface="Algerian" pitchFamily="82" charset="0"/>
              </a:rPr>
              <a:t>YESTERDAY</a:t>
            </a:r>
          </a:p>
          <a:p>
            <a:r>
              <a:rPr lang="tr-TR" sz="2800" b="1" i="1" dirty="0" err="1" smtClean="0">
                <a:latin typeface="Algerian" pitchFamily="82" charset="0"/>
              </a:rPr>
              <a:t>Holiday</a:t>
            </a:r>
            <a:endParaRPr lang="tr-TR" sz="2800" b="1" i="1" dirty="0" smtClean="0">
              <a:latin typeface="Algerian" pitchFamily="82" charset="0"/>
            </a:endParaRPr>
          </a:p>
          <a:p>
            <a:r>
              <a:rPr lang="tr-TR" sz="2800" b="1" i="1" dirty="0" err="1" smtClean="0">
                <a:latin typeface="Algerian" pitchFamily="82" charset="0"/>
              </a:rPr>
              <a:t>summer</a:t>
            </a:r>
            <a:endParaRPr lang="tr-TR" sz="2800" b="1" i="1" dirty="0" smtClean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193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dirty="0" smtClean="0"/>
              <a:t>Soru: 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sz="2800" dirty="0" err="1" smtClean="0"/>
              <a:t>Joe</a:t>
            </a:r>
            <a:r>
              <a:rPr lang="tr-TR" sz="2800" dirty="0" smtClean="0"/>
              <a:t>: I </a:t>
            </a:r>
            <a:r>
              <a:rPr lang="tr-TR" sz="2800" dirty="0" err="1" smtClean="0"/>
              <a:t>was</a:t>
            </a:r>
            <a:r>
              <a:rPr lang="tr-TR" sz="2800" dirty="0" smtClean="0"/>
              <a:t> Alanya at </a:t>
            </a:r>
            <a:r>
              <a:rPr lang="tr-TR" sz="2800" dirty="0" err="1" smtClean="0"/>
              <a:t>the</a:t>
            </a:r>
            <a:r>
              <a:rPr lang="tr-TR" sz="2800" dirty="0" smtClean="0"/>
              <a:t> </a:t>
            </a:r>
            <a:r>
              <a:rPr lang="tr-TR" sz="2800" dirty="0" err="1" smtClean="0"/>
              <a:t>weekend</a:t>
            </a:r>
            <a:r>
              <a:rPr lang="tr-TR" sz="2800" dirty="0" smtClean="0"/>
              <a:t>.</a:t>
            </a:r>
          </a:p>
          <a:p>
            <a:r>
              <a:rPr lang="tr-TR" sz="2800" dirty="0" err="1" smtClean="0"/>
              <a:t>Sue</a:t>
            </a:r>
            <a:r>
              <a:rPr lang="tr-TR" sz="2800" dirty="0" smtClean="0"/>
              <a:t>:</a:t>
            </a:r>
            <a:r>
              <a:rPr lang="tr-TR" sz="2800" dirty="0" err="1" smtClean="0"/>
              <a:t>What</a:t>
            </a:r>
            <a:r>
              <a:rPr lang="tr-TR" sz="2800" dirty="0" smtClean="0"/>
              <a:t> ……….  </a:t>
            </a:r>
            <a:r>
              <a:rPr lang="tr-TR" sz="2800" dirty="0" err="1" smtClean="0"/>
              <a:t>the</a:t>
            </a:r>
            <a:r>
              <a:rPr lang="tr-TR" sz="2800" dirty="0" smtClean="0"/>
              <a:t> </a:t>
            </a:r>
            <a:r>
              <a:rPr lang="tr-TR" sz="2800" dirty="0" err="1" smtClean="0"/>
              <a:t>weather</a:t>
            </a:r>
            <a:r>
              <a:rPr lang="tr-TR" sz="2800" dirty="0" smtClean="0"/>
              <a:t> </a:t>
            </a:r>
            <a:r>
              <a:rPr lang="tr-TR" sz="2800" dirty="0" err="1" smtClean="0"/>
              <a:t>like</a:t>
            </a:r>
            <a:r>
              <a:rPr lang="tr-TR" sz="2800" dirty="0" smtClean="0"/>
              <a:t> ?</a:t>
            </a:r>
          </a:p>
          <a:p>
            <a:r>
              <a:rPr lang="tr-TR" sz="2800" dirty="0" err="1" smtClean="0"/>
              <a:t>Joe</a:t>
            </a:r>
            <a:r>
              <a:rPr lang="tr-TR" sz="2800" dirty="0" smtClean="0"/>
              <a:t>:</a:t>
            </a:r>
            <a:r>
              <a:rPr lang="tr-TR" sz="2800" dirty="0" err="1" smtClean="0"/>
              <a:t>It</a:t>
            </a:r>
            <a:r>
              <a:rPr lang="tr-TR" sz="2800" dirty="0" smtClean="0"/>
              <a:t> …….. </a:t>
            </a:r>
            <a:r>
              <a:rPr lang="tr-TR" sz="2800" dirty="0" err="1" smtClean="0"/>
              <a:t>very</a:t>
            </a:r>
            <a:r>
              <a:rPr lang="tr-TR" sz="2800" dirty="0" smtClean="0"/>
              <a:t> hot.</a:t>
            </a:r>
          </a:p>
          <a:p>
            <a:endParaRPr lang="tr-TR" sz="2800" dirty="0" smtClean="0"/>
          </a:p>
          <a:p>
            <a:r>
              <a:rPr lang="tr-TR" sz="2800" dirty="0" smtClean="0"/>
              <a:t>A)</a:t>
            </a:r>
            <a:r>
              <a:rPr lang="tr-TR" sz="2800" dirty="0" err="1" smtClean="0"/>
              <a:t>did</a:t>
            </a:r>
            <a:r>
              <a:rPr lang="tr-TR" sz="2800" dirty="0" smtClean="0"/>
              <a:t>/</a:t>
            </a:r>
            <a:r>
              <a:rPr lang="tr-TR" sz="2800" dirty="0" err="1" smtClean="0"/>
              <a:t>was</a:t>
            </a:r>
            <a:endParaRPr lang="tr-TR" sz="2800" dirty="0" smtClean="0"/>
          </a:p>
          <a:p>
            <a:r>
              <a:rPr lang="tr-TR" sz="2800" dirty="0" smtClean="0"/>
              <a:t>B)is/is</a:t>
            </a:r>
          </a:p>
          <a:p>
            <a:r>
              <a:rPr lang="tr-TR" sz="2800" dirty="0" smtClean="0"/>
              <a:t>C)</a:t>
            </a:r>
            <a:r>
              <a:rPr lang="tr-TR" sz="2800" dirty="0" err="1" smtClean="0"/>
              <a:t>was</a:t>
            </a:r>
            <a:r>
              <a:rPr lang="tr-TR" sz="2800" dirty="0" smtClean="0"/>
              <a:t>/</a:t>
            </a:r>
            <a:r>
              <a:rPr lang="tr-TR" sz="2800" dirty="0" err="1" smtClean="0"/>
              <a:t>was</a:t>
            </a:r>
            <a:endParaRPr lang="tr-TR" sz="2800" dirty="0" smtClean="0"/>
          </a:p>
          <a:p>
            <a:r>
              <a:rPr lang="tr-TR" sz="2800" dirty="0" smtClean="0"/>
              <a:t>D)</a:t>
            </a:r>
            <a:r>
              <a:rPr lang="tr-TR" sz="2800" dirty="0" err="1" smtClean="0"/>
              <a:t>did</a:t>
            </a:r>
            <a:r>
              <a:rPr lang="tr-TR" sz="2800" dirty="0" smtClean="0"/>
              <a:t>/</a:t>
            </a:r>
            <a:r>
              <a:rPr lang="tr-TR" sz="2800" dirty="0" err="1" smtClean="0"/>
              <a:t>didn’t</a:t>
            </a:r>
            <a:endParaRPr lang="tr-TR" sz="2800" dirty="0" smtClean="0"/>
          </a:p>
          <a:p>
            <a:endParaRPr lang="tr-TR" sz="2800" dirty="0"/>
          </a:p>
        </p:txBody>
      </p:sp>
      <p:sp>
        <p:nvSpPr>
          <p:cNvPr id="4" name="3 Gülen Yüz"/>
          <p:cNvSpPr/>
          <p:nvPr/>
        </p:nvSpPr>
        <p:spPr>
          <a:xfrm>
            <a:off x="940526" y="4968011"/>
            <a:ext cx="470262" cy="457200"/>
          </a:xfrm>
          <a:prstGeom prst="smileyFac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Soru: 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Aşağıdaki kelimelerden hangisi anlamca diğerlerinden farklıdır? </a:t>
            </a:r>
            <a:br>
              <a:rPr lang="tr-TR" sz="2800" dirty="0" smtClean="0"/>
            </a:b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2800" b="1" dirty="0" smtClean="0"/>
              <a:t>A)</a:t>
            </a:r>
            <a:r>
              <a:rPr lang="tr-TR" sz="2800" dirty="0" smtClean="0"/>
              <a:t> </a:t>
            </a:r>
            <a:r>
              <a:rPr lang="tr-TR" sz="2800" dirty="0" err="1" smtClean="0"/>
              <a:t>happy</a:t>
            </a:r>
            <a:r>
              <a:rPr lang="tr-TR" sz="2800" dirty="0" smtClean="0"/>
              <a:t>      </a:t>
            </a:r>
            <a:r>
              <a:rPr lang="tr-TR" sz="2800" b="1" dirty="0" smtClean="0"/>
              <a:t>B)</a:t>
            </a:r>
            <a:r>
              <a:rPr lang="tr-TR" sz="2800" dirty="0" smtClean="0"/>
              <a:t> </a:t>
            </a:r>
            <a:r>
              <a:rPr lang="tr-TR" sz="2800" dirty="0" err="1" smtClean="0"/>
              <a:t>upset</a:t>
            </a:r>
            <a:r>
              <a:rPr lang="tr-TR" sz="2800" dirty="0" smtClean="0"/>
              <a:t>      </a:t>
            </a:r>
            <a:r>
              <a:rPr lang="tr-TR" sz="2800" b="1" dirty="0" smtClean="0"/>
              <a:t>C)</a:t>
            </a:r>
            <a:r>
              <a:rPr lang="tr-TR" sz="2800" dirty="0" smtClean="0"/>
              <a:t> </a:t>
            </a:r>
            <a:r>
              <a:rPr lang="tr-TR" sz="2800" dirty="0" err="1" smtClean="0"/>
              <a:t>cheerful</a:t>
            </a:r>
            <a:r>
              <a:rPr lang="tr-TR" sz="2800" dirty="0" smtClean="0"/>
              <a:t>      </a:t>
            </a:r>
            <a:r>
              <a:rPr lang="tr-TR" sz="2800" b="1" dirty="0" smtClean="0"/>
              <a:t>D)</a:t>
            </a:r>
            <a:r>
              <a:rPr lang="tr-TR" sz="2800" dirty="0" smtClean="0"/>
              <a:t> </a:t>
            </a:r>
            <a:r>
              <a:rPr lang="tr-TR" sz="2800" dirty="0" err="1" smtClean="0"/>
              <a:t>excited</a:t>
            </a:r>
            <a:endParaRPr lang="tr-TR" sz="2800" dirty="0"/>
          </a:p>
        </p:txBody>
      </p:sp>
      <p:sp>
        <p:nvSpPr>
          <p:cNvPr id="6" name="5 Kalp"/>
          <p:cNvSpPr/>
          <p:nvPr/>
        </p:nvSpPr>
        <p:spPr>
          <a:xfrm>
            <a:off x="2991394" y="3224464"/>
            <a:ext cx="613954" cy="657725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Görseldeki aktivite hangi seçenekte verilmiştir? </a:t>
            </a:r>
            <a:br>
              <a:rPr lang="tr-TR" sz="2800" dirty="0" smtClean="0"/>
            </a:br>
            <a:r>
              <a:rPr lang="tr-TR" sz="2800" b="1" dirty="0" smtClean="0"/>
              <a:t>A)</a:t>
            </a:r>
            <a:r>
              <a:rPr lang="tr-TR" sz="2800" dirty="0" smtClean="0"/>
              <a:t> </a:t>
            </a:r>
            <a:r>
              <a:rPr lang="tr-TR" sz="2800" dirty="0" err="1" smtClean="0"/>
              <a:t>climbing</a:t>
            </a:r>
            <a:r>
              <a:rPr lang="tr-TR" sz="2800" dirty="0" smtClean="0"/>
              <a:t> </a:t>
            </a:r>
            <a:r>
              <a:rPr lang="tr-TR" sz="2800" dirty="0" err="1" smtClean="0"/>
              <a:t>mountains</a:t>
            </a:r>
            <a:r>
              <a:rPr lang="tr-TR" sz="2800" dirty="0" smtClean="0"/>
              <a:t> </a:t>
            </a:r>
            <a:br>
              <a:rPr lang="tr-TR" sz="2800" dirty="0" smtClean="0"/>
            </a:br>
            <a:r>
              <a:rPr lang="tr-TR" sz="2800" b="1" dirty="0" smtClean="0"/>
              <a:t>B)</a:t>
            </a:r>
            <a:r>
              <a:rPr lang="tr-TR" sz="2800" dirty="0" smtClean="0"/>
              <a:t> </a:t>
            </a:r>
            <a:r>
              <a:rPr lang="tr-TR" sz="2800" dirty="0" err="1" smtClean="0"/>
              <a:t>picking</a:t>
            </a:r>
            <a:r>
              <a:rPr lang="tr-TR" sz="2800" dirty="0" smtClean="0"/>
              <a:t> </a:t>
            </a:r>
            <a:r>
              <a:rPr lang="tr-TR" sz="2800" dirty="0" err="1" smtClean="0"/>
              <a:t>berries</a:t>
            </a:r>
            <a:r>
              <a:rPr lang="tr-TR" sz="2800" dirty="0" smtClean="0"/>
              <a:t> </a:t>
            </a:r>
            <a:br>
              <a:rPr lang="tr-TR" sz="2800" dirty="0" smtClean="0"/>
            </a:br>
            <a:r>
              <a:rPr lang="tr-TR" sz="2800" b="1" dirty="0" smtClean="0"/>
              <a:t>C)</a:t>
            </a:r>
            <a:r>
              <a:rPr lang="tr-TR" sz="2800" dirty="0" smtClean="0"/>
              <a:t> </a:t>
            </a:r>
            <a:r>
              <a:rPr lang="tr-TR" sz="2800" dirty="0" err="1" smtClean="0"/>
              <a:t>cooking</a:t>
            </a:r>
            <a:r>
              <a:rPr lang="tr-TR" sz="2800" dirty="0" smtClean="0"/>
              <a:t> </a:t>
            </a:r>
            <a:br>
              <a:rPr lang="tr-TR" sz="2800" dirty="0" smtClean="0"/>
            </a:br>
            <a:r>
              <a:rPr lang="tr-TR" sz="2800" b="1" dirty="0" smtClean="0"/>
              <a:t>D)</a:t>
            </a:r>
            <a:r>
              <a:rPr lang="tr-TR" sz="2800" dirty="0" smtClean="0"/>
              <a:t> </a:t>
            </a:r>
            <a:r>
              <a:rPr lang="tr-TR" sz="2800" dirty="0" err="1" smtClean="0"/>
              <a:t>cycling</a:t>
            </a:r>
            <a:endParaRPr lang="tr-TR" sz="2800" dirty="0"/>
          </a:p>
        </p:txBody>
      </p:sp>
      <p:pic>
        <p:nvPicPr>
          <p:cNvPr id="4" name="3 Resim" descr="question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900090"/>
            <a:ext cx="2482215" cy="2797751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5" name="4 Dikdörtgen"/>
          <p:cNvSpPr/>
          <p:nvPr/>
        </p:nvSpPr>
        <p:spPr>
          <a:xfrm>
            <a:off x="6096000" y="5329645"/>
            <a:ext cx="2486297" cy="4833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Güneş"/>
          <p:cNvSpPr/>
          <p:nvPr/>
        </p:nvSpPr>
        <p:spPr>
          <a:xfrm>
            <a:off x="744582" y="3657601"/>
            <a:ext cx="849086" cy="83602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I like ................. sights and landmarks on my holiday. 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/>
              <a:t>A)</a:t>
            </a:r>
            <a:r>
              <a:rPr lang="en-US" sz="2800" dirty="0" smtClean="0"/>
              <a:t> playing      </a:t>
            </a:r>
            <a:r>
              <a:rPr lang="en-US" sz="2800" b="1" dirty="0" smtClean="0"/>
              <a:t>B)</a:t>
            </a:r>
            <a:r>
              <a:rPr lang="en-US" sz="2800" dirty="0" smtClean="0"/>
              <a:t> visiting      </a:t>
            </a:r>
            <a:r>
              <a:rPr lang="en-US" sz="2800" b="1" dirty="0" smtClean="0"/>
              <a:t>C)</a:t>
            </a:r>
            <a:r>
              <a:rPr lang="en-US" sz="2800" dirty="0" smtClean="0"/>
              <a:t> staying      </a:t>
            </a:r>
            <a:r>
              <a:rPr lang="en-US" sz="2800" b="1" dirty="0" smtClean="0"/>
              <a:t>D)</a:t>
            </a:r>
            <a:r>
              <a:rPr lang="en-US" sz="2800" dirty="0" smtClean="0"/>
              <a:t> doing</a:t>
            </a:r>
            <a:endParaRPr lang="tr-TR" sz="2800" dirty="0"/>
          </a:p>
        </p:txBody>
      </p:sp>
      <p:sp>
        <p:nvSpPr>
          <p:cNvPr id="4" name="3 Bulut"/>
          <p:cNvSpPr/>
          <p:nvPr/>
        </p:nvSpPr>
        <p:spPr>
          <a:xfrm>
            <a:off x="3017520" y="3429000"/>
            <a:ext cx="731520" cy="705395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err="1" smtClean="0"/>
              <a:t>Ecrin</a:t>
            </a:r>
            <a:r>
              <a:rPr lang="en-US" sz="2800" dirty="0" smtClean="0"/>
              <a:t>: ................... do you usually go on holiday?</a:t>
            </a:r>
            <a:br>
              <a:rPr lang="en-US" sz="2800" dirty="0" smtClean="0"/>
            </a:br>
            <a:r>
              <a:rPr lang="en-US" sz="2800" b="1" dirty="0" smtClean="0"/>
              <a:t>Can</a:t>
            </a:r>
            <a:r>
              <a:rPr lang="en-US" sz="2800" dirty="0" smtClean="0"/>
              <a:t>: I usually go to </a:t>
            </a:r>
            <a:r>
              <a:rPr lang="en-US" sz="2800" dirty="0" err="1" smtClean="0"/>
              <a:t>Marmaris</a:t>
            </a:r>
            <a:r>
              <a:rPr lang="en-US" sz="2800" dirty="0" smtClean="0"/>
              <a:t>. 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/>
              <a:t>A)</a:t>
            </a:r>
            <a:r>
              <a:rPr lang="en-US" sz="2800" dirty="0" smtClean="0"/>
              <a:t> Where      </a:t>
            </a:r>
            <a:r>
              <a:rPr lang="en-US" sz="2800" b="1" dirty="0" smtClean="0"/>
              <a:t>B)</a:t>
            </a:r>
            <a:r>
              <a:rPr lang="en-US" sz="2800" dirty="0" smtClean="0"/>
              <a:t> When      </a:t>
            </a:r>
            <a:r>
              <a:rPr lang="en-US" sz="2800" b="1" dirty="0" smtClean="0"/>
              <a:t>C)</a:t>
            </a:r>
            <a:r>
              <a:rPr lang="en-US" sz="2800" dirty="0" smtClean="0"/>
              <a:t> What      </a:t>
            </a:r>
            <a:r>
              <a:rPr lang="en-US" sz="2800" b="1" dirty="0" smtClean="0"/>
              <a:t>D)</a:t>
            </a:r>
            <a:r>
              <a:rPr lang="en-US" sz="2800" dirty="0" smtClean="0"/>
              <a:t> How</a:t>
            </a:r>
            <a:endParaRPr lang="tr-TR" sz="2800" dirty="0"/>
          </a:p>
        </p:txBody>
      </p:sp>
      <p:sp>
        <p:nvSpPr>
          <p:cNvPr id="4" name="3 Sağ Ok"/>
          <p:cNvSpPr/>
          <p:nvPr/>
        </p:nvSpPr>
        <p:spPr>
          <a:xfrm>
            <a:off x="862149" y="3246120"/>
            <a:ext cx="718457" cy="6923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2800" b="1" dirty="0" err="1" smtClean="0"/>
              <a:t>Damla</a:t>
            </a:r>
            <a:r>
              <a:rPr lang="en-US" sz="2800" dirty="0" smtClean="0"/>
              <a:t>: ................... you in Antalya last summer?</a:t>
            </a:r>
            <a:br>
              <a:rPr lang="en-US" sz="2800" dirty="0" smtClean="0"/>
            </a:br>
            <a:r>
              <a:rPr lang="en-US" sz="2800" b="1" dirty="0" smtClean="0"/>
              <a:t>Can</a:t>
            </a:r>
            <a:r>
              <a:rPr lang="en-US" sz="2800" dirty="0" smtClean="0"/>
              <a:t>: Yes, I .................. 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/>
              <a:t>A)</a:t>
            </a:r>
            <a:r>
              <a:rPr lang="en-US" sz="2800" dirty="0" smtClean="0"/>
              <a:t> was / was </a:t>
            </a:r>
            <a:br>
              <a:rPr lang="en-US" sz="2800" dirty="0" smtClean="0"/>
            </a:br>
            <a:r>
              <a:rPr lang="en-US" sz="2800" b="1" dirty="0" smtClean="0"/>
              <a:t>B)</a:t>
            </a:r>
            <a:r>
              <a:rPr lang="en-US" sz="2800" dirty="0" smtClean="0"/>
              <a:t> wasn’t / wasn’t </a:t>
            </a:r>
            <a:br>
              <a:rPr lang="en-US" sz="2800" dirty="0" smtClean="0"/>
            </a:br>
            <a:r>
              <a:rPr lang="en-US" sz="2800" b="1" dirty="0" smtClean="0"/>
              <a:t>C)</a:t>
            </a:r>
            <a:r>
              <a:rPr lang="en-US" sz="2800" dirty="0" smtClean="0"/>
              <a:t> was / were </a:t>
            </a:r>
            <a:br>
              <a:rPr lang="en-US" sz="2800" dirty="0" smtClean="0"/>
            </a:br>
            <a:r>
              <a:rPr lang="en-US" sz="2800" b="1" dirty="0" smtClean="0"/>
              <a:t>D)</a:t>
            </a:r>
            <a:r>
              <a:rPr lang="en-US" sz="2800" dirty="0" smtClean="0"/>
              <a:t> were / was</a:t>
            </a:r>
            <a:endParaRPr lang="tr-TR" sz="2800" dirty="0"/>
          </a:p>
        </p:txBody>
      </p:sp>
      <p:sp>
        <p:nvSpPr>
          <p:cNvPr id="4" name="3 Aynı Yan Köşesi Kesik Dikdörtgen"/>
          <p:cNvSpPr/>
          <p:nvPr/>
        </p:nvSpPr>
        <p:spPr>
          <a:xfrm>
            <a:off x="783771" y="4872446"/>
            <a:ext cx="731520" cy="470263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Sezen</a:t>
            </a:r>
            <a:r>
              <a:rPr lang="en-US" sz="3200" dirty="0" smtClean="0"/>
              <a:t> and her family .............. on a picnic yesterday. 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/>
              <a:t>A)</a:t>
            </a:r>
            <a:r>
              <a:rPr lang="en-US" sz="3200" dirty="0" smtClean="0"/>
              <a:t> are      </a:t>
            </a:r>
            <a:r>
              <a:rPr lang="en-US" sz="3200" b="1" dirty="0" smtClean="0"/>
              <a:t>B)</a:t>
            </a:r>
            <a:r>
              <a:rPr lang="en-US" sz="3200" dirty="0" smtClean="0"/>
              <a:t> is      </a:t>
            </a:r>
            <a:r>
              <a:rPr lang="en-US" sz="3200" b="1" dirty="0" smtClean="0"/>
              <a:t>C)</a:t>
            </a:r>
            <a:r>
              <a:rPr lang="en-US" sz="3200" dirty="0" smtClean="0"/>
              <a:t> were      </a:t>
            </a:r>
            <a:r>
              <a:rPr lang="en-US" sz="3200" b="1" dirty="0" smtClean="0"/>
              <a:t>D)</a:t>
            </a:r>
            <a:r>
              <a:rPr lang="en-US" sz="3200" dirty="0" smtClean="0"/>
              <a:t> was</a:t>
            </a:r>
            <a:endParaRPr lang="tr-TR" sz="3200" dirty="0"/>
          </a:p>
        </p:txBody>
      </p:sp>
      <p:sp>
        <p:nvSpPr>
          <p:cNvPr id="4" name="3 Şeritli Sağ Ok"/>
          <p:cNvSpPr/>
          <p:nvPr/>
        </p:nvSpPr>
        <p:spPr>
          <a:xfrm>
            <a:off x="4062549" y="3040380"/>
            <a:ext cx="862149" cy="77724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Duygu</a:t>
            </a:r>
            <a:r>
              <a:rPr lang="en-US" sz="3200" dirty="0" smtClean="0"/>
              <a:t> ............ at home last night. She was at hospital. 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/>
              <a:t>A)</a:t>
            </a:r>
            <a:r>
              <a:rPr lang="en-US" sz="3200" dirty="0" smtClean="0"/>
              <a:t> was      </a:t>
            </a:r>
            <a:r>
              <a:rPr lang="en-US" sz="3200" b="1" dirty="0" smtClean="0"/>
              <a:t>B)</a:t>
            </a:r>
            <a:r>
              <a:rPr lang="en-US" sz="3200" dirty="0" smtClean="0"/>
              <a:t> wasn’t      </a:t>
            </a:r>
            <a:r>
              <a:rPr lang="en-US" sz="3200" b="1" dirty="0" smtClean="0"/>
              <a:t>C)</a:t>
            </a:r>
            <a:r>
              <a:rPr lang="en-US" sz="3200" dirty="0" smtClean="0"/>
              <a:t> were      </a:t>
            </a:r>
            <a:r>
              <a:rPr lang="en-US" sz="3200" b="1" dirty="0" smtClean="0"/>
              <a:t>D)</a:t>
            </a:r>
            <a:r>
              <a:rPr lang="en-US" sz="3200" dirty="0" smtClean="0"/>
              <a:t> weren’t</a:t>
            </a:r>
            <a:endParaRPr lang="tr-TR" sz="3200" dirty="0"/>
          </a:p>
        </p:txBody>
      </p:sp>
      <p:sp>
        <p:nvSpPr>
          <p:cNvPr id="4" name="3 Kiriş"/>
          <p:cNvSpPr/>
          <p:nvPr/>
        </p:nvSpPr>
        <p:spPr>
          <a:xfrm>
            <a:off x="2756263" y="3200400"/>
            <a:ext cx="992777" cy="1084217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Ali was very ill yesterday. He ............... go to school. 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/>
              <a:t>A)</a:t>
            </a:r>
            <a:r>
              <a:rPr lang="en-US" sz="3200" dirty="0" smtClean="0"/>
              <a:t> was      </a:t>
            </a:r>
            <a:r>
              <a:rPr lang="en-US" sz="3200" b="1" dirty="0" smtClean="0"/>
              <a:t>B)</a:t>
            </a:r>
            <a:r>
              <a:rPr lang="en-US" sz="3200" dirty="0" smtClean="0"/>
              <a:t> wasn’t      </a:t>
            </a:r>
            <a:r>
              <a:rPr lang="en-US" sz="3200" b="1" dirty="0" smtClean="0"/>
              <a:t>C)</a:t>
            </a:r>
            <a:r>
              <a:rPr lang="en-US" sz="3200" dirty="0" smtClean="0"/>
              <a:t> did      </a:t>
            </a:r>
            <a:r>
              <a:rPr lang="en-US" sz="3200" b="1" dirty="0" smtClean="0"/>
              <a:t>D)</a:t>
            </a:r>
            <a:r>
              <a:rPr lang="en-US" sz="3200" dirty="0" smtClean="0"/>
              <a:t> didn’t</a:t>
            </a:r>
            <a:endParaRPr lang="tr-TR" sz="3200" dirty="0"/>
          </a:p>
        </p:txBody>
      </p:sp>
      <p:sp>
        <p:nvSpPr>
          <p:cNvPr id="4" name="3 5-Nokta Yıldız"/>
          <p:cNvSpPr/>
          <p:nvPr/>
        </p:nvSpPr>
        <p:spPr>
          <a:xfrm>
            <a:off x="7067006" y="3095898"/>
            <a:ext cx="992777" cy="97971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/>
              <a:t>They were by the seaside. They .................. beach volley. </a:t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b="1" dirty="0" smtClean="0"/>
              <a:t>A)</a:t>
            </a:r>
            <a:r>
              <a:rPr lang="en-US" sz="3200" dirty="0" smtClean="0"/>
              <a:t> went      </a:t>
            </a:r>
            <a:r>
              <a:rPr lang="en-US" sz="3200" b="1" dirty="0" smtClean="0"/>
              <a:t>B)</a:t>
            </a:r>
            <a:r>
              <a:rPr lang="en-US" sz="3200" dirty="0" smtClean="0"/>
              <a:t> did      </a:t>
            </a:r>
            <a:r>
              <a:rPr lang="en-US" sz="3200" b="1" dirty="0" smtClean="0"/>
              <a:t>C)</a:t>
            </a:r>
            <a:r>
              <a:rPr lang="en-US" sz="3200" dirty="0" smtClean="0"/>
              <a:t> stayed      </a:t>
            </a:r>
            <a:r>
              <a:rPr lang="en-US" sz="3200" b="1" dirty="0" smtClean="0"/>
              <a:t>D)</a:t>
            </a:r>
            <a:r>
              <a:rPr lang="en-US" sz="3200" dirty="0" smtClean="0"/>
              <a:t> played</a:t>
            </a:r>
            <a:endParaRPr lang="tr-TR" sz="3200" dirty="0"/>
          </a:p>
        </p:txBody>
      </p:sp>
      <p:sp>
        <p:nvSpPr>
          <p:cNvPr id="4" name="3 Aşağı Bükülü Ok"/>
          <p:cNvSpPr/>
          <p:nvPr/>
        </p:nvSpPr>
        <p:spPr>
          <a:xfrm>
            <a:off x="7302137" y="3722914"/>
            <a:ext cx="1097280" cy="70539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KURALLAR: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b="1" i="1" dirty="0" smtClean="0">
                <a:latin typeface="Algerian" pitchFamily="82" charset="0"/>
              </a:rPr>
              <a:t>THE PAST FORM OF “TO BE “ </a:t>
            </a:r>
          </a:p>
          <a:p>
            <a:r>
              <a:rPr lang="tr-TR" sz="2800" b="1" i="1" dirty="0" smtClean="0">
                <a:latin typeface="Algerian" pitchFamily="82" charset="0"/>
              </a:rPr>
              <a:t>BİR OLGU YA DA DURUM BİLDİREN CÜLELERDE PRESENT TENSE İLE  </a:t>
            </a:r>
            <a:endParaRPr lang="tr-TR" sz="2800" b="1" i="1" dirty="0" smtClean="0">
              <a:solidFill>
                <a:srgbClr val="FF0000"/>
              </a:solidFill>
              <a:latin typeface="Algerian" pitchFamily="82" charset="0"/>
            </a:endParaRPr>
          </a:p>
          <a:p>
            <a:r>
              <a:rPr lang="tr-TR" sz="2800" b="1" i="1" dirty="0" smtClean="0">
                <a:solidFill>
                  <a:srgbClr val="FF0000"/>
                </a:solidFill>
                <a:latin typeface="Algerian" pitchFamily="82" charset="0"/>
              </a:rPr>
              <a:t>“AM/İS/ARE  </a:t>
            </a:r>
            <a:r>
              <a:rPr lang="tr-TR" sz="2800" b="1" i="1" dirty="0" smtClean="0">
                <a:latin typeface="Algerian" pitchFamily="82" charset="0"/>
              </a:rPr>
              <a:t>KULLANILIR</a:t>
            </a:r>
            <a:endParaRPr lang="tr-TR" sz="2800" b="1" i="1" dirty="0">
              <a:latin typeface="Algerian" pitchFamily="82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5577" y="764373"/>
            <a:ext cx="10970623" cy="1293028"/>
          </a:xfrm>
        </p:spPr>
        <p:txBody>
          <a:bodyPr/>
          <a:lstStyle/>
          <a:p>
            <a:pPr algn="l"/>
            <a:r>
              <a:rPr lang="tr-TR" b="1" i="1" dirty="0" smtClean="0">
                <a:solidFill>
                  <a:srgbClr val="FFFF00"/>
                </a:solidFill>
                <a:latin typeface="Algerian" pitchFamily="82" charset="0"/>
              </a:rPr>
              <a:t>SLAYTIMI İZLEDİĞİNİZ İÇİN TEŞEKKÜRLER…</a:t>
            </a:r>
            <a:endParaRPr lang="tr-TR" b="1" i="1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HAZIRLAYAN:</a:t>
            </a:r>
            <a:r>
              <a:rPr lang="tr-TR" sz="4000" dirty="0" smtClean="0">
                <a:solidFill>
                  <a:srgbClr val="00B0F0"/>
                </a:solidFill>
              </a:rPr>
              <a:t>YAĞMUR GÜR</a:t>
            </a:r>
            <a:endParaRPr lang="tr-TR" sz="4000" dirty="0">
              <a:solidFill>
                <a:srgbClr val="00B0F0"/>
              </a:solidFill>
            </a:endParaRPr>
          </a:p>
          <a:p>
            <a:endParaRPr lang="tr-TR" sz="4000" dirty="0" smtClean="0">
              <a:solidFill>
                <a:srgbClr val="00B0F0"/>
              </a:solidFill>
            </a:endParaRPr>
          </a:p>
          <a:p>
            <a:endParaRPr lang="tr-TR" sz="4000" dirty="0">
              <a:solidFill>
                <a:srgbClr val="00B0F0"/>
              </a:solidFill>
            </a:endParaRPr>
          </a:p>
          <a:p>
            <a:endParaRPr lang="tr-TR" sz="4000" dirty="0" smtClean="0">
              <a:solidFill>
                <a:srgbClr val="00B0F0"/>
              </a:solidFill>
            </a:endParaRPr>
          </a:p>
          <a:p>
            <a:pPr marL="0" indent="0" algn="r">
              <a:buNone/>
            </a:pPr>
            <a:r>
              <a:rPr lang="tr-TR" sz="3200" dirty="0" smtClean="0">
                <a:hlinkClick r:id="rId2"/>
              </a:rPr>
              <a:t>www.</a:t>
            </a:r>
            <a:r>
              <a:rPr lang="tr-TR" sz="3200" dirty="0" err="1" smtClean="0">
                <a:hlinkClick r:id="rId2"/>
              </a:rPr>
              <a:t>sorubak</a:t>
            </a:r>
            <a:r>
              <a:rPr lang="tr-TR" sz="3200" smtClean="0">
                <a:hlinkClick r:id="rId2"/>
              </a:rPr>
              <a:t>.com</a:t>
            </a:r>
            <a:r>
              <a:rPr lang="tr-TR" sz="3200" smtClean="0"/>
              <a:t> </a:t>
            </a:r>
            <a:r>
              <a:rPr lang="tr-TR" sz="3600" smtClean="0">
                <a:solidFill>
                  <a:srgbClr val="00B0F0"/>
                </a:solidFill>
              </a:rPr>
              <a:t> </a:t>
            </a:r>
            <a:endParaRPr lang="tr-TR" sz="3600" dirty="0" smtClean="0">
              <a:solidFill>
                <a:srgbClr val="00B0F0"/>
              </a:solidFill>
            </a:endParaRPr>
          </a:p>
        </p:txBody>
      </p:sp>
      <p:pic>
        <p:nvPicPr>
          <p:cNvPr id="4" name="3 Resim" descr="cef81166f28a7be082c5407595ac5ec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8440" y="2703412"/>
            <a:ext cx="4491446" cy="4154588"/>
          </a:xfrm>
          <a:prstGeom prst="rect">
            <a:avLst/>
          </a:prstGeom>
        </p:spPr>
      </p:pic>
      <p:pic>
        <p:nvPicPr>
          <p:cNvPr id="1026" name="Picture 2" descr="hareketli resımler ile ilgili görsel sonuc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38112" y="4059009"/>
            <a:ext cx="4224837" cy="3007996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SHE’S A TEACHER.</a:t>
            </a:r>
          </a:p>
          <a:p>
            <a:r>
              <a:rPr lang="tr-TR" sz="2800" dirty="0" smtClean="0"/>
              <a:t>WE’RE OF SCHOOL NOW.</a:t>
            </a:r>
          </a:p>
          <a:p>
            <a:r>
              <a:rPr lang="tr-TR" sz="2800" dirty="0" smtClean="0"/>
              <a:t>I’M A DOCTOR.</a:t>
            </a:r>
          </a:p>
          <a:p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WAS AND WERE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Geçmiş zamanda (</a:t>
            </a:r>
            <a:r>
              <a:rPr lang="tr-TR" sz="3200" dirty="0" err="1" smtClean="0"/>
              <a:t>past</a:t>
            </a:r>
            <a:r>
              <a:rPr lang="tr-TR" sz="3200" dirty="0" smtClean="0"/>
              <a:t>) bir olgu veya durum bildiren cümlelerde </a:t>
            </a:r>
            <a:r>
              <a:rPr lang="tr-TR" sz="3200" dirty="0" smtClean="0">
                <a:solidFill>
                  <a:srgbClr val="FFFF00"/>
                </a:solidFill>
              </a:rPr>
              <a:t>“</a:t>
            </a:r>
            <a:r>
              <a:rPr lang="tr-TR" sz="3200" dirty="0" err="1" smtClean="0">
                <a:solidFill>
                  <a:srgbClr val="FFFF00"/>
                </a:solidFill>
              </a:rPr>
              <a:t>Was</a:t>
            </a:r>
            <a:r>
              <a:rPr lang="tr-TR" sz="3200" dirty="0" smtClean="0">
                <a:solidFill>
                  <a:srgbClr val="FFFF00"/>
                </a:solidFill>
              </a:rPr>
              <a:t> / </a:t>
            </a:r>
            <a:r>
              <a:rPr lang="tr-TR" sz="3200" dirty="0" err="1" smtClean="0">
                <a:solidFill>
                  <a:srgbClr val="FFFF00"/>
                </a:solidFill>
              </a:rPr>
              <a:t>Were</a:t>
            </a:r>
            <a:r>
              <a:rPr lang="tr-TR" sz="3200" dirty="0" smtClean="0">
                <a:solidFill>
                  <a:srgbClr val="FFFF00"/>
                </a:solidFill>
              </a:rPr>
              <a:t>” </a:t>
            </a:r>
            <a:r>
              <a:rPr lang="tr-TR" sz="3200" dirty="0" smtClean="0"/>
              <a:t>kullanılır.</a:t>
            </a:r>
            <a:endParaRPr lang="tr-TR" sz="32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2377" y="0"/>
            <a:ext cx="8610600" cy="1854926"/>
          </a:xfrm>
        </p:spPr>
        <p:txBody>
          <a:bodyPr>
            <a:normAutofit/>
          </a:bodyPr>
          <a:lstStyle/>
          <a:p>
            <a:pPr algn="l"/>
            <a:r>
              <a:rPr lang="tr-TR" sz="5400" b="1" i="1" dirty="0" smtClean="0">
                <a:latin typeface="Algerian" pitchFamily="82" charset="0"/>
              </a:rPr>
              <a:t>WAS : )</a:t>
            </a:r>
            <a:endParaRPr lang="tr-TR" sz="5400" b="1" i="1" dirty="0">
              <a:latin typeface="Algerian" pitchFamily="82" charset="0"/>
            </a:endParaRPr>
          </a:p>
        </p:txBody>
      </p:sp>
      <p:graphicFrame>
        <p:nvGraphicFramePr>
          <p:cNvPr id="5" name="4 İçerik Yer Tutucusu"/>
          <p:cNvGraphicFramePr>
            <a:graphicFrameLocks noGrp="1"/>
          </p:cNvGraphicFramePr>
          <p:nvPr>
            <p:ph idx="1"/>
          </p:nvPr>
        </p:nvGraphicFramePr>
        <p:xfrm>
          <a:off x="333103" y="1867988"/>
          <a:ext cx="10820400" cy="4024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4800" b="1" i="1" dirty="0" smtClean="0">
                <a:latin typeface="Algerian" pitchFamily="82" charset="0"/>
              </a:rPr>
              <a:t>WERE </a:t>
            </a:r>
            <a:r>
              <a:rPr lang="tr-TR" sz="4800" b="1" i="1" dirty="0" smtClean="0">
                <a:latin typeface="Algerian" pitchFamily="82" charset="0"/>
                <a:sym typeface="Wingdings" pitchFamily="2" charset="2"/>
              </a:rPr>
              <a:t></a:t>
            </a:r>
            <a:endParaRPr lang="tr-TR" sz="4800" b="1" i="1" dirty="0">
              <a:latin typeface="Algerian" pitchFamily="82" charset="0"/>
            </a:endParaRPr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</p:nvPr>
        </p:nvGraphicFramePr>
        <p:xfrm>
          <a:off x="685800" y="2193925"/>
          <a:ext cx="10820400" cy="4024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ÖRNEKLER: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>
                <a:solidFill>
                  <a:srgbClr val="00B0F0"/>
                </a:solidFill>
              </a:rPr>
              <a:t>It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/>
              <a:t>was</a:t>
            </a:r>
            <a:r>
              <a:rPr lang="tr-TR" sz="3200" dirty="0" err="1" smtClean="0">
                <a:solidFill>
                  <a:srgbClr val="00B0F0"/>
                </a:solidFill>
              </a:rPr>
              <a:t>sunny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yesterday</a:t>
            </a:r>
            <a:r>
              <a:rPr lang="tr-TR" sz="3200" dirty="0" smtClean="0">
                <a:solidFill>
                  <a:srgbClr val="00B0F0"/>
                </a:solidFill>
              </a:rPr>
              <a:t> .(dün)</a:t>
            </a:r>
          </a:p>
          <a:p>
            <a:r>
              <a:rPr lang="tr-TR" sz="3200" dirty="0" err="1" smtClean="0">
                <a:solidFill>
                  <a:srgbClr val="00B0F0"/>
                </a:solidFill>
              </a:rPr>
              <a:t>Today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it’s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cloudy</a:t>
            </a:r>
            <a:r>
              <a:rPr lang="tr-TR" sz="3200" dirty="0" smtClean="0">
                <a:solidFill>
                  <a:srgbClr val="00B0F0"/>
                </a:solidFill>
              </a:rPr>
              <a:t> but is </a:t>
            </a:r>
            <a:r>
              <a:rPr lang="tr-TR" sz="3200" dirty="0" err="1" smtClean="0"/>
              <a:t>was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sunny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yesteday</a:t>
            </a:r>
            <a:r>
              <a:rPr lang="tr-TR" sz="3200" dirty="0" smtClean="0">
                <a:solidFill>
                  <a:srgbClr val="00B0F0"/>
                </a:solidFill>
              </a:rPr>
              <a:t>.</a:t>
            </a:r>
          </a:p>
          <a:p>
            <a:r>
              <a:rPr lang="tr-TR" sz="3200" dirty="0" err="1" smtClean="0">
                <a:solidFill>
                  <a:srgbClr val="00B0F0"/>
                </a:solidFill>
              </a:rPr>
              <a:t>You’re</a:t>
            </a:r>
            <a:r>
              <a:rPr lang="tr-TR" sz="3200" dirty="0" smtClean="0">
                <a:solidFill>
                  <a:srgbClr val="00B0F0"/>
                </a:solidFill>
              </a:rPr>
              <a:t> at </a:t>
            </a:r>
            <a:r>
              <a:rPr lang="tr-TR" sz="3200" dirty="0" err="1" smtClean="0">
                <a:solidFill>
                  <a:srgbClr val="00B0F0"/>
                </a:solidFill>
              </a:rPr>
              <a:t>school</a:t>
            </a:r>
            <a:r>
              <a:rPr lang="tr-TR" sz="3200" dirty="0" smtClean="0">
                <a:solidFill>
                  <a:srgbClr val="00B0F0"/>
                </a:solidFill>
              </a:rPr>
              <a:t> but </a:t>
            </a:r>
            <a:r>
              <a:rPr lang="tr-TR" sz="3200" dirty="0" err="1" smtClean="0">
                <a:solidFill>
                  <a:srgbClr val="00B0F0"/>
                </a:solidFill>
              </a:rPr>
              <a:t>you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/>
              <a:t>were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home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last</a:t>
            </a:r>
            <a:r>
              <a:rPr lang="tr-TR" sz="3200" dirty="0" smtClean="0">
                <a:solidFill>
                  <a:srgbClr val="00B0F0"/>
                </a:solidFill>
              </a:rPr>
              <a:t> </a:t>
            </a:r>
            <a:r>
              <a:rPr lang="tr-TR" sz="3200" dirty="0" err="1" smtClean="0">
                <a:solidFill>
                  <a:srgbClr val="00B0F0"/>
                </a:solidFill>
              </a:rPr>
              <a:t>weekend</a:t>
            </a:r>
            <a:r>
              <a:rPr lang="tr-TR" sz="3200" dirty="0" smtClean="0">
                <a:solidFill>
                  <a:srgbClr val="00B0F0"/>
                </a:solidFill>
              </a:rPr>
              <a:t>.</a:t>
            </a:r>
          </a:p>
          <a:p>
            <a:endParaRPr lang="tr-TR" sz="40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Uçak İzi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TC104033937[[fn=Uçak İzi]]</Template>
  <TotalTime>148</TotalTime>
  <Words>743</Words>
  <PresentationFormat>Özel</PresentationFormat>
  <Paragraphs>151</Paragraphs>
  <Slides>40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Uçak İzi</vt:lpstr>
      <vt:lpstr>Slayt 1</vt:lpstr>
      <vt:lpstr>Kelimeler…</vt:lpstr>
      <vt:lpstr>Anahtar kelİMELER:</vt:lpstr>
      <vt:lpstr>KURALLAR:</vt:lpstr>
      <vt:lpstr>ÖRNEKLER</vt:lpstr>
      <vt:lpstr>WAS AND WERE</vt:lpstr>
      <vt:lpstr>WAS : )</vt:lpstr>
      <vt:lpstr>WERE </vt:lpstr>
      <vt:lpstr>ÖRNEKLER:</vt:lpstr>
      <vt:lpstr>Negative form </vt:lpstr>
      <vt:lpstr>ÖRNEKLER:</vt:lpstr>
      <vt:lpstr>Question form:</vt:lpstr>
      <vt:lpstr>Simple past tense</vt:lpstr>
      <vt:lpstr>Örnekler </vt:lpstr>
      <vt:lpstr>SİMPLE PAST TENSE AFFİRMOTİVE FORM </vt:lpstr>
      <vt:lpstr>Örnekler:</vt:lpstr>
      <vt:lpstr>REGULAR VERBS AND IRREGULAR VERBS</vt:lpstr>
      <vt:lpstr>1- regular verbs  (düzenlİ eylemler)</vt:lpstr>
      <vt:lpstr>-D, -ED AND –İED…</vt:lpstr>
      <vt:lpstr>D, -ED AND –İED…</vt:lpstr>
      <vt:lpstr>D, -ED AND –İED…</vt:lpstr>
      <vt:lpstr>İRREGULAR VERBS (DÜZENSİZ FİİLLER)</vt:lpstr>
      <vt:lpstr>Örnek cümleler…</vt:lpstr>
      <vt:lpstr>NegatIVE FORM…</vt:lpstr>
      <vt:lpstr>Örnek cümleler…</vt:lpstr>
      <vt:lpstr>Question form…</vt:lpstr>
      <vt:lpstr>Örnekler…</vt:lpstr>
      <vt:lpstr>Time expressions…</vt:lpstr>
      <vt:lpstr>Sorular:</vt:lpstr>
      <vt:lpstr>Soru: 1</vt:lpstr>
      <vt:lpstr>Soru: 2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SLAYTIMI İZLEDİĞİNİZ İÇİN TEŞEKKÜRLER…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2013-08-01T11:08:45Z</dcterms:created>
  <dcterms:modified xsi:type="dcterms:W3CDTF">2017-03-13T13:58:35Z</dcterms:modified>
  <cp:category>www.sorubak.com</cp:category>
</cp:coreProperties>
</file>