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804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20033-7841-42CC-9E69-0CB0A15C1C35}" type="datetimeFigureOut">
              <a:rPr lang="tr-TR" smtClean="0"/>
              <a:t>21.11.2016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3E4C0-352A-4811-BA50-5D24237C91A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3E4C0-352A-4811-BA50-5D24237C91A5}" type="slidenum">
              <a:rPr lang="tr-TR" smtClean="0"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9DACB-9217-4792-B28D-F666645DBF3B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3FAC4-C596-4CAA-A75D-A490C3CF7B7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C8221-6174-44A7-B25B-360B469562BE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F05DF-2582-4625-BECC-33C43D6078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F4DA5-CBE9-460F-9AB4-4CC73D6B023C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1ABD8-361E-4844-97D3-3BFAF8310D4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9A0EC-A9C9-4BF3-B6E8-40E07AD67D85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E981-4262-4CC4-B751-4B4B0C34C1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5CE80-BB3C-436B-97EE-63C91C23643B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D6827-7300-4B83-B02E-B1AF6B9E275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40B2E-CA0E-43F0-9643-1BD61797832E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4E93-3AA8-4255-8587-44F002677CD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1E168-F2DC-4A84-A741-9BA78A1CC01D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D131A-DBBB-4C67-BC2F-27EE599FD27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F0E57-89DA-452E-A2CF-3554D6E96EB9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05014-83FA-47AF-A74F-28F509735E0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062A1-52E4-4F55-AD03-148F40FF5C87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2AA25-2049-4F16-8B45-6AC2359F48F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9FE1D-0E71-4790-BCC1-A25A532FACDA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25462-2BF5-4011-9DC1-E0AA41B606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6C9BE-9252-4E1C-B62E-86D7E2ACAC20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AEABF-2F8B-4304-BE10-B61556AC5E3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14F5F-7526-40BA-B067-1E41D1898003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59752-DDC1-46A0-ABED-4018969B07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603F7-60D3-4741-BED9-2A7F9FFF1173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8EDA3-84D9-4ADD-A71F-9038F06EFA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C2514-68E4-46CB-AC9B-D63793DE0667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A9ACE-4433-4778-B98F-F518B95C9A1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39D37-062B-41AF-A94C-D0497A142D63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C92D5-FFB3-444F-8703-25B6E903030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D0559-B09D-49B3-B650-064D54129295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EB0BF-1894-4787-8272-CE93E73C23F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389A-4A85-4C3D-BA07-04439EE07680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FCCF2-1EA3-49F9-B1D5-70FB88B73D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8A54B-BF66-47B8-90B9-E0244988C601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C423F-B81A-4B51-B850-300CFDD1B7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77EC3-C657-4379-9EFD-71C8A40D29DB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85BF0-4033-4E32-88E6-8E5698D8B9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43E56-6935-46EC-8619-84FF6A1ABBD0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58401-62EE-4E1C-880A-2A8050AB0F6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DD7B9-0441-4AFD-9760-DB411BDBC604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7C7AE-DC3E-49C8-9957-BD4CB4B474E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2371B-D2EF-438D-BCAC-2A5B093F993D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E48F7-94F6-43FA-BF96-83B10FE1DA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77FDD-72BF-4A87-95C7-4DB86E407DB2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CB5E9-8BEE-4280-84A9-3ED2D5B0C4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5F30C-F893-467B-A1B6-EC346C543CC9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D399E-A161-4254-91ED-DA6FD62259D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391C0-7F80-4AE6-BC97-E2FAC2576495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07BD-2897-4778-9DA9-6EDC717BFC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B0CC-2DAF-4DB8-B119-4FD28ED10F20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ABB64-757F-46F9-8A99-09E57280E7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8740B-E082-46B0-AC38-614C27F792AE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E12E3-EF71-4785-90C6-4497AD34877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C200D-69FF-4C59-A814-F7E5FE9FC43B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93596-FA52-4A3D-81C1-4DBB260EBCC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9DD39-8EB6-4AAD-9D4D-FC3A5722140F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981CB-5D3D-438D-ADBB-3F8115E4450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F621A-1848-424F-A4C6-56A4CD2C9782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64AE-9D6C-4C98-9F41-42692E537D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6E112-CA68-4E4F-BE55-117762634856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B4C88-CB41-4C52-889C-27F17053692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4B495-93EE-4D74-AEEF-8F1DC96FC467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D1D3B-77A1-40DF-8CD1-A120A12288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CCA63-69F8-43F2-A679-D44E3E723AEB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29A4E-1F0E-4AD2-B6B8-0B1EB99F42F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FA2D54A-8B76-45DE-B46B-2DFFB8C63C25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E4F9F45-5E52-49C4-B81D-3AF6FD59B05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21" r:id="rId2"/>
    <p:sldLayoutId id="2147483839" r:id="rId3"/>
    <p:sldLayoutId id="2147483820" r:id="rId4"/>
    <p:sldLayoutId id="2147483819" r:id="rId5"/>
    <p:sldLayoutId id="2147483818" r:id="rId6"/>
    <p:sldLayoutId id="2147483840" r:id="rId7"/>
    <p:sldLayoutId id="2147483841" r:id="rId8"/>
    <p:sldLayoutId id="2147483842" r:id="rId9"/>
    <p:sldLayoutId id="2147483817" r:id="rId10"/>
    <p:sldLayoutId id="21474838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316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331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765E4A-55AA-4AB8-BFE2-9E3FC9FF05FF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DED4E1-FF2A-4787-91F0-97E7D54EE6D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3321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29" r:id="rId2"/>
    <p:sldLayoutId id="2147483845" r:id="rId3"/>
    <p:sldLayoutId id="2147483828" r:id="rId4"/>
    <p:sldLayoutId id="2147483827" r:id="rId5"/>
    <p:sldLayoutId id="2147483826" r:id="rId6"/>
    <p:sldLayoutId id="2147483825" r:id="rId7"/>
    <p:sldLayoutId id="2147483824" r:id="rId8"/>
    <p:sldLayoutId id="2147483846" r:id="rId9"/>
    <p:sldLayoutId id="2147483823" r:id="rId10"/>
    <p:sldLayoutId id="214748382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56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658DEA-FD45-4E91-B551-E33FC3454E2F}" type="datetimeFigureOut">
              <a:rPr lang="tr-TR"/>
              <a:pPr>
                <a:defRPr/>
              </a:pPr>
              <a:t>21.11.2016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1FE2A-8387-491B-BCB1-348BC74642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37" r:id="rId2"/>
    <p:sldLayoutId id="2147483848" r:id="rId3"/>
    <p:sldLayoutId id="2147483836" r:id="rId4"/>
    <p:sldLayoutId id="2147483835" r:id="rId5"/>
    <p:sldLayoutId id="2147483834" r:id="rId6"/>
    <p:sldLayoutId id="2147483833" r:id="rId7"/>
    <p:sldLayoutId id="2147483832" r:id="rId8"/>
    <p:sldLayoutId id="2147483849" r:id="rId9"/>
    <p:sldLayoutId id="2147483831" r:id="rId10"/>
    <p:sldLayoutId id="2147483830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Başlık 1"/>
          <p:cNvSpPr>
            <a:spLocks noGrp="1"/>
          </p:cNvSpPr>
          <p:nvPr>
            <p:ph type="ctrTitle"/>
          </p:nvPr>
        </p:nvSpPr>
        <p:spPr>
          <a:xfrm>
            <a:off x="468313" y="1268413"/>
            <a:ext cx="7848600" cy="1782762"/>
          </a:xfrm>
        </p:spPr>
        <p:txBody>
          <a:bodyPr/>
          <a:lstStyle/>
          <a:p>
            <a:r>
              <a:rPr lang="tr-TR" sz="6600" b="1" smtClean="0">
                <a:solidFill>
                  <a:srgbClr val="FF0000"/>
                </a:solidFill>
              </a:rPr>
              <a:t>İKLİM TİPLERİ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8496300" cy="403225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tr-T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onstantia" pitchFamily="18" charset="0"/>
              </a:rPr>
              <a:t>HAZIRLAYAN</a:t>
            </a:r>
            <a:br>
              <a:rPr lang="tr-T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onstantia" pitchFamily="18" charset="0"/>
              </a:rPr>
            </a:br>
            <a:r>
              <a:rPr lang="tr-T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onstantia" pitchFamily="18" charset="0"/>
              </a:rPr>
              <a:t/>
            </a:r>
            <a:br>
              <a:rPr lang="tr-T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onstantia" pitchFamily="18" charset="0"/>
              </a:rPr>
            </a:br>
            <a:r>
              <a:rPr lang="tr-T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onstantia" pitchFamily="18" charset="0"/>
              </a:rPr>
              <a:t>MURAT ALTUNTOP </a:t>
            </a:r>
            <a:br>
              <a:rPr lang="tr-TR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onstantia" pitchFamily="18" charset="0"/>
              </a:rPr>
            </a:br>
            <a:r>
              <a:rPr lang="tr-TR" sz="5400" dirty="0" smtClean="0"/>
              <a:t/>
            </a:r>
            <a:br>
              <a:rPr lang="tr-TR" sz="5400" dirty="0" smtClean="0"/>
            </a:br>
            <a:endParaRPr lang="tr-TR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750" y="2276475"/>
            <a:ext cx="8229600" cy="5040313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Çöl İklimi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Ekvatoral İklim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Muson İklimi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Kutup İklimi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Karadeniz iklimi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Akdeniz İklimi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tr-TR" dirty="0" smtClean="0">
                <a:latin typeface="+mj-lt"/>
              </a:rPr>
              <a:t>Karasal İklim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tr-TR" dirty="0">
              <a:latin typeface="+mj-lt"/>
            </a:endParaRPr>
          </a:p>
        </p:txBody>
      </p:sp>
      <p:sp>
        <p:nvSpPr>
          <p:cNvPr id="3891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smtClean="0">
                <a:solidFill>
                  <a:srgbClr val="002060"/>
                </a:solidFill>
              </a:rPr>
              <a:t>İKLİMLER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10080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latin typeface="+mn-lt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ÇÖL İKLİMİ  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0" y="1450975"/>
            <a:ext cx="5867400" cy="54070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/>
              <a:t> Bu iklim tipinde sıcaklıklar </a:t>
            </a:r>
            <a:r>
              <a:rPr lang="tr-TR" dirty="0" smtClean="0"/>
              <a:t>oldukça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/>
              <a:t>yüksek, yağışlar  ise  son derece  azdır</a:t>
            </a: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Yıllık sıcaklık farkı azdır. Günlük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sıcaklık farkı fazladır.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b="1" dirty="0"/>
              <a:t> </a:t>
            </a:r>
            <a:r>
              <a:rPr lang="tr-TR" dirty="0"/>
              <a:t>Çöller, bitki örtüsü bakımından </a:t>
            </a:r>
            <a:endParaRPr lang="tr-TR" dirty="0" smtClean="0"/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/>
              <a:t>oldukça fakirdir. Çoğunlukla dikenli </a:t>
            </a:r>
            <a:r>
              <a:rPr lang="tr-TR" dirty="0" smtClean="0"/>
              <a:t>çalılar </a:t>
            </a:r>
            <a:r>
              <a:rPr lang="tr-TR" dirty="0"/>
              <a:t>ve gövdelerinde su tutma özelliği olan kaktüsler, görülür</a:t>
            </a:r>
            <a:r>
              <a:rPr lang="tr-TR" dirty="0" smtClean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İnsanlar çadırlarda veya kerpiçlerden yapılmış yerlerde yaşarlar.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Ulaşım genellikle develer aracılığıyla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yapılır.</a:t>
            </a:r>
            <a:endParaRPr lang="tr-TR" dirty="0"/>
          </a:p>
        </p:txBody>
      </p:sp>
      <p:pic>
        <p:nvPicPr>
          <p:cNvPr id="39939" name="Picture 2" descr="http://2.bp.blogspot.com/-63Aa4uhvFkU/UKgh6jQ1DxI/AAAAAAAAAAs/qPn9V-Whoj4/s1600/%25C3%25A7%25C3%25B6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409825"/>
            <a:ext cx="313055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9969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EKVATORAL İKLİM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12875"/>
            <a:ext cx="5580063" cy="5040313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Yıl boyunca yağışlı ve sıcaklığın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fazla olduğu bir iklimdir.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Aşırı yağıştan dolayı Dünya’nın en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ormanlık alanlarıdır.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Yıllık ve günlük sıcaklık farkı azdır.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Bitki örtüsü ormandır.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50" dirty="0" smtClean="0"/>
              <a:t>Geçim kaynağı tarım ve hayvancılıktır.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Yağışın bol olmasından dolayı su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taşımacılığı fazladır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Evler genellikle ahşaptan yapılmıştır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2420938"/>
            <a:ext cx="3455987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92551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MUSON İKLİMİ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0163" y="1557338"/>
            <a:ext cx="5578476" cy="530066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Ekvatoral iklimle birlikte Dünya’nın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en fazla yağış alan iklimlerindendir.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Muson yağmurlarından dolayı yaz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ve sonbahar aylarında aşırı yağış alır.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Bitki örtüsü genellikle ormandır.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Su </a:t>
            </a:r>
            <a:r>
              <a:rPr lang="tr-TR" dirty="0" err="1" smtClean="0"/>
              <a:t>taşımacığı</a:t>
            </a:r>
            <a:r>
              <a:rPr lang="tr-TR" dirty="0" smtClean="0"/>
              <a:t> ve balıkçılık yaygındır.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Muson yağmurları nedeniyle sel ve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benzeri taşkınlıklar </a:t>
            </a:r>
            <a:r>
              <a:rPr lang="tr-TR" smtClean="0"/>
              <a:t>sıklıkla görülür.</a:t>
            </a: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Evler genellikle bitki örtüsüne bağlı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olarak ahşap ve sazdır.</a:t>
            </a:r>
            <a:endParaRPr lang="tr-TR" dirty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1325" y="2352675"/>
            <a:ext cx="342582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794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KUTUP İKLİMİ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68413"/>
            <a:ext cx="5605463" cy="5056187"/>
          </a:xfrm>
        </p:spPr>
        <p:txBody>
          <a:bodyPr>
            <a:noAutofit/>
          </a:bodyPr>
          <a:lstStyle/>
          <a:p>
            <a:r>
              <a:rPr lang="tr-TR" smtClean="0"/>
              <a:t>Sürekli kar ve buzlarla kaplıdır.</a:t>
            </a:r>
          </a:p>
          <a:p>
            <a:r>
              <a:rPr lang="tr-TR" smtClean="0"/>
              <a:t>Dünya’nın en soğuk ve bitki örtüsü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olmayan tek iklimidir.</a:t>
            </a:r>
          </a:p>
          <a:p>
            <a:r>
              <a:rPr lang="tr-TR" smtClean="0"/>
              <a:t>Kuzeyde kutuplara yakın yerlerde 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yaşayan yerli halka eskimo denir.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Eskimolar igloo denilen buzdan</a:t>
            </a:r>
            <a:endParaRPr lang="tr-TR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tr-TR" smtClean="0"/>
              <a:t>evlerde yaşarlar.</a:t>
            </a:r>
            <a:endParaRPr lang="tr-TR" smtClean="0">
              <a:latin typeface="Arial" charset="0"/>
            </a:endParaRPr>
          </a:p>
          <a:p>
            <a:r>
              <a:rPr lang="tr-TR" smtClean="0"/>
              <a:t>Ulaşım köpekler tarafından çekilen 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kızaklarla yapılır</a:t>
            </a:r>
          </a:p>
          <a:p>
            <a:r>
              <a:rPr lang="tr-TR" smtClean="0"/>
              <a:t>Geçim kaynakları balıkçılık ve 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avcılıktır.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836613"/>
            <a:ext cx="328771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 descr="imgr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3716338"/>
            <a:ext cx="3240087" cy="2359025"/>
          </a:xfrm>
          <a:prstGeom prst="rect">
            <a:avLst/>
          </a:prstGeom>
          <a:noFill/>
        </p:spPr>
      </p:pic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795963" y="6165850"/>
            <a:ext cx="3024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7794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KARADENİZ İKLİMİ     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2700" y="1412875"/>
            <a:ext cx="5737225" cy="54451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Yazları serin, kışları ılık her mevsim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/>
              <a:t>y</a:t>
            </a:r>
            <a:r>
              <a:rPr lang="tr-TR" dirty="0" smtClean="0"/>
              <a:t>ağışlı bir iklimdir.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iklimde yağışlar en fazla sonbahar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aylarında düşer.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Her mevsim yağışlı olduğu için bitki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/>
              <a:t>ö</a:t>
            </a:r>
            <a:r>
              <a:rPr lang="tr-TR" dirty="0" smtClean="0"/>
              <a:t>rtüsü ormandır.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Yazları serin olduğu için bu iklimin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görüldüğü yerlerde yaylacılık faaliyeti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/>
              <a:t>o</a:t>
            </a:r>
            <a:r>
              <a:rPr lang="tr-TR" dirty="0" smtClean="0"/>
              <a:t>ldukça fazladır.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iklimde nemi ve yağışı seven çay,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Fındık ,mısır gibi tarım ürünleri yetişir.</a:t>
            </a:r>
            <a:endParaRPr lang="tr-TR" dirty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2492375"/>
            <a:ext cx="3268663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7810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AKDENİZ İKLİMİ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1113" y="1268413"/>
            <a:ext cx="5807076" cy="5589587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iklimde yazları sıcak ve kurak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kışları ılık ve yağışlı geçer.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iklimde yağışlar en fazla kış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aylarında düşer.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Bitki örtüsü küçük boylu çalılardan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oluşan makidir.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iklimin görüldüğü birçok yerde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yaz turizmi yapılır.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2636838"/>
            <a:ext cx="317341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7794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  <a:latin typeface="+mn-lt"/>
              </a:rPr>
              <a:t>KARASAL İKLİM</a:t>
            </a:r>
            <a:endParaRPr lang="tr-TR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341438"/>
            <a:ext cx="5724525" cy="551656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/>
              <a:t>Ülkemizde en yaygın olarak görülen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/>
              <a:t>iklim </a:t>
            </a:r>
            <a:r>
              <a:rPr lang="tr-TR" dirty="0" smtClean="0"/>
              <a:t>tipidir.</a:t>
            </a:r>
            <a:endParaRPr lang="tr-TR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iklimde yazlar sıcak ve kurak,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kışlar soğuk ve kar yağışlıdır.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iklimde en fazla yağış ilkbahar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aylarında düşer. Yalnızca </a:t>
            </a:r>
            <a:r>
              <a:rPr lang="tr-TR" dirty="0"/>
              <a:t>E</a:t>
            </a:r>
            <a:r>
              <a:rPr lang="tr-TR" dirty="0" smtClean="0"/>
              <a:t>rzurum ve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Kars platolarında en çok yağış yazın düşer.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Bu iklimin bitki örtüsü bozkırdır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Karasal iklimde yağış az olduğu için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dirty="0" smtClean="0"/>
              <a:t>genellikle kuru tarım yapılır.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 smtClean="0"/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2781300"/>
            <a:ext cx="3244850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134</TotalTime>
  <Words>331</Words>
  <PresentationFormat>Ekran Gösterisi (4:3)</PresentationFormat>
  <Paragraphs>91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10</vt:i4>
      </vt:variant>
    </vt:vector>
  </HeadingPairs>
  <TitlesOfParts>
    <vt:vector size="13" baseType="lpstr">
      <vt:lpstr>Dalga Biçimi</vt:lpstr>
      <vt:lpstr>Akış</vt:lpstr>
      <vt:lpstr>Hava Akımı</vt:lpstr>
      <vt:lpstr>İKLİM TİPLERİ</vt:lpstr>
      <vt:lpstr>İKLİMLER</vt:lpstr>
      <vt:lpstr> ÇÖL İKLİMİ  </vt:lpstr>
      <vt:lpstr>EKVATORAL İKLİM</vt:lpstr>
      <vt:lpstr>MUSON İKLİMİ</vt:lpstr>
      <vt:lpstr>KUTUP İKLİMİ</vt:lpstr>
      <vt:lpstr>KARADENİZ İKLİMİ     </vt:lpstr>
      <vt:lpstr>AKDENİZ İKLİMİ</vt:lpstr>
      <vt:lpstr>KARASAL İKLİM</vt:lpstr>
      <vt:lpstr>HAZIRLAYAN  MURAT ALTUNTOP  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2016-11-20T07:56:54Z</dcterms:created>
  <dcterms:modified xsi:type="dcterms:W3CDTF">2016-11-21T11:19:38Z</dcterms:modified>
  <cp:category>www.sorubak.com</cp:category>
</cp:coreProperties>
</file>