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n Uzuner" initials="CU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474" y="-3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17T18:22:58.266" idx="1">
    <p:pos x="10" y="10"/>
    <p:text/>
    <p:extLst>
      <p:ext uri="{C676402C-5697-4E1C-873F-D02D1690AC5C}">
        <p15:threadingInfo xmlns:p15="http://schemas.microsoft.com/office/powerpoint/2012/main" xmlns="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  <a:pPr/>
              <a:t>11/25/2016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comments" Target="../comments/commen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54955" y="2002014"/>
            <a:ext cx="8825658" cy="2677648"/>
          </a:xfrm>
        </p:spPr>
        <p:txBody>
          <a:bodyPr/>
          <a:lstStyle/>
          <a:p>
            <a:r>
              <a:rPr lang="tr-TR" dirty="0" smtClean="0">
                <a:latin typeface="Bebas Neue" panose="020B0606020202050201" pitchFamily="34" charset="-94"/>
              </a:rPr>
              <a:t>Dünyadaki İklim Çeşitleri 6.sınıf</a:t>
            </a:r>
            <a:endParaRPr lang="tr-TR" dirty="0">
              <a:latin typeface="Bebas Neue" panose="020B0606020202050201" pitchFamily="34" charset="-94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54955" y="4516123"/>
            <a:ext cx="8825658" cy="861420"/>
          </a:xfrm>
        </p:spPr>
        <p:txBody>
          <a:bodyPr/>
          <a:lstStyle/>
          <a:p>
            <a:r>
              <a:rPr lang="tr-TR" dirty="0" smtClean="0">
                <a:latin typeface="Berlin Sans FB Demi" panose="020E0802020502020306" pitchFamily="34" charset="0"/>
              </a:rPr>
              <a:t>Hazırlayan: SAMED CAN UZUNER</a:t>
            </a:r>
            <a:endParaRPr lang="tr-TR" dirty="0">
              <a:latin typeface="Berlin Sans FB Demi" panose="020E0802020502020306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0607040" y="0"/>
            <a:ext cx="12279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latin typeface="Anabelle Script Light" panose="02000000000000000000" pitchFamily="50" charset="0"/>
              </a:rPr>
              <a:t>0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81996">
            <a:off x="1031555" y="1157731"/>
            <a:ext cx="3174684" cy="213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3003" y="1015663"/>
            <a:ext cx="2904451" cy="2178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95260">
            <a:off x="7790290" y="1285740"/>
            <a:ext cx="3143431" cy="2104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79711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Ekvatoral İklim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54954" y="2394494"/>
            <a:ext cx="8761412" cy="3416300"/>
          </a:xfrm>
        </p:spPr>
        <p:txBody>
          <a:bodyPr/>
          <a:lstStyle/>
          <a:p>
            <a:r>
              <a:rPr lang="tr-TR" dirty="0" smtClean="0"/>
              <a:t>Ekvator çevresinde (Amazon havzası, Kongo havzası, Endonezya) görülür.</a:t>
            </a:r>
          </a:p>
          <a:p>
            <a:r>
              <a:rPr lang="tr-TR" dirty="0" smtClean="0"/>
              <a:t>Yıl boyunca sıcak ve yağışlıdır.</a:t>
            </a:r>
          </a:p>
          <a:p>
            <a:r>
              <a:rPr lang="tr-TR" dirty="0" smtClean="0"/>
              <a:t>Nem oranı fazla, günlük ve yıllık sıcaklık farkı azdır.</a:t>
            </a:r>
          </a:p>
          <a:p>
            <a:r>
              <a:rPr lang="tr-TR" dirty="0" smtClean="0"/>
              <a:t>Bitki örtüsü geniş yapraklı ormanlardır.</a:t>
            </a:r>
          </a:p>
          <a:p>
            <a:r>
              <a:rPr lang="tr-TR" dirty="0" smtClean="0"/>
              <a:t>Evler genellikle ahşaptır.</a:t>
            </a:r>
          </a:p>
          <a:p>
            <a:r>
              <a:rPr lang="tr-TR" dirty="0" smtClean="0"/>
              <a:t>Nem oranı fazla, günlük ve yıllık sıcaklık farkı azalır.</a:t>
            </a:r>
          </a:p>
          <a:p>
            <a:r>
              <a:rPr lang="tr-TR" dirty="0" smtClean="0"/>
              <a:t>İnsanlar aşırı nemden dolayı yüksek yerlerde yaşarlar.</a:t>
            </a:r>
          </a:p>
          <a:p>
            <a:r>
              <a:rPr lang="tr-TR" dirty="0" smtClean="0"/>
              <a:t>Yüksek sıcaklık isteyen kahve, muz, kakao gibi ürünler yetiştirilir.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0593977" y="0"/>
            <a:ext cx="3770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latin typeface="Anabelle Script Light" panose="02000000000000000000" pitchFamily="50" charset="0"/>
              </a:rPr>
              <a:t>1</a:t>
            </a:r>
            <a:endParaRPr lang="tr-TR" sz="6000" dirty="0">
              <a:latin typeface="Anabelle Script Light" panose="02000000000000000000" pitchFamily="50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6319" y="2857499"/>
            <a:ext cx="3267401" cy="2210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62631786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Muson İklimi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0816" y="2651760"/>
            <a:ext cx="8411967" cy="3448593"/>
          </a:xfrm>
        </p:spPr>
        <p:txBody>
          <a:bodyPr>
            <a:normAutofit/>
          </a:bodyPr>
          <a:lstStyle/>
          <a:p>
            <a:r>
              <a:rPr lang="tr-TR" dirty="0" smtClean="0"/>
              <a:t>Çin, Bangladeş, Hindistan, Japonya ve Kuzey Okyanusya vb. yerlerde görülür.</a:t>
            </a:r>
          </a:p>
          <a:p>
            <a:r>
              <a:rPr lang="tr-TR" dirty="0" smtClean="0"/>
              <a:t>Yazlar sıcak ve yağışlı geçerken kışlar kuraktır.</a:t>
            </a:r>
          </a:p>
          <a:p>
            <a:r>
              <a:rPr lang="tr-TR" dirty="0" smtClean="0"/>
              <a:t>Yaz mevsimi sürekli yağışlıdır. En çok yağış alan iklimdir.</a:t>
            </a:r>
          </a:p>
          <a:p>
            <a:r>
              <a:rPr lang="tr-TR" dirty="0" smtClean="0"/>
              <a:t>Yağışlar sel felaketine yol açar, can ve mal kayıpları yaşanır. Su taşımacılığı ve balıkçılık oldukça yaygındır.</a:t>
            </a:r>
          </a:p>
          <a:p>
            <a:r>
              <a:rPr lang="tr-TR" dirty="0" smtClean="0"/>
              <a:t>Su baskınlarından korunmak için evler kazıklar üzerine yapılır.</a:t>
            </a:r>
          </a:p>
          <a:p>
            <a:r>
              <a:rPr lang="tr-TR" dirty="0" smtClean="0"/>
              <a:t>Temel geçim kaynağı pirinç ve çav tarımıdır.</a:t>
            </a:r>
          </a:p>
          <a:p>
            <a:r>
              <a:rPr lang="tr-TR" dirty="0" smtClean="0"/>
              <a:t>Bitki örtüsü ormandır ve buna bağlı olarak ahşap evler yaygındır.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0567851" y="0"/>
            <a:ext cx="4683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latin typeface="Anabelle Script Light" panose="02000000000000000000" pitchFamily="50" charset="0"/>
              </a:rPr>
              <a:t>2</a:t>
            </a:r>
            <a:endParaRPr lang="tr-TR" sz="6000" dirty="0">
              <a:latin typeface="Anabelle Script Light" panose="02000000000000000000" pitchFamily="50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9853" y="3049448"/>
            <a:ext cx="3389598" cy="2149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1404346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Çöl İklimi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0006" y="2459809"/>
            <a:ext cx="7884542" cy="3771174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Arabistan Yarımadası, Büyük Sahra Çölü, Avustralya’nın iç kısımları, Meksika Çölleri, Victoria ve </a:t>
            </a:r>
            <a:r>
              <a:rPr lang="tr-TR" dirty="0" err="1" smtClean="0"/>
              <a:t>Gibson</a:t>
            </a:r>
            <a:r>
              <a:rPr lang="tr-TR" dirty="0" smtClean="0"/>
              <a:t> Çölleri, Kızıl Kuzum, Kara Kum, </a:t>
            </a:r>
            <a:r>
              <a:rPr lang="tr-TR" dirty="0" err="1" smtClean="0"/>
              <a:t>Gobi</a:t>
            </a:r>
            <a:r>
              <a:rPr lang="tr-TR" dirty="0" smtClean="0"/>
              <a:t> ve </a:t>
            </a:r>
            <a:r>
              <a:rPr lang="tr-TR" dirty="0" err="1" smtClean="0"/>
              <a:t>Taklamakan</a:t>
            </a:r>
            <a:r>
              <a:rPr lang="tr-TR" dirty="0" smtClean="0"/>
              <a:t> Çölleri görülür.</a:t>
            </a:r>
          </a:p>
          <a:p>
            <a:r>
              <a:rPr lang="tr-TR" dirty="0" smtClean="0"/>
              <a:t>Doğal bitki örtüsü kaktüslerdir.</a:t>
            </a:r>
          </a:p>
          <a:p>
            <a:r>
              <a:rPr lang="tr-TR" dirty="0" smtClean="0"/>
              <a:t>Çöl </a:t>
            </a:r>
            <a:r>
              <a:rPr lang="tr-TR" dirty="0" err="1" smtClean="0"/>
              <a:t>İklimi’nin</a:t>
            </a:r>
            <a:r>
              <a:rPr lang="tr-TR" dirty="0" smtClean="0"/>
              <a:t> simgesi </a:t>
            </a:r>
            <a:r>
              <a:rPr lang="tr-TR" dirty="0" err="1" smtClean="0"/>
              <a:t>Hurma’dır</a:t>
            </a:r>
            <a:r>
              <a:rPr lang="tr-TR" dirty="0" smtClean="0"/>
              <a:t>.</a:t>
            </a:r>
          </a:p>
          <a:p>
            <a:r>
              <a:rPr lang="tr-TR" dirty="0" smtClean="0"/>
              <a:t>Gece ile gündüz (günlük) ve yaz ile kış (yıllık) arasındaki sıcaklık farkı çok fazladır.</a:t>
            </a:r>
          </a:p>
          <a:p>
            <a:r>
              <a:rPr lang="tr-TR" dirty="0" smtClean="0"/>
              <a:t>Tarım ve diğer ekonomik faaliyetler yapılamaz, Vahaların dışındakilerle yaşamaya uygun değildir.</a:t>
            </a:r>
          </a:p>
          <a:p>
            <a:r>
              <a:rPr lang="tr-TR" dirty="0" smtClean="0"/>
              <a:t>Ulaşım Develerle sağlanır.</a:t>
            </a:r>
          </a:p>
          <a:p>
            <a:r>
              <a:rPr lang="tr-TR" dirty="0" smtClean="0"/>
              <a:t>Evler genellikle çadırdandır.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0522857" y="11489"/>
            <a:ext cx="5068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latin typeface="Anabelle Script Light" panose="02000000000000000000" pitchFamily="50" charset="0"/>
              </a:rPr>
              <a:t>3</a:t>
            </a:r>
            <a:endParaRPr lang="tr-TR" sz="6000" dirty="0">
              <a:latin typeface="Anabelle Script Light" panose="02000000000000000000" pitchFamily="50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620" y="3200401"/>
            <a:ext cx="3446958" cy="20378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372828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Kutup İklimi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6315" y="2512059"/>
            <a:ext cx="7871479" cy="3483792"/>
          </a:xfrm>
        </p:spPr>
        <p:txBody>
          <a:bodyPr>
            <a:normAutofit/>
          </a:bodyPr>
          <a:lstStyle/>
          <a:p>
            <a:r>
              <a:rPr lang="tr-TR" dirty="0" smtClean="0"/>
              <a:t>Güneş ışınlarının eğik açılarla gelmesinden dolayı sıcaklık ortalaması yıl boyunca 0 derecenin altındadır, yıllık yağış miktarı az </a:t>
            </a:r>
            <a:r>
              <a:rPr lang="tr-TR" dirty="0" err="1" smtClean="0"/>
              <a:t>olıp</a:t>
            </a:r>
            <a:r>
              <a:rPr lang="tr-TR" dirty="0" smtClean="0"/>
              <a:t> yağışlar kar şeklindedir.</a:t>
            </a:r>
          </a:p>
          <a:p>
            <a:r>
              <a:rPr lang="tr-TR" dirty="0" smtClean="0"/>
              <a:t>Kuzeyde Grönland adası, Alaska, Kanada’nın kuzeyi, Sibirya, güneyde ise </a:t>
            </a:r>
            <a:r>
              <a:rPr lang="tr-TR" dirty="0" err="1" smtClean="0"/>
              <a:t>Antartika</a:t>
            </a:r>
            <a:r>
              <a:rPr lang="tr-TR" dirty="0" smtClean="0"/>
              <a:t> Kıtası’nda görülür.</a:t>
            </a:r>
          </a:p>
          <a:p>
            <a:r>
              <a:rPr lang="tr-TR" dirty="0" smtClean="0"/>
              <a:t>Bitki örtüsü yoktur.</a:t>
            </a:r>
          </a:p>
          <a:p>
            <a:r>
              <a:rPr lang="tr-TR" dirty="0" smtClean="0"/>
              <a:t>Balık ve hayvancılıkla geçinirler.</a:t>
            </a:r>
          </a:p>
          <a:p>
            <a:r>
              <a:rPr lang="tr-TR" dirty="0" smtClean="0"/>
              <a:t>Kalın giyinilir ve </a:t>
            </a:r>
            <a:r>
              <a:rPr lang="tr-TR" dirty="0" err="1" smtClean="0"/>
              <a:t>iglo</a:t>
            </a:r>
            <a:r>
              <a:rPr lang="tr-TR" dirty="0" smtClean="0"/>
              <a:t> denilen buzdan evleri vardır.</a:t>
            </a:r>
          </a:p>
          <a:p>
            <a:r>
              <a:rPr lang="tr-TR" dirty="0" smtClean="0"/>
              <a:t>Tarım yapılamaz ve kutup ayısı, </a:t>
            </a:r>
            <a:r>
              <a:rPr lang="tr-TR" dirty="0" err="1" smtClean="0"/>
              <a:t>penugen</a:t>
            </a:r>
            <a:r>
              <a:rPr lang="tr-TR" dirty="0" smtClean="0"/>
              <a:t>, fok balığı gibi canlılar yaşar.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0580915" y="-41995"/>
            <a:ext cx="4812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 smtClean="0">
                <a:latin typeface="Anabelle Script Light" panose="02000000000000000000" pitchFamily="50" charset="0"/>
              </a:rPr>
              <a:t>4</a:t>
            </a:r>
            <a:endParaRPr lang="tr-TR" sz="6000" dirty="0">
              <a:latin typeface="Anabelle Script Light" panose="02000000000000000000" pitchFamily="50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0088" y="3148148"/>
            <a:ext cx="3853352" cy="2140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7378857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 Toplantı Odası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94</TotalTime>
  <Words>327</Words>
  <PresentationFormat>Özel</PresentationFormat>
  <Paragraphs>39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İyon Toplantı Odası</vt:lpstr>
      <vt:lpstr>Dünyadaki İklim Çeşitleri 6.sınıf</vt:lpstr>
      <vt:lpstr>Ekvatoral İklim</vt:lpstr>
      <vt:lpstr>Muson İklimi</vt:lpstr>
      <vt:lpstr>Çöl İklimi</vt:lpstr>
      <vt:lpstr>Kutup İklimi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2016-11-09T15:22:14Z</dcterms:created>
  <dcterms:modified xsi:type="dcterms:W3CDTF">2016-11-25T06:45:23Z</dcterms:modified>
  <cp:category>www.sorubak.com</cp:category>
</cp:coreProperties>
</file>