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5143500" type="screen16x9"/>
  <p:notesSz cx="6858000" cy="9144000"/>
  <p:embeddedFontLst>
    <p:embeddedFont>
      <p:font typeface="Trebuchet MS" pitchFamily="34" charset="0"/>
      <p:regular r:id="rId15"/>
      <p:bold r:id="rId16"/>
      <p:italic r:id="rId17"/>
      <p:boldItalic r:id="rId18"/>
    </p:embeddedFont>
    <p:embeddedFont>
      <p:font typeface="Roboto" charset="0"/>
      <p:regular r:id="rId19"/>
      <p:bold r:id="rId20"/>
      <p:italic r:id="rId21"/>
      <p:boldItalic r:id="rId22"/>
    </p:embeddedFont>
    <p:embeddedFont>
      <p:font typeface="Impact" pitchFamily="34" charset="0"/>
      <p:regular r:id="rId2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5" d="100"/>
          <a:sy n="115" d="100"/>
        </p:scale>
        <p:origin x="-270" y="-102"/>
      </p:cViewPr>
      <p:guideLst>
        <p:guide orient="horz" pos="162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font" Target="fonts/font8.fntdata"/><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400"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3" name="Shape 8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Shape 137"/>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8" name="Shape 13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Shape 143"/>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4" name="Shape 14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Shape 14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0" name="Shape 15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Shape 89"/>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0" name="Shape 9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7" name="Shape 9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Shape 102"/>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3" name="Shape 10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Shape 107"/>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8" name="Shape 10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Shape 113"/>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4" name="Shape 11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Shape 119"/>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0" name="Shape 12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Shape 125"/>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6" name="Shape 12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Shape 131"/>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2" name="Shape 13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9"/>
        <p:cNvGrpSpPr/>
        <p:nvPr/>
      </p:nvGrpSpPr>
      <p:grpSpPr>
        <a:xfrm>
          <a:off x="0" y="0"/>
          <a:ext cx="0" cy="0"/>
          <a:chOff x="0" y="0"/>
          <a:chExt cx="0" cy="0"/>
        </a:xfrm>
      </p:grpSpPr>
      <p:grpSp>
        <p:nvGrpSpPr>
          <p:cNvPr id="10" name="Shape 10"/>
          <p:cNvGrpSpPr/>
          <p:nvPr/>
        </p:nvGrpSpPr>
        <p:grpSpPr>
          <a:xfrm>
            <a:off x="6098378" y="4"/>
            <a:ext cx="3045625" cy="2030570"/>
            <a:chOff x="6098378" y="4"/>
            <a:chExt cx="3045625" cy="2030570"/>
          </a:xfrm>
        </p:grpSpPr>
        <p:sp>
          <p:nvSpPr>
            <p:cNvPr id="11" name="Shape 11"/>
            <p:cNvSpPr/>
            <p:nvPr/>
          </p:nvSpPr>
          <p:spPr>
            <a:xfrm>
              <a:off x="8128803" y="15"/>
              <a:ext cx="1015200" cy="1015200"/>
            </a:xfrm>
            <a:prstGeom prst="rect">
              <a:avLst/>
            </a:prstGeom>
            <a:solidFill>
              <a:schemeClr val="accent1"/>
            </a:solidFill>
            <a:ln>
              <a:noFill/>
            </a:ln>
          </p:spPr>
          <p:txBody>
            <a:bodyPr lIns="91425" tIns="91425" rIns="91425" bIns="91425" anchor="ctr" anchorCtr="0">
              <a:noAutofit/>
            </a:bodyPr>
            <a:lstStyle/>
            <a:p>
              <a:pPr lvl="0">
                <a:spcBef>
                  <a:spcPts val="0"/>
                </a:spcBef>
                <a:buNone/>
              </a:pPr>
              <a:endParaRPr/>
            </a:p>
          </p:txBody>
        </p:sp>
        <p:sp>
          <p:nvSpPr>
            <p:cNvPr id="12" name="Shape 12"/>
            <p:cNvSpPr/>
            <p:nvPr/>
          </p:nvSpPr>
          <p:spPr>
            <a:xfrm flipH="1">
              <a:off x="7113463" y="4"/>
              <a:ext cx="1015200" cy="1015200"/>
            </a:xfrm>
            <a:prstGeom prst="rtTriangle">
              <a:avLst/>
            </a:prstGeom>
            <a:solidFill>
              <a:schemeClr val="accent2"/>
            </a:solidFill>
            <a:ln>
              <a:noFill/>
            </a:ln>
          </p:spPr>
          <p:txBody>
            <a:bodyPr lIns="91425" tIns="91425" rIns="91425" bIns="91425" anchor="ctr" anchorCtr="0">
              <a:noAutofit/>
            </a:bodyPr>
            <a:lstStyle/>
            <a:p>
              <a:pPr lvl="0">
                <a:spcBef>
                  <a:spcPts val="0"/>
                </a:spcBef>
                <a:buNone/>
              </a:pPr>
              <a:endParaRPr/>
            </a:p>
          </p:txBody>
        </p:sp>
        <p:sp>
          <p:nvSpPr>
            <p:cNvPr id="13" name="Shape 13"/>
            <p:cNvSpPr/>
            <p:nvPr/>
          </p:nvSpPr>
          <p:spPr>
            <a:xfrm rot="10800000" flipH="1">
              <a:off x="7113588" y="106"/>
              <a:ext cx="1015200" cy="1015200"/>
            </a:xfrm>
            <a:prstGeom prst="rtTriangle">
              <a:avLst/>
            </a:prstGeom>
            <a:solidFill>
              <a:schemeClr val="accent6"/>
            </a:solidFill>
            <a:ln>
              <a:noFill/>
            </a:ln>
          </p:spPr>
          <p:txBody>
            <a:bodyPr lIns="91425" tIns="91425" rIns="91425" bIns="91425" anchor="ctr" anchorCtr="0">
              <a:noAutofit/>
            </a:bodyPr>
            <a:lstStyle/>
            <a:p>
              <a:pPr lvl="0">
                <a:spcBef>
                  <a:spcPts val="0"/>
                </a:spcBef>
                <a:buNone/>
              </a:pPr>
              <a:endParaRPr/>
            </a:p>
          </p:txBody>
        </p:sp>
        <p:sp>
          <p:nvSpPr>
            <p:cNvPr id="14" name="Shape 14"/>
            <p:cNvSpPr/>
            <p:nvPr/>
          </p:nvSpPr>
          <p:spPr>
            <a:xfrm rot="10800000">
              <a:off x="6098378" y="96"/>
              <a:ext cx="1015200" cy="1015200"/>
            </a:xfrm>
            <a:prstGeom prst="rtTriangle">
              <a:avLst/>
            </a:prstGeom>
            <a:solidFill>
              <a:schemeClr val="accent1"/>
            </a:solidFill>
            <a:ln>
              <a:noFill/>
            </a:ln>
          </p:spPr>
          <p:txBody>
            <a:bodyPr lIns="91425" tIns="91425" rIns="91425" bIns="91425" anchor="ctr" anchorCtr="0">
              <a:noAutofit/>
            </a:bodyPr>
            <a:lstStyle/>
            <a:p>
              <a:pPr lvl="0">
                <a:spcBef>
                  <a:spcPts val="0"/>
                </a:spcBef>
                <a:buNone/>
              </a:pPr>
              <a:endParaRPr/>
            </a:p>
          </p:txBody>
        </p:sp>
        <p:sp>
          <p:nvSpPr>
            <p:cNvPr id="15" name="Shape 15"/>
            <p:cNvSpPr/>
            <p:nvPr/>
          </p:nvSpPr>
          <p:spPr>
            <a:xfrm rot="10800000">
              <a:off x="8128789" y="1015375"/>
              <a:ext cx="1015200" cy="1015200"/>
            </a:xfrm>
            <a:prstGeom prst="rtTriangle">
              <a:avLst/>
            </a:prstGeom>
            <a:solidFill>
              <a:schemeClr val="accent6"/>
            </a:solidFill>
            <a:ln>
              <a:noFill/>
            </a:ln>
          </p:spPr>
          <p:txBody>
            <a:bodyPr lIns="91425" tIns="91425" rIns="91425" bIns="91425" anchor="ctr" anchorCtr="0">
              <a:noAutofit/>
            </a:bodyPr>
            <a:lstStyle/>
            <a:p>
              <a:pPr lvl="0">
                <a:spcBef>
                  <a:spcPts val="0"/>
                </a:spcBef>
                <a:buNone/>
              </a:pPr>
              <a:endParaRPr/>
            </a:p>
          </p:txBody>
        </p:sp>
      </p:grpSp>
      <p:sp>
        <p:nvSpPr>
          <p:cNvPr id="16" name="Shape 16"/>
          <p:cNvSpPr txBox="1">
            <a:spLocks noGrp="1"/>
          </p:cNvSpPr>
          <p:nvPr>
            <p:ph type="ctrTitle"/>
          </p:nvPr>
        </p:nvSpPr>
        <p:spPr>
          <a:xfrm>
            <a:off x="598100" y="1775222"/>
            <a:ext cx="8222100" cy="838800"/>
          </a:xfrm>
          <a:prstGeom prst="rect">
            <a:avLst/>
          </a:prstGeom>
        </p:spPr>
        <p:txBody>
          <a:bodyPr lIns="91425" tIns="91425" rIns="91425" bIns="91425" anchor="b" anchorCtr="0"/>
          <a:lstStyle>
            <a:lvl1pPr lvl="0">
              <a:spcBef>
                <a:spcPts val="0"/>
              </a:spcBef>
              <a:buClr>
                <a:schemeClr val="lt1"/>
              </a:buClr>
              <a:buSzPct val="100000"/>
              <a:defRPr sz="4200">
                <a:solidFill>
                  <a:schemeClr val="lt1"/>
                </a:solidFill>
              </a:defRPr>
            </a:lvl1pPr>
            <a:lvl2pPr lvl="1">
              <a:spcBef>
                <a:spcPts val="0"/>
              </a:spcBef>
              <a:buClr>
                <a:schemeClr val="lt1"/>
              </a:buClr>
              <a:buSzPct val="100000"/>
              <a:defRPr sz="4200">
                <a:solidFill>
                  <a:schemeClr val="lt1"/>
                </a:solidFill>
              </a:defRPr>
            </a:lvl2pPr>
            <a:lvl3pPr lvl="2">
              <a:spcBef>
                <a:spcPts val="0"/>
              </a:spcBef>
              <a:buClr>
                <a:schemeClr val="lt1"/>
              </a:buClr>
              <a:buSzPct val="100000"/>
              <a:defRPr sz="4200">
                <a:solidFill>
                  <a:schemeClr val="lt1"/>
                </a:solidFill>
              </a:defRPr>
            </a:lvl3pPr>
            <a:lvl4pPr lvl="3">
              <a:spcBef>
                <a:spcPts val="0"/>
              </a:spcBef>
              <a:buClr>
                <a:schemeClr val="lt1"/>
              </a:buClr>
              <a:buSzPct val="100000"/>
              <a:defRPr sz="4200">
                <a:solidFill>
                  <a:schemeClr val="lt1"/>
                </a:solidFill>
              </a:defRPr>
            </a:lvl4pPr>
            <a:lvl5pPr lvl="4">
              <a:spcBef>
                <a:spcPts val="0"/>
              </a:spcBef>
              <a:buClr>
                <a:schemeClr val="lt1"/>
              </a:buClr>
              <a:buSzPct val="100000"/>
              <a:defRPr sz="4200">
                <a:solidFill>
                  <a:schemeClr val="lt1"/>
                </a:solidFill>
              </a:defRPr>
            </a:lvl5pPr>
            <a:lvl6pPr lvl="5">
              <a:spcBef>
                <a:spcPts val="0"/>
              </a:spcBef>
              <a:buClr>
                <a:schemeClr val="lt1"/>
              </a:buClr>
              <a:buSzPct val="100000"/>
              <a:defRPr sz="4200">
                <a:solidFill>
                  <a:schemeClr val="lt1"/>
                </a:solidFill>
              </a:defRPr>
            </a:lvl6pPr>
            <a:lvl7pPr lvl="6">
              <a:spcBef>
                <a:spcPts val="0"/>
              </a:spcBef>
              <a:buClr>
                <a:schemeClr val="lt1"/>
              </a:buClr>
              <a:buSzPct val="100000"/>
              <a:defRPr sz="4200">
                <a:solidFill>
                  <a:schemeClr val="lt1"/>
                </a:solidFill>
              </a:defRPr>
            </a:lvl7pPr>
            <a:lvl8pPr lvl="7">
              <a:spcBef>
                <a:spcPts val="0"/>
              </a:spcBef>
              <a:buClr>
                <a:schemeClr val="lt1"/>
              </a:buClr>
              <a:buSzPct val="100000"/>
              <a:defRPr sz="4200">
                <a:solidFill>
                  <a:schemeClr val="lt1"/>
                </a:solidFill>
              </a:defRPr>
            </a:lvl8pPr>
            <a:lvl9pPr lvl="8">
              <a:spcBef>
                <a:spcPts val="0"/>
              </a:spcBef>
              <a:buClr>
                <a:schemeClr val="lt1"/>
              </a:buClr>
              <a:buSzPct val="100000"/>
              <a:defRPr sz="4200">
                <a:solidFill>
                  <a:schemeClr val="lt1"/>
                </a:solidFill>
              </a:defRPr>
            </a:lvl9pPr>
          </a:lstStyle>
          <a:p>
            <a:endParaRPr/>
          </a:p>
        </p:txBody>
      </p:sp>
      <p:sp>
        <p:nvSpPr>
          <p:cNvPr id="17" name="Shape 17"/>
          <p:cNvSpPr txBox="1">
            <a:spLocks noGrp="1"/>
          </p:cNvSpPr>
          <p:nvPr>
            <p:ph type="subTitle" idx="1"/>
          </p:nvPr>
        </p:nvSpPr>
        <p:spPr>
          <a:xfrm>
            <a:off x="598088" y="2715912"/>
            <a:ext cx="8222100" cy="432900"/>
          </a:xfrm>
          <a:prstGeom prst="rect">
            <a:avLst/>
          </a:prstGeom>
        </p:spPr>
        <p:txBody>
          <a:bodyPr lIns="91425" tIns="91425" rIns="91425" bIns="91425" anchor="t" anchorCtr="0"/>
          <a:lstStyle>
            <a:lvl1pPr lvl="0">
              <a:lnSpc>
                <a:spcPct val="100000"/>
              </a:lnSpc>
              <a:spcBef>
                <a:spcPts val="0"/>
              </a:spcBef>
              <a:spcAft>
                <a:spcPts val="0"/>
              </a:spcAft>
              <a:buClr>
                <a:schemeClr val="lt1"/>
              </a:buClr>
              <a:buSzPct val="100000"/>
              <a:buNone/>
              <a:defRPr sz="2100">
                <a:solidFill>
                  <a:schemeClr val="lt1"/>
                </a:solidFill>
              </a:defRPr>
            </a:lvl1pPr>
            <a:lvl2pPr lvl="1">
              <a:lnSpc>
                <a:spcPct val="100000"/>
              </a:lnSpc>
              <a:spcBef>
                <a:spcPts val="0"/>
              </a:spcBef>
              <a:spcAft>
                <a:spcPts val="0"/>
              </a:spcAft>
              <a:buClr>
                <a:schemeClr val="lt1"/>
              </a:buClr>
              <a:buSzPct val="100000"/>
              <a:buNone/>
              <a:defRPr sz="2100">
                <a:solidFill>
                  <a:schemeClr val="lt1"/>
                </a:solidFill>
              </a:defRPr>
            </a:lvl2pPr>
            <a:lvl3pPr lvl="2">
              <a:lnSpc>
                <a:spcPct val="100000"/>
              </a:lnSpc>
              <a:spcBef>
                <a:spcPts val="0"/>
              </a:spcBef>
              <a:spcAft>
                <a:spcPts val="0"/>
              </a:spcAft>
              <a:buClr>
                <a:schemeClr val="lt1"/>
              </a:buClr>
              <a:buSzPct val="100000"/>
              <a:buNone/>
              <a:defRPr sz="2100">
                <a:solidFill>
                  <a:schemeClr val="lt1"/>
                </a:solidFill>
              </a:defRPr>
            </a:lvl3pPr>
            <a:lvl4pPr lvl="3">
              <a:lnSpc>
                <a:spcPct val="100000"/>
              </a:lnSpc>
              <a:spcBef>
                <a:spcPts val="0"/>
              </a:spcBef>
              <a:spcAft>
                <a:spcPts val="0"/>
              </a:spcAft>
              <a:buClr>
                <a:schemeClr val="lt1"/>
              </a:buClr>
              <a:buSzPct val="100000"/>
              <a:buNone/>
              <a:defRPr sz="2100">
                <a:solidFill>
                  <a:schemeClr val="lt1"/>
                </a:solidFill>
              </a:defRPr>
            </a:lvl4pPr>
            <a:lvl5pPr lvl="4">
              <a:lnSpc>
                <a:spcPct val="100000"/>
              </a:lnSpc>
              <a:spcBef>
                <a:spcPts val="0"/>
              </a:spcBef>
              <a:spcAft>
                <a:spcPts val="0"/>
              </a:spcAft>
              <a:buClr>
                <a:schemeClr val="lt1"/>
              </a:buClr>
              <a:buSzPct val="100000"/>
              <a:buNone/>
              <a:defRPr sz="2100">
                <a:solidFill>
                  <a:schemeClr val="lt1"/>
                </a:solidFill>
              </a:defRPr>
            </a:lvl5pPr>
            <a:lvl6pPr lvl="5">
              <a:lnSpc>
                <a:spcPct val="100000"/>
              </a:lnSpc>
              <a:spcBef>
                <a:spcPts val="0"/>
              </a:spcBef>
              <a:spcAft>
                <a:spcPts val="0"/>
              </a:spcAft>
              <a:buClr>
                <a:schemeClr val="lt1"/>
              </a:buClr>
              <a:buSzPct val="100000"/>
              <a:buNone/>
              <a:defRPr sz="2100">
                <a:solidFill>
                  <a:schemeClr val="lt1"/>
                </a:solidFill>
              </a:defRPr>
            </a:lvl6pPr>
            <a:lvl7pPr lvl="6">
              <a:lnSpc>
                <a:spcPct val="100000"/>
              </a:lnSpc>
              <a:spcBef>
                <a:spcPts val="0"/>
              </a:spcBef>
              <a:spcAft>
                <a:spcPts val="0"/>
              </a:spcAft>
              <a:buClr>
                <a:schemeClr val="lt1"/>
              </a:buClr>
              <a:buSzPct val="100000"/>
              <a:buNone/>
              <a:defRPr sz="2100">
                <a:solidFill>
                  <a:schemeClr val="lt1"/>
                </a:solidFill>
              </a:defRPr>
            </a:lvl7pPr>
            <a:lvl8pPr lvl="7">
              <a:lnSpc>
                <a:spcPct val="100000"/>
              </a:lnSpc>
              <a:spcBef>
                <a:spcPts val="0"/>
              </a:spcBef>
              <a:spcAft>
                <a:spcPts val="0"/>
              </a:spcAft>
              <a:buClr>
                <a:schemeClr val="lt1"/>
              </a:buClr>
              <a:buSzPct val="100000"/>
              <a:buNone/>
              <a:defRPr sz="2100">
                <a:solidFill>
                  <a:schemeClr val="lt1"/>
                </a:solidFill>
              </a:defRPr>
            </a:lvl8pPr>
            <a:lvl9pPr lvl="8">
              <a:lnSpc>
                <a:spcPct val="100000"/>
              </a:lnSpc>
              <a:spcBef>
                <a:spcPts val="0"/>
              </a:spcBef>
              <a:spcAft>
                <a:spcPts val="0"/>
              </a:spcAft>
              <a:buClr>
                <a:schemeClr val="lt1"/>
              </a:buClr>
              <a:buSzPct val="100000"/>
              <a:buNone/>
              <a:defRPr sz="2100">
                <a:solidFill>
                  <a:schemeClr val="lt1"/>
                </a:solidFill>
              </a:defRPr>
            </a:lvl9pPr>
          </a:lstStyle>
          <a:p>
            <a:endParaRPr/>
          </a:p>
        </p:txBody>
      </p:sp>
      <p:sp>
        <p:nvSpPr>
          <p:cNvPr id="18" name="Shape 18"/>
          <p:cNvSpPr txBox="1">
            <a:spLocks noGrp="1"/>
          </p:cNvSpPr>
          <p:nvPr>
            <p:ph type="sldNum" idx="12"/>
          </p:nvPr>
        </p:nvSpPr>
        <p:spPr>
          <a:xfrm>
            <a:off x="8460431" y="4651190"/>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tr"/>
              <a:pPr lvl="0">
                <a:spcBef>
                  <a:spcPts val="0"/>
                </a:spcBef>
                <a:buNone/>
              </a:pPr>
              <a:t>‹#›</a:t>
            </a:fld>
            <a:endParaRPr lang="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Big number">
    <p:spTree>
      <p:nvGrpSpPr>
        <p:cNvPr id="1" name="Shape 69"/>
        <p:cNvGrpSpPr/>
        <p:nvPr/>
      </p:nvGrpSpPr>
      <p:grpSpPr>
        <a:xfrm>
          <a:off x="0" y="0"/>
          <a:ext cx="0" cy="0"/>
          <a:chOff x="0" y="0"/>
          <a:chExt cx="0" cy="0"/>
        </a:xfrm>
      </p:grpSpPr>
      <p:grpSp>
        <p:nvGrpSpPr>
          <p:cNvPr id="70" name="Shape 70"/>
          <p:cNvGrpSpPr/>
          <p:nvPr/>
        </p:nvGrpSpPr>
        <p:grpSpPr>
          <a:xfrm>
            <a:off x="6098378" y="4"/>
            <a:ext cx="3045625" cy="2030570"/>
            <a:chOff x="6098378" y="4"/>
            <a:chExt cx="3045625" cy="2030570"/>
          </a:xfrm>
        </p:grpSpPr>
        <p:sp>
          <p:nvSpPr>
            <p:cNvPr id="71" name="Shape 71"/>
            <p:cNvSpPr/>
            <p:nvPr/>
          </p:nvSpPr>
          <p:spPr>
            <a:xfrm>
              <a:off x="8128803" y="15"/>
              <a:ext cx="1015200" cy="1015200"/>
            </a:xfrm>
            <a:prstGeom prst="rect">
              <a:avLst/>
            </a:prstGeom>
            <a:solidFill>
              <a:schemeClr val="accent1"/>
            </a:solidFill>
            <a:ln>
              <a:noFill/>
            </a:ln>
          </p:spPr>
          <p:txBody>
            <a:bodyPr lIns="91425" tIns="91425" rIns="91425" bIns="91425" anchor="ctr" anchorCtr="0">
              <a:noAutofit/>
            </a:bodyPr>
            <a:lstStyle/>
            <a:p>
              <a:pPr lvl="0">
                <a:spcBef>
                  <a:spcPts val="0"/>
                </a:spcBef>
                <a:buNone/>
              </a:pPr>
              <a:endParaRPr/>
            </a:p>
          </p:txBody>
        </p:sp>
        <p:sp>
          <p:nvSpPr>
            <p:cNvPr id="72" name="Shape 72"/>
            <p:cNvSpPr/>
            <p:nvPr/>
          </p:nvSpPr>
          <p:spPr>
            <a:xfrm flipH="1">
              <a:off x="7113463" y="4"/>
              <a:ext cx="1015200" cy="1015200"/>
            </a:xfrm>
            <a:prstGeom prst="rtTriangle">
              <a:avLst/>
            </a:prstGeom>
            <a:solidFill>
              <a:schemeClr val="accent2"/>
            </a:solidFill>
            <a:ln>
              <a:noFill/>
            </a:ln>
          </p:spPr>
          <p:txBody>
            <a:bodyPr lIns="91425" tIns="91425" rIns="91425" bIns="91425" anchor="ctr" anchorCtr="0">
              <a:noAutofit/>
            </a:bodyPr>
            <a:lstStyle/>
            <a:p>
              <a:pPr lvl="0">
                <a:spcBef>
                  <a:spcPts val="0"/>
                </a:spcBef>
                <a:buNone/>
              </a:pPr>
              <a:endParaRPr/>
            </a:p>
          </p:txBody>
        </p:sp>
        <p:sp>
          <p:nvSpPr>
            <p:cNvPr id="73" name="Shape 73"/>
            <p:cNvSpPr/>
            <p:nvPr/>
          </p:nvSpPr>
          <p:spPr>
            <a:xfrm rot="10800000" flipH="1">
              <a:off x="7113588" y="106"/>
              <a:ext cx="1015200" cy="1015200"/>
            </a:xfrm>
            <a:prstGeom prst="rtTriangle">
              <a:avLst/>
            </a:prstGeom>
            <a:solidFill>
              <a:schemeClr val="accent6"/>
            </a:solidFill>
            <a:ln>
              <a:noFill/>
            </a:ln>
          </p:spPr>
          <p:txBody>
            <a:bodyPr lIns="91425" tIns="91425" rIns="91425" bIns="91425" anchor="ctr" anchorCtr="0">
              <a:noAutofit/>
            </a:bodyPr>
            <a:lstStyle/>
            <a:p>
              <a:pPr lvl="0">
                <a:spcBef>
                  <a:spcPts val="0"/>
                </a:spcBef>
                <a:buNone/>
              </a:pPr>
              <a:endParaRPr/>
            </a:p>
          </p:txBody>
        </p:sp>
        <p:sp>
          <p:nvSpPr>
            <p:cNvPr id="74" name="Shape 74"/>
            <p:cNvSpPr/>
            <p:nvPr/>
          </p:nvSpPr>
          <p:spPr>
            <a:xfrm rot="10800000">
              <a:off x="6098378" y="96"/>
              <a:ext cx="1015200" cy="1015200"/>
            </a:xfrm>
            <a:prstGeom prst="rtTriangle">
              <a:avLst/>
            </a:prstGeom>
            <a:solidFill>
              <a:schemeClr val="accent1"/>
            </a:solidFill>
            <a:ln>
              <a:noFill/>
            </a:ln>
          </p:spPr>
          <p:txBody>
            <a:bodyPr lIns="91425" tIns="91425" rIns="91425" bIns="91425" anchor="ctr" anchorCtr="0">
              <a:noAutofit/>
            </a:bodyPr>
            <a:lstStyle/>
            <a:p>
              <a:pPr lvl="0">
                <a:spcBef>
                  <a:spcPts val="0"/>
                </a:spcBef>
                <a:buNone/>
              </a:pPr>
              <a:endParaRPr/>
            </a:p>
          </p:txBody>
        </p:sp>
        <p:sp>
          <p:nvSpPr>
            <p:cNvPr id="75" name="Shape 75"/>
            <p:cNvSpPr/>
            <p:nvPr/>
          </p:nvSpPr>
          <p:spPr>
            <a:xfrm rot="10800000">
              <a:off x="8128789" y="1015375"/>
              <a:ext cx="1015200" cy="1015200"/>
            </a:xfrm>
            <a:prstGeom prst="rtTriangle">
              <a:avLst/>
            </a:prstGeom>
            <a:solidFill>
              <a:schemeClr val="accent6"/>
            </a:solidFill>
            <a:ln>
              <a:noFill/>
            </a:ln>
          </p:spPr>
          <p:txBody>
            <a:bodyPr lIns="91425" tIns="91425" rIns="91425" bIns="91425" anchor="ctr" anchorCtr="0">
              <a:noAutofit/>
            </a:bodyPr>
            <a:lstStyle/>
            <a:p>
              <a:pPr lvl="0">
                <a:spcBef>
                  <a:spcPts val="0"/>
                </a:spcBef>
                <a:buNone/>
              </a:pPr>
              <a:endParaRPr/>
            </a:p>
          </p:txBody>
        </p:sp>
      </p:grpSp>
      <p:sp>
        <p:nvSpPr>
          <p:cNvPr id="76" name="Shape 76"/>
          <p:cNvSpPr txBox="1">
            <a:spLocks noGrp="1"/>
          </p:cNvSpPr>
          <p:nvPr>
            <p:ph type="title"/>
          </p:nvPr>
        </p:nvSpPr>
        <p:spPr>
          <a:xfrm>
            <a:off x="311700" y="1256050"/>
            <a:ext cx="8520600" cy="2030700"/>
          </a:xfrm>
          <a:prstGeom prst="rect">
            <a:avLst/>
          </a:prstGeom>
        </p:spPr>
        <p:txBody>
          <a:bodyPr lIns="91425" tIns="91425" rIns="91425" bIns="91425" anchor="b" anchorCtr="0"/>
          <a:lstStyle>
            <a:lvl1pPr lvl="0" algn="ctr">
              <a:spcBef>
                <a:spcPts val="0"/>
              </a:spcBef>
              <a:buClr>
                <a:schemeClr val="lt1"/>
              </a:buClr>
              <a:buSzPct val="100000"/>
              <a:defRPr sz="12000">
                <a:solidFill>
                  <a:schemeClr val="lt1"/>
                </a:solidFill>
              </a:defRPr>
            </a:lvl1pPr>
            <a:lvl2pPr lvl="1" algn="ctr">
              <a:spcBef>
                <a:spcPts val="0"/>
              </a:spcBef>
              <a:buClr>
                <a:schemeClr val="lt1"/>
              </a:buClr>
              <a:buSzPct val="100000"/>
              <a:defRPr sz="12000">
                <a:solidFill>
                  <a:schemeClr val="lt1"/>
                </a:solidFill>
              </a:defRPr>
            </a:lvl2pPr>
            <a:lvl3pPr lvl="2" algn="ctr">
              <a:spcBef>
                <a:spcPts val="0"/>
              </a:spcBef>
              <a:buClr>
                <a:schemeClr val="lt1"/>
              </a:buClr>
              <a:buSzPct val="100000"/>
              <a:defRPr sz="12000">
                <a:solidFill>
                  <a:schemeClr val="lt1"/>
                </a:solidFill>
              </a:defRPr>
            </a:lvl3pPr>
            <a:lvl4pPr lvl="3" algn="ctr">
              <a:spcBef>
                <a:spcPts val="0"/>
              </a:spcBef>
              <a:buClr>
                <a:schemeClr val="lt1"/>
              </a:buClr>
              <a:buSzPct val="100000"/>
              <a:defRPr sz="12000">
                <a:solidFill>
                  <a:schemeClr val="lt1"/>
                </a:solidFill>
              </a:defRPr>
            </a:lvl4pPr>
            <a:lvl5pPr lvl="4" algn="ctr">
              <a:spcBef>
                <a:spcPts val="0"/>
              </a:spcBef>
              <a:buClr>
                <a:schemeClr val="lt1"/>
              </a:buClr>
              <a:buSzPct val="100000"/>
              <a:defRPr sz="12000">
                <a:solidFill>
                  <a:schemeClr val="lt1"/>
                </a:solidFill>
              </a:defRPr>
            </a:lvl5pPr>
            <a:lvl6pPr lvl="5" algn="ctr">
              <a:spcBef>
                <a:spcPts val="0"/>
              </a:spcBef>
              <a:buClr>
                <a:schemeClr val="lt1"/>
              </a:buClr>
              <a:buSzPct val="100000"/>
              <a:defRPr sz="12000">
                <a:solidFill>
                  <a:schemeClr val="lt1"/>
                </a:solidFill>
              </a:defRPr>
            </a:lvl6pPr>
            <a:lvl7pPr lvl="6" algn="ctr">
              <a:spcBef>
                <a:spcPts val="0"/>
              </a:spcBef>
              <a:buClr>
                <a:schemeClr val="lt1"/>
              </a:buClr>
              <a:buSzPct val="100000"/>
              <a:defRPr sz="12000">
                <a:solidFill>
                  <a:schemeClr val="lt1"/>
                </a:solidFill>
              </a:defRPr>
            </a:lvl7pPr>
            <a:lvl8pPr lvl="7" algn="ctr">
              <a:spcBef>
                <a:spcPts val="0"/>
              </a:spcBef>
              <a:buClr>
                <a:schemeClr val="lt1"/>
              </a:buClr>
              <a:buSzPct val="100000"/>
              <a:defRPr sz="12000">
                <a:solidFill>
                  <a:schemeClr val="lt1"/>
                </a:solidFill>
              </a:defRPr>
            </a:lvl8pPr>
            <a:lvl9pPr lvl="8" algn="ctr">
              <a:spcBef>
                <a:spcPts val="0"/>
              </a:spcBef>
              <a:buClr>
                <a:schemeClr val="lt1"/>
              </a:buClr>
              <a:buSzPct val="100000"/>
              <a:defRPr sz="12000">
                <a:solidFill>
                  <a:schemeClr val="lt1"/>
                </a:solidFill>
              </a:defRPr>
            </a:lvl9pPr>
          </a:lstStyle>
          <a:p>
            <a:endParaRPr/>
          </a:p>
        </p:txBody>
      </p:sp>
      <p:sp>
        <p:nvSpPr>
          <p:cNvPr id="77" name="Shape 77"/>
          <p:cNvSpPr txBox="1">
            <a:spLocks noGrp="1"/>
          </p:cNvSpPr>
          <p:nvPr>
            <p:ph type="body" idx="1"/>
          </p:nvPr>
        </p:nvSpPr>
        <p:spPr>
          <a:xfrm>
            <a:off x="311700" y="3369225"/>
            <a:ext cx="8520600" cy="1281900"/>
          </a:xfrm>
          <a:prstGeom prst="rect">
            <a:avLst/>
          </a:prstGeom>
        </p:spPr>
        <p:txBody>
          <a:bodyPr lIns="91425" tIns="91425" rIns="91425" bIns="91425" anchor="t" anchorCtr="0"/>
          <a:lstStyle>
            <a:lvl1pPr lvl="0" algn="ctr">
              <a:spcBef>
                <a:spcPts val="0"/>
              </a:spcBef>
              <a:buClr>
                <a:schemeClr val="lt1"/>
              </a:buClr>
              <a:defRPr>
                <a:solidFill>
                  <a:schemeClr val="lt1"/>
                </a:solidFill>
              </a:defRPr>
            </a:lvl1pPr>
            <a:lvl2pPr lvl="1" algn="ctr">
              <a:spcBef>
                <a:spcPts val="0"/>
              </a:spcBef>
              <a:buClr>
                <a:schemeClr val="lt1"/>
              </a:buClr>
              <a:defRPr>
                <a:solidFill>
                  <a:schemeClr val="lt1"/>
                </a:solidFill>
              </a:defRPr>
            </a:lvl2pPr>
            <a:lvl3pPr lvl="2" algn="ctr">
              <a:spcBef>
                <a:spcPts val="0"/>
              </a:spcBef>
              <a:buClr>
                <a:schemeClr val="lt1"/>
              </a:buClr>
              <a:defRPr>
                <a:solidFill>
                  <a:schemeClr val="lt1"/>
                </a:solidFill>
              </a:defRPr>
            </a:lvl3pPr>
            <a:lvl4pPr lvl="3" algn="ctr">
              <a:spcBef>
                <a:spcPts val="0"/>
              </a:spcBef>
              <a:buClr>
                <a:schemeClr val="lt1"/>
              </a:buClr>
              <a:defRPr>
                <a:solidFill>
                  <a:schemeClr val="lt1"/>
                </a:solidFill>
              </a:defRPr>
            </a:lvl4pPr>
            <a:lvl5pPr lvl="4" algn="ctr">
              <a:spcBef>
                <a:spcPts val="0"/>
              </a:spcBef>
              <a:buClr>
                <a:schemeClr val="lt1"/>
              </a:buClr>
              <a:defRPr>
                <a:solidFill>
                  <a:schemeClr val="lt1"/>
                </a:solidFill>
              </a:defRPr>
            </a:lvl5pPr>
            <a:lvl6pPr lvl="5" algn="ctr">
              <a:spcBef>
                <a:spcPts val="0"/>
              </a:spcBef>
              <a:buClr>
                <a:schemeClr val="lt1"/>
              </a:buClr>
              <a:defRPr>
                <a:solidFill>
                  <a:schemeClr val="lt1"/>
                </a:solidFill>
              </a:defRPr>
            </a:lvl6pPr>
            <a:lvl7pPr lvl="6" algn="ctr">
              <a:spcBef>
                <a:spcPts val="0"/>
              </a:spcBef>
              <a:buClr>
                <a:schemeClr val="lt1"/>
              </a:buClr>
              <a:defRPr>
                <a:solidFill>
                  <a:schemeClr val="lt1"/>
                </a:solidFill>
              </a:defRPr>
            </a:lvl7pPr>
            <a:lvl8pPr lvl="7" algn="ctr">
              <a:spcBef>
                <a:spcPts val="0"/>
              </a:spcBef>
              <a:buClr>
                <a:schemeClr val="lt1"/>
              </a:buClr>
              <a:defRPr>
                <a:solidFill>
                  <a:schemeClr val="lt1"/>
                </a:solidFill>
              </a:defRPr>
            </a:lvl8pPr>
            <a:lvl9pPr lvl="8" algn="ctr">
              <a:spcBef>
                <a:spcPts val="0"/>
              </a:spcBef>
              <a:buClr>
                <a:schemeClr val="lt1"/>
              </a:buClr>
              <a:defRPr>
                <a:solidFill>
                  <a:schemeClr val="lt1"/>
                </a:solidFill>
              </a:defRPr>
            </a:lvl9pPr>
          </a:lstStyle>
          <a:p>
            <a:endParaRPr/>
          </a:p>
        </p:txBody>
      </p:sp>
      <p:sp>
        <p:nvSpPr>
          <p:cNvPr id="78" name="Shape 78"/>
          <p:cNvSpPr txBox="1">
            <a:spLocks noGrp="1"/>
          </p:cNvSpPr>
          <p:nvPr>
            <p:ph type="sldNum" idx="12"/>
          </p:nvPr>
        </p:nvSpPr>
        <p:spPr>
          <a:xfrm>
            <a:off x="8460431" y="4651190"/>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tr"/>
              <a:pPr lvl="0">
                <a:spcBef>
                  <a:spcPts val="0"/>
                </a:spcBef>
                <a:buNone/>
              </a:pPr>
              <a:t>‹#›</a:t>
            </a:fld>
            <a:endParaRPr lang="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79"/>
        <p:cNvGrpSpPr/>
        <p:nvPr/>
      </p:nvGrpSpPr>
      <p:grpSpPr>
        <a:xfrm>
          <a:off x="0" y="0"/>
          <a:ext cx="0" cy="0"/>
          <a:chOff x="0" y="0"/>
          <a:chExt cx="0" cy="0"/>
        </a:xfrm>
      </p:grpSpPr>
      <p:sp>
        <p:nvSpPr>
          <p:cNvPr id="80" name="Shape 80"/>
          <p:cNvSpPr txBox="1">
            <a:spLocks noGrp="1"/>
          </p:cNvSpPr>
          <p:nvPr>
            <p:ph type="sldNum" idx="12"/>
          </p:nvPr>
        </p:nvSpPr>
        <p:spPr>
          <a:xfrm>
            <a:off x="8460431" y="4651190"/>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tr">
                <a:solidFill>
                  <a:schemeClr val="dk2"/>
                </a:solidFill>
              </a:rPr>
              <a:pPr lvl="0">
                <a:spcBef>
                  <a:spcPts val="0"/>
                </a:spcBef>
                <a:buNone/>
              </a:pPr>
              <a:t>‹#›</a:t>
            </a:fld>
            <a:endParaRPr lang="tr">
              <a:solidFill>
                <a:schemeClr val="dk2"/>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9"/>
        <p:cNvGrpSpPr/>
        <p:nvPr/>
      </p:nvGrpSpPr>
      <p:grpSpPr>
        <a:xfrm>
          <a:off x="0" y="0"/>
          <a:ext cx="0" cy="0"/>
          <a:chOff x="0" y="0"/>
          <a:chExt cx="0" cy="0"/>
        </a:xfrm>
      </p:grpSpPr>
      <p:grpSp>
        <p:nvGrpSpPr>
          <p:cNvPr id="20" name="Shape 20"/>
          <p:cNvGrpSpPr/>
          <p:nvPr/>
        </p:nvGrpSpPr>
        <p:grpSpPr>
          <a:xfrm>
            <a:off x="6098378" y="4"/>
            <a:ext cx="3045625" cy="2030570"/>
            <a:chOff x="6098378" y="4"/>
            <a:chExt cx="3045625" cy="2030570"/>
          </a:xfrm>
        </p:grpSpPr>
        <p:sp>
          <p:nvSpPr>
            <p:cNvPr id="21" name="Shape 21"/>
            <p:cNvSpPr/>
            <p:nvPr/>
          </p:nvSpPr>
          <p:spPr>
            <a:xfrm>
              <a:off x="8128803" y="15"/>
              <a:ext cx="1015200" cy="1015200"/>
            </a:xfrm>
            <a:prstGeom prst="rect">
              <a:avLst/>
            </a:prstGeom>
            <a:solidFill>
              <a:schemeClr val="accent1"/>
            </a:solidFill>
            <a:ln>
              <a:noFill/>
            </a:ln>
          </p:spPr>
          <p:txBody>
            <a:bodyPr lIns="91425" tIns="91425" rIns="91425" bIns="91425" anchor="ctr" anchorCtr="0">
              <a:noAutofit/>
            </a:bodyPr>
            <a:lstStyle/>
            <a:p>
              <a:pPr lvl="0">
                <a:spcBef>
                  <a:spcPts val="0"/>
                </a:spcBef>
                <a:buNone/>
              </a:pPr>
              <a:endParaRPr/>
            </a:p>
          </p:txBody>
        </p:sp>
        <p:sp>
          <p:nvSpPr>
            <p:cNvPr id="22" name="Shape 22"/>
            <p:cNvSpPr/>
            <p:nvPr/>
          </p:nvSpPr>
          <p:spPr>
            <a:xfrm flipH="1">
              <a:off x="7113463" y="4"/>
              <a:ext cx="1015200" cy="1015200"/>
            </a:xfrm>
            <a:prstGeom prst="rtTriangle">
              <a:avLst/>
            </a:prstGeom>
            <a:solidFill>
              <a:schemeClr val="accent2"/>
            </a:solidFill>
            <a:ln>
              <a:noFill/>
            </a:ln>
          </p:spPr>
          <p:txBody>
            <a:bodyPr lIns="91425" tIns="91425" rIns="91425" bIns="91425" anchor="ctr" anchorCtr="0">
              <a:noAutofit/>
            </a:bodyPr>
            <a:lstStyle/>
            <a:p>
              <a:pPr lvl="0">
                <a:spcBef>
                  <a:spcPts val="0"/>
                </a:spcBef>
                <a:buNone/>
              </a:pPr>
              <a:endParaRPr/>
            </a:p>
          </p:txBody>
        </p:sp>
        <p:sp>
          <p:nvSpPr>
            <p:cNvPr id="23" name="Shape 23"/>
            <p:cNvSpPr/>
            <p:nvPr/>
          </p:nvSpPr>
          <p:spPr>
            <a:xfrm rot="10800000" flipH="1">
              <a:off x="7113588" y="106"/>
              <a:ext cx="1015200" cy="1015200"/>
            </a:xfrm>
            <a:prstGeom prst="rtTriangle">
              <a:avLst/>
            </a:prstGeom>
            <a:solidFill>
              <a:schemeClr val="accent6"/>
            </a:solidFill>
            <a:ln>
              <a:noFill/>
            </a:ln>
          </p:spPr>
          <p:txBody>
            <a:bodyPr lIns="91425" tIns="91425" rIns="91425" bIns="91425" anchor="ctr" anchorCtr="0">
              <a:noAutofit/>
            </a:bodyPr>
            <a:lstStyle/>
            <a:p>
              <a:pPr lvl="0">
                <a:spcBef>
                  <a:spcPts val="0"/>
                </a:spcBef>
                <a:buNone/>
              </a:pPr>
              <a:endParaRPr/>
            </a:p>
          </p:txBody>
        </p:sp>
        <p:sp>
          <p:nvSpPr>
            <p:cNvPr id="24" name="Shape 24"/>
            <p:cNvSpPr/>
            <p:nvPr/>
          </p:nvSpPr>
          <p:spPr>
            <a:xfrm rot="10800000">
              <a:off x="6098378" y="96"/>
              <a:ext cx="1015200" cy="1015200"/>
            </a:xfrm>
            <a:prstGeom prst="rtTriangle">
              <a:avLst/>
            </a:prstGeom>
            <a:solidFill>
              <a:schemeClr val="accent1"/>
            </a:solidFill>
            <a:ln>
              <a:noFill/>
            </a:ln>
          </p:spPr>
          <p:txBody>
            <a:bodyPr lIns="91425" tIns="91425" rIns="91425" bIns="91425" anchor="ctr" anchorCtr="0">
              <a:noAutofit/>
            </a:bodyPr>
            <a:lstStyle/>
            <a:p>
              <a:pPr lvl="0">
                <a:spcBef>
                  <a:spcPts val="0"/>
                </a:spcBef>
                <a:buNone/>
              </a:pPr>
              <a:endParaRPr/>
            </a:p>
          </p:txBody>
        </p:sp>
        <p:sp>
          <p:nvSpPr>
            <p:cNvPr id="25" name="Shape 25"/>
            <p:cNvSpPr/>
            <p:nvPr/>
          </p:nvSpPr>
          <p:spPr>
            <a:xfrm rot="10800000">
              <a:off x="8128789" y="1015375"/>
              <a:ext cx="1015200" cy="1015200"/>
            </a:xfrm>
            <a:prstGeom prst="rtTriangle">
              <a:avLst/>
            </a:prstGeom>
            <a:solidFill>
              <a:schemeClr val="accent6"/>
            </a:solidFill>
            <a:ln>
              <a:noFill/>
            </a:ln>
          </p:spPr>
          <p:txBody>
            <a:bodyPr lIns="91425" tIns="91425" rIns="91425" bIns="91425" anchor="ctr" anchorCtr="0">
              <a:noAutofit/>
            </a:bodyPr>
            <a:lstStyle/>
            <a:p>
              <a:pPr lvl="0">
                <a:spcBef>
                  <a:spcPts val="0"/>
                </a:spcBef>
                <a:buNone/>
              </a:pPr>
              <a:endParaRPr/>
            </a:p>
          </p:txBody>
        </p:sp>
      </p:grpSp>
      <p:sp>
        <p:nvSpPr>
          <p:cNvPr id="26" name="Shape 26"/>
          <p:cNvSpPr txBox="1">
            <a:spLocks noGrp="1"/>
          </p:cNvSpPr>
          <p:nvPr>
            <p:ph type="title"/>
          </p:nvPr>
        </p:nvSpPr>
        <p:spPr>
          <a:xfrm>
            <a:off x="598100" y="2152347"/>
            <a:ext cx="8222100" cy="838800"/>
          </a:xfrm>
          <a:prstGeom prst="rect">
            <a:avLst/>
          </a:prstGeom>
        </p:spPr>
        <p:txBody>
          <a:bodyPr lIns="91425" tIns="91425" rIns="91425" bIns="91425" anchor="ctr" anchorCtr="0"/>
          <a:lstStyle>
            <a:lvl1pPr lvl="0">
              <a:spcBef>
                <a:spcPts val="0"/>
              </a:spcBef>
              <a:buClr>
                <a:schemeClr val="lt1"/>
              </a:buClr>
              <a:buSzPct val="100000"/>
              <a:defRPr sz="4200">
                <a:solidFill>
                  <a:schemeClr val="lt1"/>
                </a:solidFill>
              </a:defRPr>
            </a:lvl1pPr>
            <a:lvl2pPr lvl="1">
              <a:spcBef>
                <a:spcPts val="0"/>
              </a:spcBef>
              <a:buClr>
                <a:schemeClr val="lt1"/>
              </a:buClr>
              <a:buSzPct val="100000"/>
              <a:defRPr sz="4200">
                <a:solidFill>
                  <a:schemeClr val="lt1"/>
                </a:solidFill>
              </a:defRPr>
            </a:lvl2pPr>
            <a:lvl3pPr lvl="2">
              <a:spcBef>
                <a:spcPts val="0"/>
              </a:spcBef>
              <a:buClr>
                <a:schemeClr val="lt1"/>
              </a:buClr>
              <a:buSzPct val="100000"/>
              <a:defRPr sz="4200">
                <a:solidFill>
                  <a:schemeClr val="lt1"/>
                </a:solidFill>
              </a:defRPr>
            </a:lvl3pPr>
            <a:lvl4pPr lvl="3">
              <a:spcBef>
                <a:spcPts val="0"/>
              </a:spcBef>
              <a:buClr>
                <a:schemeClr val="lt1"/>
              </a:buClr>
              <a:buSzPct val="100000"/>
              <a:defRPr sz="4200">
                <a:solidFill>
                  <a:schemeClr val="lt1"/>
                </a:solidFill>
              </a:defRPr>
            </a:lvl4pPr>
            <a:lvl5pPr lvl="4">
              <a:spcBef>
                <a:spcPts val="0"/>
              </a:spcBef>
              <a:buClr>
                <a:schemeClr val="lt1"/>
              </a:buClr>
              <a:buSzPct val="100000"/>
              <a:defRPr sz="4200">
                <a:solidFill>
                  <a:schemeClr val="lt1"/>
                </a:solidFill>
              </a:defRPr>
            </a:lvl5pPr>
            <a:lvl6pPr lvl="5">
              <a:spcBef>
                <a:spcPts val="0"/>
              </a:spcBef>
              <a:buClr>
                <a:schemeClr val="lt1"/>
              </a:buClr>
              <a:buSzPct val="100000"/>
              <a:defRPr sz="4200">
                <a:solidFill>
                  <a:schemeClr val="lt1"/>
                </a:solidFill>
              </a:defRPr>
            </a:lvl6pPr>
            <a:lvl7pPr lvl="6">
              <a:spcBef>
                <a:spcPts val="0"/>
              </a:spcBef>
              <a:buClr>
                <a:schemeClr val="lt1"/>
              </a:buClr>
              <a:buSzPct val="100000"/>
              <a:defRPr sz="4200">
                <a:solidFill>
                  <a:schemeClr val="lt1"/>
                </a:solidFill>
              </a:defRPr>
            </a:lvl7pPr>
            <a:lvl8pPr lvl="7">
              <a:spcBef>
                <a:spcPts val="0"/>
              </a:spcBef>
              <a:buClr>
                <a:schemeClr val="lt1"/>
              </a:buClr>
              <a:buSzPct val="100000"/>
              <a:defRPr sz="4200">
                <a:solidFill>
                  <a:schemeClr val="lt1"/>
                </a:solidFill>
              </a:defRPr>
            </a:lvl8pPr>
            <a:lvl9pPr lvl="8">
              <a:spcBef>
                <a:spcPts val="0"/>
              </a:spcBef>
              <a:buClr>
                <a:schemeClr val="lt1"/>
              </a:buClr>
              <a:buSzPct val="100000"/>
              <a:defRPr sz="4200">
                <a:solidFill>
                  <a:schemeClr val="lt1"/>
                </a:solidFill>
              </a:defRPr>
            </a:lvl9pPr>
          </a:lstStyle>
          <a:p>
            <a:endParaRPr/>
          </a:p>
        </p:txBody>
      </p:sp>
      <p:sp>
        <p:nvSpPr>
          <p:cNvPr id="27" name="Shape 27"/>
          <p:cNvSpPr txBox="1">
            <a:spLocks noGrp="1"/>
          </p:cNvSpPr>
          <p:nvPr>
            <p:ph type="sldNum" idx="12"/>
          </p:nvPr>
        </p:nvSpPr>
        <p:spPr>
          <a:xfrm>
            <a:off x="8460431" y="4651190"/>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tr"/>
              <a:pPr lvl="0">
                <a:spcBef>
                  <a:spcPts val="0"/>
                </a:spcBef>
                <a:buNone/>
              </a:pPr>
              <a:t>‹#›</a:t>
            </a:fld>
            <a:endParaRPr lang="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28"/>
        <p:cNvGrpSpPr/>
        <p:nvPr/>
      </p:nvGrpSpPr>
      <p:grpSpPr>
        <a:xfrm>
          <a:off x="0" y="0"/>
          <a:ext cx="0" cy="0"/>
          <a:chOff x="0" y="0"/>
          <a:chExt cx="0" cy="0"/>
        </a:xfrm>
      </p:grpSpPr>
      <p:grpSp>
        <p:nvGrpSpPr>
          <p:cNvPr id="29" name="Shape 29"/>
          <p:cNvGrpSpPr/>
          <p:nvPr/>
        </p:nvGrpSpPr>
        <p:grpSpPr>
          <a:xfrm>
            <a:off x="0" y="3903669"/>
            <a:ext cx="9144000" cy="1239925"/>
            <a:chOff x="0" y="3903669"/>
            <a:chExt cx="9144000" cy="1239925"/>
          </a:xfrm>
        </p:grpSpPr>
        <p:sp>
          <p:nvSpPr>
            <p:cNvPr id="30" name="Shape 30"/>
            <p:cNvSpPr/>
            <p:nvPr/>
          </p:nvSpPr>
          <p:spPr>
            <a:xfrm>
              <a:off x="8154895" y="3903669"/>
              <a:ext cx="989100" cy="987900"/>
            </a:xfrm>
            <a:prstGeom prst="rtTriangle">
              <a:avLst/>
            </a:prstGeom>
            <a:solidFill>
              <a:schemeClr val="accent5"/>
            </a:solidFill>
            <a:ln>
              <a:noFill/>
            </a:ln>
          </p:spPr>
          <p:txBody>
            <a:bodyPr lIns="91425" tIns="91425" rIns="91425" bIns="91425" anchor="ctr" anchorCtr="0">
              <a:noAutofit/>
            </a:bodyPr>
            <a:lstStyle/>
            <a:p>
              <a:pPr lvl="0">
                <a:spcBef>
                  <a:spcPts val="0"/>
                </a:spcBef>
                <a:buNone/>
              </a:pPr>
              <a:endParaRPr/>
            </a:p>
          </p:txBody>
        </p:sp>
        <p:sp>
          <p:nvSpPr>
            <p:cNvPr id="31" name="Shape 31"/>
            <p:cNvSpPr/>
            <p:nvPr/>
          </p:nvSpPr>
          <p:spPr>
            <a:xfrm flipH="1">
              <a:off x="6181162" y="3903669"/>
              <a:ext cx="989100" cy="987900"/>
            </a:xfrm>
            <a:prstGeom prst="rtTriangle">
              <a:avLst/>
            </a:prstGeom>
            <a:solidFill>
              <a:schemeClr val="accent5"/>
            </a:solidFill>
            <a:ln>
              <a:noFill/>
            </a:ln>
          </p:spPr>
          <p:txBody>
            <a:bodyPr lIns="91425" tIns="91425" rIns="91425" bIns="91425" anchor="ctr" anchorCtr="0">
              <a:noAutofit/>
            </a:bodyPr>
            <a:lstStyle/>
            <a:p>
              <a:pPr lvl="0">
                <a:spcBef>
                  <a:spcPts val="0"/>
                </a:spcBef>
                <a:buNone/>
              </a:pPr>
              <a:endParaRPr/>
            </a:p>
          </p:txBody>
        </p:sp>
        <p:sp>
          <p:nvSpPr>
            <p:cNvPr id="32" name="Shape 32"/>
            <p:cNvSpPr/>
            <p:nvPr/>
          </p:nvSpPr>
          <p:spPr>
            <a:xfrm>
              <a:off x="7170274" y="3903669"/>
              <a:ext cx="989100" cy="987900"/>
            </a:xfrm>
            <a:prstGeom prst="rect">
              <a:avLst/>
            </a:prstGeom>
            <a:solidFill>
              <a:schemeClr val="accent4"/>
            </a:solidFill>
            <a:ln>
              <a:noFill/>
            </a:ln>
          </p:spPr>
          <p:txBody>
            <a:bodyPr lIns="91425" tIns="91425" rIns="91425" bIns="91425" anchor="ctr" anchorCtr="0">
              <a:noAutofit/>
            </a:bodyPr>
            <a:lstStyle/>
            <a:p>
              <a:pPr lvl="0">
                <a:spcBef>
                  <a:spcPts val="0"/>
                </a:spcBef>
                <a:buNone/>
              </a:pPr>
              <a:endParaRPr/>
            </a:p>
          </p:txBody>
        </p:sp>
        <p:sp>
          <p:nvSpPr>
            <p:cNvPr id="33" name="Shape 33"/>
            <p:cNvSpPr/>
            <p:nvPr/>
          </p:nvSpPr>
          <p:spPr>
            <a:xfrm rot="10800000">
              <a:off x="8154757" y="3903682"/>
              <a:ext cx="989100" cy="987900"/>
            </a:xfrm>
            <a:prstGeom prst="rtTriangle">
              <a:avLst/>
            </a:prstGeom>
            <a:solidFill>
              <a:schemeClr val="accent3"/>
            </a:solidFill>
            <a:ln>
              <a:noFill/>
            </a:ln>
          </p:spPr>
          <p:txBody>
            <a:bodyPr lIns="91425" tIns="91425" rIns="91425" bIns="91425" anchor="ctr" anchorCtr="0">
              <a:noAutofit/>
            </a:bodyPr>
            <a:lstStyle/>
            <a:p>
              <a:pPr lvl="0">
                <a:spcBef>
                  <a:spcPts val="0"/>
                </a:spcBef>
                <a:buNone/>
              </a:pPr>
              <a:endParaRPr/>
            </a:p>
          </p:txBody>
        </p:sp>
        <p:sp>
          <p:nvSpPr>
            <p:cNvPr id="34" name="Shape 34"/>
            <p:cNvSpPr/>
            <p:nvPr/>
          </p:nvSpPr>
          <p:spPr>
            <a:xfrm>
              <a:off x="0" y="4891594"/>
              <a:ext cx="9144000" cy="252000"/>
            </a:xfrm>
            <a:prstGeom prst="rect">
              <a:avLst/>
            </a:prstGeom>
            <a:solidFill>
              <a:schemeClr val="dk1"/>
            </a:solidFill>
            <a:ln>
              <a:noFill/>
            </a:ln>
          </p:spPr>
          <p:txBody>
            <a:bodyPr lIns="91425" tIns="91425" rIns="91425" bIns="91425" anchor="ctr" anchorCtr="0">
              <a:noAutofit/>
            </a:bodyPr>
            <a:lstStyle/>
            <a:p>
              <a:pPr lvl="0">
                <a:spcBef>
                  <a:spcPts val="0"/>
                </a:spcBef>
                <a:buNone/>
              </a:pPr>
              <a:endParaRPr/>
            </a:p>
          </p:txBody>
        </p:sp>
      </p:grpSp>
      <p:sp>
        <p:nvSpPr>
          <p:cNvPr id="35" name="Shape 35"/>
          <p:cNvSpPr txBox="1">
            <a:spLocks noGrp="1"/>
          </p:cNvSpPr>
          <p:nvPr>
            <p:ph type="title"/>
          </p:nvPr>
        </p:nvSpPr>
        <p:spPr>
          <a:xfrm>
            <a:off x="311700" y="410000"/>
            <a:ext cx="8520600" cy="6078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36" name="Shape 36"/>
          <p:cNvSpPr txBox="1">
            <a:spLocks noGrp="1"/>
          </p:cNvSpPr>
          <p:nvPr>
            <p:ph type="body" idx="1"/>
          </p:nvPr>
        </p:nvSpPr>
        <p:spPr>
          <a:xfrm>
            <a:off x="311700" y="1229875"/>
            <a:ext cx="8520600" cy="33390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37" name="Shape 37"/>
          <p:cNvSpPr txBox="1">
            <a:spLocks noGrp="1"/>
          </p:cNvSpPr>
          <p:nvPr>
            <p:ph type="sldNum" idx="12"/>
          </p:nvPr>
        </p:nvSpPr>
        <p:spPr>
          <a:xfrm>
            <a:off x="8460431" y="4651190"/>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tr"/>
              <a:pPr lvl="0">
                <a:spcBef>
                  <a:spcPts val="0"/>
                </a:spcBef>
                <a:buNone/>
              </a:pPr>
              <a:t>‹#›</a:t>
            </a:fld>
            <a:endParaRPr lang="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38"/>
        <p:cNvGrpSpPr/>
        <p:nvPr/>
      </p:nvGrpSpPr>
      <p:grpSpPr>
        <a:xfrm>
          <a:off x="0" y="0"/>
          <a:ext cx="0" cy="0"/>
          <a:chOff x="0" y="0"/>
          <a:chExt cx="0" cy="0"/>
        </a:xfrm>
      </p:grpSpPr>
      <p:sp>
        <p:nvSpPr>
          <p:cNvPr id="39" name="Shape 39"/>
          <p:cNvSpPr txBox="1">
            <a:spLocks noGrp="1"/>
          </p:cNvSpPr>
          <p:nvPr>
            <p:ph type="title"/>
          </p:nvPr>
        </p:nvSpPr>
        <p:spPr>
          <a:xfrm>
            <a:off x="311700" y="410000"/>
            <a:ext cx="8520600" cy="6078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40" name="Shape 40"/>
          <p:cNvSpPr txBox="1">
            <a:spLocks noGrp="1"/>
          </p:cNvSpPr>
          <p:nvPr>
            <p:ph type="body" idx="1"/>
          </p:nvPr>
        </p:nvSpPr>
        <p:spPr>
          <a:xfrm>
            <a:off x="311700" y="1229975"/>
            <a:ext cx="3999900" cy="33390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41" name="Shape 41"/>
          <p:cNvSpPr txBox="1">
            <a:spLocks noGrp="1"/>
          </p:cNvSpPr>
          <p:nvPr>
            <p:ph type="body" idx="2"/>
          </p:nvPr>
        </p:nvSpPr>
        <p:spPr>
          <a:xfrm>
            <a:off x="4832400" y="1229975"/>
            <a:ext cx="3999900" cy="33390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42" name="Shape 42"/>
          <p:cNvSpPr txBox="1">
            <a:spLocks noGrp="1"/>
          </p:cNvSpPr>
          <p:nvPr>
            <p:ph type="sldNum" idx="12"/>
          </p:nvPr>
        </p:nvSpPr>
        <p:spPr>
          <a:xfrm>
            <a:off x="8460431" y="4651190"/>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tr">
                <a:solidFill>
                  <a:schemeClr val="dk2"/>
                </a:solidFill>
              </a:rPr>
              <a:pPr lvl="0">
                <a:spcBef>
                  <a:spcPts val="0"/>
                </a:spcBef>
                <a:buNone/>
              </a:pPr>
              <a:t>‹#›</a:t>
            </a:fld>
            <a:endParaRPr lang="tr">
              <a:solidFill>
                <a:schemeClr val="dk2"/>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3"/>
        <p:cNvGrpSpPr/>
        <p:nvPr/>
      </p:nvGrpSpPr>
      <p:grpSpPr>
        <a:xfrm>
          <a:off x="0" y="0"/>
          <a:ext cx="0" cy="0"/>
          <a:chOff x="0" y="0"/>
          <a:chExt cx="0" cy="0"/>
        </a:xfrm>
      </p:grpSpPr>
      <p:sp>
        <p:nvSpPr>
          <p:cNvPr id="44" name="Shape 44"/>
          <p:cNvSpPr txBox="1">
            <a:spLocks noGrp="1"/>
          </p:cNvSpPr>
          <p:nvPr>
            <p:ph type="title"/>
          </p:nvPr>
        </p:nvSpPr>
        <p:spPr>
          <a:xfrm>
            <a:off x="311700" y="410000"/>
            <a:ext cx="8520600" cy="6078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45" name="Shape 45"/>
          <p:cNvSpPr txBox="1">
            <a:spLocks noGrp="1"/>
          </p:cNvSpPr>
          <p:nvPr>
            <p:ph type="sldNum" idx="12"/>
          </p:nvPr>
        </p:nvSpPr>
        <p:spPr>
          <a:xfrm>
            <a:off x="8460431" y="4651190"/>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tr">
                <a:solidFill>
                  <a:schemeClr val="dk2"/>
                </a:solidFill>
              </a:rPr>
              <a:pPr lvl="0">
                <a:spcBef>
                  <a:spcPts val="0"/>
                </a:spcBef>
                <a:buNone/>
              </a:pPr>
              <a:t>‹#›</a:t>
            </a:fld>
            <a:endParaRPr lang="tr">
              <a:solidFill>
                <a:schemeClr val="dk2"/>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46"/>
        <p:cNvGrpSpPr/>
        <p:nvPr/>
      </p:nvGrpSpPr>
      <p:grpSpPr>
        <a:xfrm>
          <a:off x="0" y="0"/>
          <a:ext cx="0" cy="0"/>
          <a:chOff x="0" y="0"/>
          <a:chExt cx="0" cy="0"/>
        </a:xfrm>
      </p:grpSpPr>
      <p:sp>
        <p:nvSpPr>
          <p:cNvPr id="47" name="Shape 47"/>
          <p:cNvSpPr txBox="1">
            <a:spLocks noGrp="1"/>
          </p:cNvSpPr>
          <p:nvPr>
            <p:ph type="title"/>
          </p:nvPr>
        </p:nvSpPr>
        <p:spPr>
          <a:xfrm>
            <a:off x="311700" y="555600"/>
            <a:ext cx="2808000" cy="755700"/>
          </a:xfrm>
          <a:prstGeom prst="rect">
            <a:avLst/>
          </a:prstGeom>
        </p:spPr>
        <p:txBody>
          <a:bodyPr lIns="91425" tIns="91425" rIns="91425" bIns="91425" anchor="b" anchorCtr="0"/>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a:endParaRPr/>
          </a:p>
        </p:txBody>
      </p:sp>
      <p:sp>
        <p:nvSpPr>
          <p:cNvPr id="48" name="Shape 48"/>
          <p:cNvSpPr txBox="1">
            <a:spLocks noGrp="1"/>
          </p:cNvSpPr>
          <p:nvPr>
            <p:ph type="body" idx="1"/>
          </p:nvPr>
        </p:nvSpPr>
        <p:spPr>
          <a:xfrm>
            <a:off x="311700" y="1465804"/>
            <a:ext cx="2808000" cy="3103200"/>
          </a:xfrm>
          <a:prstGeom prst="rect">
            <a:avLst/>
          </a:prstGeom>
        </p:spPr>
        <p:txBody>
          <a:bodyPr lIns="91425" tIns="91425" rIns="91425" bIns="91425" anchor="t" anchorCtr="0"/>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49" name="Shape 49"/>
          <p:cNvSpPr txBox="1">
            <a:spLocks noGrp="1"/>
          </p:cNvSpPr>
          <p:nvPr>
            <p:ph type="sldNum" idx="12"/>
          </p:nvPr>
        </p:nvSpPr>
        <p:spPr>
          <a:xfrm>
            <a:off x="8460431" y="4651190"/>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tr">
                <a:solidFill>
                  <a:schemeClr val="dk2"/>
                </a:solidFill>
              </a:rPr>
              <a:pPr lvl="0">
                <a:spcBef>
                  <a:spcPts val="0"/>
                </a:spcBef>
                <a:buNone/>
              </a:pPr>
              <a:t>‹#›</a:t>
            </a:fld>
            <a:endParaRPr lang="tr">
              <a:solidFill>
                <a:schemeClr val="dk2"/>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Main point">
    <p:spTree>
      <p:nvGrpSpPr>
        <p:cNvPr id="1" name="Shape 50"/>
        <p:cNvGrpSpPr/>
        <p:nvPr/>
      </p:nvGrpSpPr>
      <p:grpSpPr>
        <a:xfrm>
          <a:off x="0" y="0"/>
          <a:ext cx="0" cy="0"/>
          <a:chOff x="0" y="0"/>
          <a:chExt cx="0" cy="0"/>
        </a:xfrm>
      </p:grpSpPr>
      <p:grpSp>
        <p:nvGrpSpPr>
          <p:cNvPr id="51" name="Shape 51"/>
          <p:cNvGrpSpPr/>
          <p:nvPr/>
        </p:nvGrpSpPr>
        <p:grpSpPr>
          <a:xfrm>
            <a:off x="6098378" y="4"/>
            <a:ext cx="3045625" cy="2030570"/>
            <a:chOff x="6098378" y="4"/>
            <a:chExt cx="3045625" cy="2030570"/>
          </a:xfrm>
        </p:grpSpPr>
        <p:sp>
          <p:nvSpPr>
            <p:cNvPr id="52" name="Shape 52"/>
            <p:cNvSpPr/>
            <p:nvPr/>
          </p:nvSpPr>
          <p:spPr>
            <a:xfrm>
              <a:off x="8128803" y="15"/>
              <a:ext cx="1015200" cy="1015200"/>
            </a:xfrm>
            <a:prstGeom prst="rect">
              <a:avLst/>
            </a:prstGeom>
            <a:solidFill>
              <a:schemeClr val="accent3"/>
            </a:solidFill>
            <a:ln>
              <a:noFill/>
            </a:ln>
          </p:spPr>
          <p:txBody>
            <a:bodyPr lIns="91425" tIns="91425" rIns="91425" bIns="91425" anchor="ctr" anchorCtr="0">
              <a:noAutofit/>
            </a:bodyPr>
            <a:lstStyle/>
            <a:p>
              <a:pPr lvl="0">
                <a:spcBef>
                  <a:spcPts val="0"/>
                </a:spcBef>
                <a:buNone/>
              </a:pPr>
              <a:endParaRPr/>
            </a:p>
          </p:txBody>
        </p:sp>
        <p:sp>
          <p:nvSpPr>
            <p:cNvPr id="53" name="Shape 53"/>
            <p:cNvSpPr/>
            <p:nvPr/>
          </p:nvSpPr>
          <p:spPr>
            <a:xfrm flipH="1">
              <a:off x="7113463" y="4"/>
              <a:ext cx="1015200" cy="1015200"/>
            </a:xfrm>
            <a:prstGeom prst="rtTriangle">
              <a:avLst/>
            </a:prstGeom>
            <a:solidFill>
              <a:schemeClr val="accent5"/>
            </a:solidFill>
            <a:ln>
              <a:noFill/>
            </a:ln>
          </p:spPr>
          <p:txBody>
            <a:bodyPr lIns="91425" tIns="91425" rIns="91425" bIns="91425" anchor="ctr" anchorCtr="0">
              <a:noAutofit/>
            </a:bodyPr>
            <a:lstStyle/>
            <a:p>
              <a:pPr lvl="0">
                <a:spcBef>
                  <a:spcPts val="0"/>
                </a:spcBef>
                <a:buNone/>
              </a:pPr>
              <a:endParaRPr/>
            </a:p>
          </p:txBody>
        </p:sp>
        <p:sp>
          <p:nvSpPr>
            <p:cNvPr id="54" name="Shape 54"/>
            <p:cNvSpPr/>
            <p:nvPr/>
          </p:nvSpPr>
          <p:spPr>
            <a:xfrm rot="10800000" flipH="1">
              <a:off x="7113588" y="106"/>
              <a:ext cx="1015200" cy="1015200"/>
            </a:xfrm>
            <a:prstGeom prst="rtTriangle">
              <a:avLst/>
            </a:prstGeom>
            <a:solidFill>
              <a:schemeClr val="accent3"/>
            </a:solidFill>
            <a:ln>
              <a:noFill/>
            </a:ln>
          </p:spPr>
          <p:txBody>
            <a:bodyPr lIns="91425" tIns="91425" rIns="91425" bIns="91425" anchor="ctr" anchorCtr="0">
              <a:noAutofit/>
            </a:bodyPr>
            <a:lstStyle/>
            <a:p>
              <a:pPr lvl="0">
                <a:spcBef>
                  <a:spcPts val="0"/>
                </a:spcBef>
                <a:buNone/>
              </a:pPr>
              <a:endParaRPr/>
            </a:p>
          </p:txBody>
        </p:sp>
        <p:sp>
          <p:nvSpPr>
            <p:cNvPr id="55" name="Shape 55"/>
            <p:cNvSpPr/>
            <p:nvPr/>
          </p:nvSpPr>
          <p:spPr>
            <a:xfrm rot="10800000">
              <a:off x="6098378" y="96"/>
              <a:ext cx="1015200" cy="1015200"/>
            </a:xfrm>
            <a:prstGeom prst="rtTriangle">
              <a:avLst/>
            </a:prstGeom>
            <a:solidFill>
              <a:schemeClr val="accent5"/>
            </a:solidFill>
            <a:ln>
              <a:noFill/>
            </a:ln>
          </p:spPr>
          <p:txBody>
            <a:bodyPr lIns="91425" tIns="91425" rIns="91425" bIns="91425" anchor="ctr" anchorCtr="0">
              <a:noAutofit/>
            </a:bodyPr>
            <a:lstStyle/>
            <a:p>
              <a:pPr lvl="0">
                <a:spcBef>
                  <a:spcPts val="0"/>
                </a:spcBef>
                <a:buNone/>
              </a:pPr>
              <a:endParaRPr/>
            </a:p>
          </p:txBody>
        </p:sp>
        <p:sp>
          <p:nvSpPr>
            <p:cNvPr id="56" name="Shape 56"/>
            <p:cNvSpPr/>
            <p:nvPr/>
          </p:nvSpPr>
          <p:spPr>
            <a:xfrm rot="10800000">
              <a:off x="8128789" y="1015375"/>
              <a:ext cx="1015200" cy="1015200"/>
            </a:xfrm>
            <a:prstGeom prst="rtTriangle">
              <a:avLst/>
            </a:prstGeom>
            <a:solidFill>
              <a:schemeClr val="accent5"/>
            </a:solidFill>
            <a:ln>
              <a:noFill/>
            </a:ln>
          </p:spPr>
          <p:txBody>
            <a:bodyPr lIns="91425" tIns="91425" rIns="91425" bIns="91425" anchor="ctr" anchorCtr="0">
              <a:noAutofit/>
            </a:bodyPr>
            <a:lstStyle/>
            <a:p>
              <a:pPr lvl="0">
                <a:spcBef>
                  <a:spcPts val="0"/>
                </a:spcBef>
                <a:buNone/>
              </a:pPr>
              <a:endParaRPr/>
            </a:p>
          </p:txBody>
        </p:sp>
      </p:grpSp>
      <p:sp>
        <p:nvSpPr>
          <p:cNvPr id="57" name="Shape 57"/>
          <p:cNvSpPr txBox="1">
            <a:spLocks noGrp="1"/>
          </p:cNvSpPr>
          <p:nvPr>
            <p:ph type="title"/>
          </p:nvPr>
        </p:nvSpPr>
        <p:spPr>
          <a:xfrm>
            <a:off x="490250" y="526350"/>
            <a:ext cx="5618700" cy="4090800"/>
          </a:xfrm>
          <a:prstGeom prst="rect">
            <a:avLst/>
          </a:prstGeom>
        </p:spPr>
        <p:txBody>
          <a:bodyPr lIns="91425" tIns="91425" rIns="91425" bIns="91425" anchor="ctr" anchorCtr="0"/>
          <a:lstStyle>
            <a:lvl1pPr lvl="0">
              <a:spcBef>
                <a:spcPts val="0"/>
              </a:spcBef>
              <a:buClr>
                <a:schemeClr val="lt1"/>
              </a:buClr>
              <a:buSzPct val="100000"/>
              <a:defRPr sz="4800">
                <a:solidFill>
                  <a:schemeClr val="lt1"/>
                </a:solidFill>
              </a:defRPr>
            </a:lvl1pPr>
            <a:lvl2pPr lvl="1">
              <a:spcBef>
                <a:spcPts val="0"/>
              </a:spcBef>
              <a:buClr>
                <a:schemeClr val="lt1"/>
              </a:buClr>
              <a:buSzPct val="100000"/>
              <a:defRPr sz="4800">
                <a:solidFill>
                  <a:schemeClr val="lt1"/>
                </a:solidFill>
              </a:defRPr>
            </a:lvl2pPr>
            <a:lvl3pPr lvl="2">
              <a:spcBef>
                <a:spcPts val="0"/>
              </a:spcBef>
              <a:buClr>
                <a:schemeClr val="lt1"/>
              </a:buClr>
              <a:buSzPct val="100000"/>
              <a:defRPr sz="4800">
                <a:solidFill>
                  <a:schemeClr val="lt1"/>
                </a:solidFill>
              </a:defRPr>
            </a:lvl3pPr>
            <a:lvl4pPr lvl="3">
              <a:spcBef>
                <a:spcPts val="0"/>
              </a:spcBef>
              <a:buClr>
                <a:schemeClr val="lt1"/>
              </a:buClr>
              <a:buSzPct val="100000"/>
              <a:defRPr sz="4800">
                <a:solidFill>
                  <a:schemeClr val="lt1"/>
                </a:solidFill>
              </a:defRPr>
            </a:lvl4pPr>
            <a:lvl5pPr lvl="4">
              <a:spcBef>
                <a:spcPts val="0"/>
              </a:spcBef>
              <a:buClr>
                <a:schemeClr val="lt1"/>
              </a:buClr>
              <a:buSzPct val="100000"/>
              <a:defRPr sz="4800">
                <a:solidFill>
                  <a:schemeClr val="lt1"/>
                </a:solidFill>
              </a:defRPr>
            </a:lvl5pPr>
            <a:lvl6pPr lvl="5">
              <a:spcBef>
                <a:spcPts val="0"/>
              </a:spcBef>
              <a:buClr>
                <a:schemeClr val="lt1"/>
              </a:buClr>
              <a:buSzPct val="100000"/>
              <a:defRPr sz="4800">
                <a:solidFill>
                  <a:schemeClr val="lt1"/>
                </a:solidFill>
              </a:defRPr>
            </a:lvl6pPr>
            <a:lvl7pPr lvl="6">
              <a:spcBef>
                <a:spcPts val="0"/>
              </a:spcBef>
              <a:buClr>
                <a:schemeClr val="lt1"/>
              </a:buClr>
              <a:buSzPct val="100000"/>
              <a:defRPr sz="4800">
                <a:solidFill>
                  <a:schemeClr val="lt1"/>
                </a:solidFill>
              </a:defRPr>
            </a:lvl7pPr>
            <a:lvl8pPr lvl="7">
              <a:spcBef>
                <a:spcPts val="0"/>
              </a:spcBef>
              <a:buClr>
                <a:schemeClr val="lt1"/>
              </a:buClr>
              <a:buSzPct val="100000"/>
              <a:defRPr sz="4800">
                <a:solidFill>
                  <a:schemeClr val="lt1"/>
                </a:solidFill>
              </a:defRPr>
            </a:lvl8pPr>
            <a:lvl9pPr lvl="8">
              <a:spcBef>
                <a:spcPts val="0"/>
              </a:spcBef>
              <a:buClr>
                <a:schemeClr val="lt1"/>
              </a:buClr>
              <a:buSzPct val="100000"/>
              <a:defRPr sz="4800">
                <a:solidFill>
                  <a:schemeClr val="lt1"/>
                </a:solidFill>
              </a:defRPr>
            </a:lvl9pPr>
          </a:lstStyle>
          <a:p>
            <a:endParaRPr/>
          </a:p>
        </p:txBody>
      </p:sp>
      <p:sp>
        <p:nvSpPr>
          <p:cNvPr id="58" name="Shape 58"/>
          <p:cNvSpPr txBox="1">
            <a:spLocks noGrp="1"/>
          </p:cNvSpPr>
          <p:nvPr>
            <p:ph type="sldNum" idx="12"/>
          </p:nvPr>
        </p:nvSpPr>
        <p:spPr>
          <a:xfrm>
            <a:off x="8460431" y="4651190"/>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tr"/>
              <a:pPr lvl="0">
                <a:spcBef>
                  <a:spcPts val="0"/>
                </a:spcBef>
                <a:buNone/>
              </a:pPr>
              <a:t>‹#›</a:t>
            </a:fld>
            <a:endParaRPr lang="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59"/>
        <p:cNvGrpSpPr/>
        <p:nvPr/>
      </p:nvGrpSpPr>
      <p:grpSpPr>
        <a:xfrm>
          <a:off x="0" y="0"/>
          <a:ext cx="0" cy="0"/>
          <a:chOff x="0" y="0"/>
          <a:chExt cx="0" cy="0"/>
        </a:xfrm>
      </p:grpSpPr>
      <p:sp>
        <p:nvSpPr>
          <p:cNvPr id="60" name="Shape 60"/>
          <p:cNvSpPr/>
          <p:nvPr/>
        </p:nvSpPr>
        <p:spPr>
          <a:xfrm>
            <a:off x="4572000" y="-175"/>
            <a:ext cx="4572000" cy="5143500"/>
          </a:xfrm>
          <a:prstGeom prst="rect">
            <a:avLst/>
          </a:prstGeom>
          <a:solidFill>
            <a:schemeClr val="dk1"/>
          </a:solidFill>
          <a:ln>
            <a:noFill/>
          </a:ln>
        </p:spPr>
        <p:txBody>
          <a:bodyPr lIns="91425" tIns="91425" rIns="91425" bIns="91425" anchor="ctr" anchorCtr="0">
            <a:noAutofit/>
          </a:bodyPr>
          <a:lstStyle/>
          <a:p>
            <a:pPr lvl="0">
              <a:spcBef>
                <a:spcPts val="0"/>
              </a:spcBef>
              <a:buNone/>
            </a:pPr>
            <a:endParaRPr/>
          </a:p>
        </p:txBody>
      </p:sp>
      <p:cxnSp>
        <p:nvCxnSpPr>
          <p:cNvPr id="61" name="Shape 61"/>
          <p:cNvCxnSpPr/>
          <p:nvPr/>
        </p:nvCxnSpPr>
        <p:spPr>
          <a:xfrm>
            <a:off x="5029675" y="4495500"/>
            <a:ext cx="468300" cy="0"/>
          </a:xfrm>
          <a:prstGeom prst="straightConnector1">
            <a:avLst/>
          </a:prstGeom>
          <a:noFill/>
          <a:ln w="19050" cap="flat" cmpd="sng">
            <a:solidFill>
              <a:schemeClr val="lt1"/>
            </a:solidFill>
            <a:prstDash val="solid"/>
            <a:round/>
            <a:headEnd type="none" w="med" len="med"/>
            <a:tailEnd type="none" w="med" len="med"/>
          </a:ln>
        </p:spPr>
      </p:cxnSp>
      <p:sp>
        <p:nvSpPr>
          <p:cNvPr id="62" name="Shape 62"/>
          <p:cNvSpPr txBox="1">
            <a:spLocks noGrp="1"/>
          </p:cNvSpPr>
          <p:nvPr>
            <p:ph type="title"/>
          </p:nvPr>
        </p:nvSpPr>
        <p:spPr>
          <a:xfrm>
            <a:off x="265500" y="1151100"/>
            <a:ext cx="4045200" cy="1564500"/>
          </a:xfrm>
          <a:prstGeom prst="rect">
            <a:avLst/>
          </a:prstGeom>
        </p:spPr>
        <p:txBody>
          <a:bodyPr lIns="91425" tIns="91425" rIns="91425" bIns="91425" anchor="b" anchorCtr="0"/>
          <a:lstStyle>
            <a:lvl1pPr lvl="0" algn="ctr">
              <a:spcBef>
                <a:spcPts val="0"/>
              </a:spcBef>
              <a:buSzPct val="100000"/>
              <a:defRPr sz="4200"/>
            </a:lvl1pPr>
            <a:lvl2pPr lvl="1" algn="ctr">
              <a:spcBef>
                <a:spcPts val="0"/>
              </a:spcBef>
              <a:buSzPct val="100000"/>
              <a:defRPr sz="4200"/>
            </a:lvl2pPr>
            <a:lvl3pPr lvl="2" algn="ctr">
              <a:spcBef>
                <a:spcPts val="0"/>
              </a:spcBef>
              <a:buSzPct val="100000"/>
              <a:defRPr sz="4200"/>
            </a:lvl3pPr>
            <a:lvl4pPr lvl="3" algn="ctr">
              <a:spcBef>
                <a:spcPts val="0"/>
              </a:spcBef>
              <a:buSzPct val="100000"/>
              <a:defRPr sz="4200"/>
            </a:lvl4pPr>
            <a:lvl5pPr lvl="4" algn="ctr">
              <a:spcBef>
                <a:spcPts val="0"/>
              </a:spcBef>
              <a:buSzPct val="100000"/>
              <a:defRPr sz="4200"/>
            </a:lvl5pPr>
            <a:lvl6pPr lvl="5" algn="ctr">
              <a:spcBef>
                <a:spcPts val="0"/>
              </a:spcBef>
              <a:buSzPct val="100000"/>
              <a:defRPr sz="4200"/>
            </a:lvl6pPr>
            <a:lvl7pPr lvl="6" algn="ctr">
              <a:spcBef>
                <a:spcPts val="0"/>
              </a:spcBef>
              <a:buSzPct val="100000"/>
              <a:defRPr sz="4200"/>
            </a:lvl7pPr>
            <a:lvl8pPr lvl="7" algn="ctr">
              <a:spcBef>
                <a:spcPts val="0"/>
              </a:spcBef>
              <a:buSzPct val="100000"/>
              <a:defRPr sz="4200"/>
            </a:lvl8pPr>
            <a:lvl9pPr lvl="8" algn="ctr">
              <a:spcBef>
                <a:spcPts val="0"/>
              </a:spcBef>
              <a:buSzPct val="100000"/>
              <a:defRPr sz="4200"/>
            </a:lvl9pPr>
          </a:lstStyle>
          <a:p>
            <a:endParaRPr/>
          </a:p>
        </p:txBody>
      </p:sp>
      <p:sp>
        <p:nvSpPr>
          <p:cNvPr id="63" name="Shape 63"/>
          <p:cNvSpPr txBox="1">
            <a:spLocks noGrp="1"/>
          </p:cNvSpPr>
          <p:nvPr>
            <p:ph type="subTitle" idx="1"/>
          </p:nvPr>
        </p:nvSpPr>
        <p:spPr>
          <a:xfrm>
            <a:off x="265500" y="2769001"/>
            <a:ext cx="4045200" cy="1269300"/>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a:endParaRPr/>
          </a:p>
        </p:txBody>
      </p:sp>
      <p:sp>
        <p:nvSpPr>
          <p:cNvPr id="64" name="Shape 64"/>
          <p:cNvSpPr txBox="1">
            <a:spLocks noGrp="1"/>
          </p:cNvSpPr>
          <p:nvPr>
            <p:ph type="body" idx="2"/>
          </p:nvPr>
        </p:nvSpPr>
        <p:spPr>
          <a:xfrm>
            <a:off x="4939500" y="724200"/>
            <a:ext cx="3837000" cy="3695100"/>
          </a:xfrm>
          <a:prstGeom prst="rect">
            <a:avLst/>
          </a:prstGeom>
        </p:spPr>
        <p:txBody>
          <a:bodyPr lIns="91425" tIns="91425" rIns="91425" bIns="91425" anchor="ctr" anchorCtr="0"/>
          <a:lstStyle>
            <a:lvl1pPr lvl="0">
              <a:spcBef>
                <a:spcPts val="0"/>
              </a:spcBef>
              <a:buClr>
                <a:schemeClr val="lt1"/>
              </a:buClr>
              <a:defRPr>
                <a:solidFill>
                  <a:schemeClr val="lt1"/>
                </a:solidFill>
              </a:defRPr>
            </a:lvl1pPr>
            <a:lvl2pPr lvl="1">
              <a:spcBef>
                <a:spcPts val="0"/>
              </a:spcBef>
              <a:buClr>
                <a:schemeClr val="lt1"/>
              </a:buClr>
              <a:defRPr>
                <a:solidFill>
                  <a:schemeClr val="lt1"/>
                </a:solidFill>
              </a:defRPr>
            </a:lvl2pPr>
            <a:lvl3pPr lvl="2">
              <a:spcBef>
                <a:spcPts val="0"/>
              </a:spcBef>
              <a:buClr>
                <a:schemeClr val="lt1"/>
              </a:buClr>
              <a:defRPr>
                <a:solidFill>
                  <a:schemeClr val="lt1"/>
                </a:solidFill>
              </a:defRPr>
            </a:lvl3pPr>
            <a:lvl4pPr lvl="3">
              <a:spcBef>
                <a:spcPts val="0"/>
              </a:spcBef>
              <a:buClr>
                <a:schemeClr val="lt1"/>
              </a:buClr>
              <a:defRPr>
                <a:solidFill>
                  <a:schemeClr val="lt1"/>
                </a:solidFill>
              </a:defRPr>
            </a:lvl4pPr>
            <a:lvl5pPr lvl="4">
              <a:spcBef>
                <a:spcPts val="0"/>
              </a:spcBef>
              <a:buClr>
                <a:schemeClr val="lt1"/>
              </a:buClr>
              <a:defRPr>
                <a:solidFill>
                  <a:schemeClr val="lt1"/>
                </a:solidFill>
              </a:defRPr>
            </a:lvl5pPr>
            <a:lvl6pPr lvl="5">
              <a:spcBef>
                <a:spcPts val="0"/>
              </a:spcBef>
              <a:buClr>
                <a:schemeClr val="lt1"/>
              </a:buClr>
              <a:defRPr>
                <a:solidFill>
                  <a:schemeClr val="lt1"/>
                </a:solidFill>
              </a:defRPr>
            </a:lvl6pPr>
            <a:lvl7pPr lvl="6">
              <a:spcBef>
                <a:spcPts val="0"/>
              </a:spcBef>
              <a:buClr>
                <a:schemeClr val="lt1"/>
              </a:buClr>
              <a:defRPr>
                <a:solidFill>
                  <a:schemeClr val="lt1"/>
                </a:solidFill>
              </a:defRPr>
            </a:lvl7pPr>
            <a:lvl8pPr lvl="7">
              <a:spcBef>
                <a:spcPts val="0"/>
              </a:spcBef>
              <a:buClr>
                <a:schemeClr val="lt1"/>
              </a:buClr>
              <a:defRPr>
                <a:solidFill>
                  <a:schemeClr val="lt1"/>
                </a:solidFill>
              </a:defRPr>
            </a:lvl8pPr>
            <a:lvl9pPr lvl="8">
              <a:spcBef>
                <a:spcPts val="0"/>
              </a:spcBef>
              <a:buClr>
                <a:schemeClr val="lt1"/>
              </a:buClr>
              <a:defRPr>
                <a:solidFill>
                  <a:schemeClr val="lt1"/>
                </a:solidFill>
              </a:defRPr>
            </a:lvl9pPr>
          </a:lstStyle>
          <a:p>
            <a:endParaRPr/>
          </a:p>
        </p:txBody>
      </p:sp>
      <p:sp>
        <p:nvSpPr>
          <p:cNvPr id="65" name="Shape 65"/>
          <p:cNvSpPr txBox="1">
            <a:spLocks noGrp="1"/>
          </p:cNvSpPr>
          <p:nvPr>
            <p:ph type="sldNum" idx="12"/>
          </p:nvPr>
        </p:nvSpPr>
        <p:spPr>
          <a:xfrm>
            <a:off x="8460431" y="4651190"/>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tr"/>
              <a:pPr lvl="0">
                <a:spcBef>
                  <a:spcPts val="0"/>
                </a:spcBef>
                <a:buNone/>
              </a:pPr>
              <a:t>‹#›</a:t>
            </a:fld>
            <a:endParaRPr lang="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Caption">
    <p:spTree>
      <p:nvGrpSpPr>
        <p:cNvPr id="1" name="Shape 66"/>
        <p:cNvGrpSpPr/>
        <p:nvPr/>
      </p:nvGrpSpPr>
      <p:grpSpPr>
        <a:xfrm>
          <a:off x="0" y="0"/>
          <a:ext cx="0" cy="0"/>
          <a:chOff x="0" y="0"/>
          <a:chExt cx="0" cy="0"/>
        </a:xfrm>
      </p:grpSpPr>
      <p:sp>
        <p:nvSpPr>
          <p:cNvPr id="67" name="Shape 67"/>
          <p:cNvSpPr txBox="1">
            <a:spLocks noGrp="1"/>
          </p:cNvSpPr>
          <p:nvPr>
            <p:ph type="body" idx="1"/>
          </p:nvPr>
        </p:nvSpPr>
        <p:spPr>
          <a:xfrm>
            <a:off x="319500" y="4230575"/>
            <a:ext cx="5998800" cy="598800"/>
          </a:xfrm>
          <a:prstGeom prst="rect">
            <a:avLst/>
          </a:prstGeom>
        </p:spPr>
        <p:txBody>
          <a:bodyPr lIns="91425" tIns="91425" rIns="91425" bIns="91425" anchor="ctr" anchorCtr="0"/>
          <a:lstStyle>
            <a:lvl1pPr lvl="0">
              <a:lnSpc>
                <a:spcPct val="100000"/>
              </a:lnSpc>
              <a:spcBef>
                <a:spcPts val="0"/>
              </a:spcBef>
              <a:spcAft>
                <a:spcPts val="0"/>
              </a:spcAft>
              <a:buNone/>
              <a:defRPr/>
            </a:lvl1pPr>
          </a:lstStyle>
          <a:p>
            <a:endParaRPr/>
          </a:p>
        </p:txBody>
      </p:sp>
      <p:sp>
        <p:nvSpPr>
          <p:cNvPr id="68" name="Shape 68"/>
          <p:cNvSpPr txBox="1">
            <a:spLocks noGrp="1"/>
          </p:cNvSpPr>
          <p:nvPr>
            <p:ph type="sldNum" idx="12"/>
          </p:nvPr>
        </p:nvSpPr>
        <p:spPr>
          <a:xfrm>
            <a:off x="8460431" y="4651190"/>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tr">
                <a:solidFill>
                  <a:schemeClr val="dk2"/>
                </a:solidFill>
              </a:rPr>
              <a:pPr lvl="0">
                <a:spcBef>
                  <a:spcPts val="0"/>
                </a:spcBef>
                <a:buNone/>
              </a:pPr>
              <a:t>‹#›</a:t>
            </a:fld>
            <a:endParaRPr lang="tr">
              <a:solidFill>
                <a:schemeClr val="dk2"/>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3">
            <a:alphaModFix/>
          </a:blip>
          <a:stretch>
            <a:fillRect/>
          </a:stretch>
        </a:blip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410000"/>
            <a:ext cx="8520600" cy="607800"/>
          </a:xfrm>
          <a:prstGeom prst="rect">
            <a:avLst/>
          </a:prstGeom>
          <a:noFill/>
          <a:ln>
            <a:noFill/>
          </a:ln>
        </p:spPr>
        <p:txBody>
          <a:bodyPr lIns="91425" tIns="91425" rIns="91425" bIns="91425" anchor="t" anchorCtr="0"/>
          <a:lstStyle>
            <a:lvl1pPr lvl="0">
              <a:spcBef>
                <a:spcPts val="0"/>
              </a:spcBef>
              <a:buClr>
                <a:schemeClr val="dk1"/>
              </a:buClr>
              <a:buSzPct val="100000"/>
              <a:buFont typeface="Roboto"/>
              <a:buNone/>
              <a:defRPr sz="3000">
                <a:solidFill>
                  <a:schemeClr val="dk1"/>
                </a:solidFill>
                <a:latin typeface="Roboto"/>
                <a:ea typeface="Roboto"/>
                <a:cs typeface="Roboto"/>
                <a:sym typeface="Roboto"/>
              </a:defRPr>
            </a:lvl1pPr>
            <a:lvl2pPr lvl="1">
              <a:spcBef>
                <a:spcPts val="0"/>
              </a:spcBef>
              <a:buClr>
                <a:schemeClr val="dk1"/>
              </a:buClr>
              <a:buSzPct val="100000"/>
              <a:buFont typeface="Roboto"/>
              <a:buNone/>
              <a:defRPr sz="3000">
                <a:solidFill>
                  <a:schemeClr val="dk1"/>
                </a:solidFill>
                <a:latin typeface="Roboto"/>
                <a:ea typeface="Roboto"/>
                <a:cs typeface="Roboto"/>
                <a:sym typeface="Roboto"/>
              </a:defRPr>
            </a:lvl2pPr>
            <a:lvl3pPr lvl="2">
              <a:spcBef>
                <a:spcPts val="0"/>
              </a:spcBef>
              <a:buClr>
                <a:schemeClr val="dk1"/>
              </a:buClr>
              <a:buSzPct val="100000"/>
              <a:buFont typeface="Roboto"/>
              <a:buNone/>
              <a:defRPr sz="3000">
                <a:solidFill>
                  <a:schemeClr val="dk1"/>
                </a:solidFill>
                <a:latin typeface="Roboto"/>
                <a:ea typeface="Roboto"/>
                <a:cs typeface="Roboto"/>
                <a:sym typeface="Roboto"/>
              </a:defRPr>
            </a:lvl3pPr>
            <a:lvl4pPr lvl="3">
              <a:spcBef>
                <a:spcPts val="0"/>
              </a:spcBef>
              <a:buClr>
                <a:schemeClr val="dk1"/>
              </a:buClr>
              <a:buSzPct val="100000"/>
              <a:buFont typeface="Roboto"/>
              <a:buNone/>
              <a:defRPr sz="3000">
                <a:solidFill>
                  <a:schemeClr val="dk1"/>
                </a:solidFill>
                <a:latin typeface="Roboto"/>
                <a:ea typeface="Roboto"/>
                <a:cs typeface="Roboto"/>
                <a:sym typeface="Roboto"/>
              </a:defRPr>
            </a:lvl4pPr>
            <a:lvl5pPr lvl="4">
              <a:spcBef>
                <a:spcPts val="0"/>
              </a:spcBef>
              <a:buClr>
                <a:schemeClr val="dk1"/>
              </a:buClr>
              <a:buSzPct val="100000"/>
              <a:buFont typeface="Roboto"/>
              <a:buNone/>
              <a:defRPr sz="3000">
                <a:solidFill>
                  <a:schemeClr val="dk1"/>
                </a:solidFill>
                <a:latin typeface="Roboto"/>
                <a:ea typeface="Roboto"/>
                <a:cs typeface="Roboto"/>
                <a:sym typeface="Roboto"/>
              </a:defRPr>
            </a:lvl5pPr>
            <a:lvl6pPr lvl="5">
              <a:spcBef>
                <a:spcPts val="0"/>
              </a:spcBef>
              <a:buClr>
                <a:schemeClr val="dk1"/>
              </a:buClr>
              <a:buSzPct val="100000"/>
              <a:buFont typeface="Roboto"/>
              <a:buNone/>
              <a:defRPr sz="3000">
                <a:solidFill>
                  <a:schemeClr val="dk1"/>
                </a:solidFill>
                <a:latin typeface="Roboto"/>
                <a:ea typeface="Roboto"/>
                <a:cs typeface="Roboto"/>
                <a:sym typeface="Roboto"/>
              </a:defRPr>
            </a:lvl6pPr>
            <a:lvl7pPr lvl="6">
              <a:spcBef>
                <a:spcPts val="0"/>
              </a:spcBef>
              <a:buClr>
                <a:schemeClr val="dk1"/>
              </a:buClr>
              <a:buSzPct val="100000"/>
              <a:buFont typeface="Roboto"/>
              <a:buNone/>
              <a:defRPr sz="3000">
                <a:solidFill>
                  <a:schemeClr val="dk1"/>
                </a:solidFill>
                <a:latin typeface="Roboto"/>
                <a:ea typeface="Roboto"/>
                <a:cs typeface="Roboto"/>
                <a:sym typeface="Roboto"/>
              </a:defRPr>
            </a:lvl7pPr>
            <a:lvl8pPr lvl="7">
              <a:spcBef>
                <a:spcPts val="0"/>
              </a:spcBef>
              <a:buClr>
                <a:schemeClr val="dk1"/>
              </a:buClr>
              <a:buSzPct val="100000"/>
              <a:buFont typeface="Roboto"/>
              <a:buNone/>
              <a:defRPr sz="3000">
                <a:solidFill>
                  <a:schemeClr val="dk1"/>
                </a:solidFill>
                <a:latin typeface="Roboto"/>
                <a:ea typeface="Roboto"/>
                <a:cs typeface="Roboto"/>
                <a:sym typeface="Roboto"/>
              </a:defRPr>
            </a:lvl8pPr>
            <a:lvl9pPr lvl="8">
              <a:spcBef>
                <a:spcPts val="0"/>
              </a:spcBef>
              <a:buClr>
                <a:schemeClr val="dk1"/>
              </a:buClr>
              <a:buSzPct val="100000"/>
              <a:buFont typeface="Roboto"/>
              <a:buNone/>
              <a:defRPr sz="3000">
                <a:solidFill>
                  <a:schemeClr val="dk1"/>
                </a:solidFill>
                <a:latin typeface="Roboto"/>
                <a:ea typeface="Roboto"/>
                <a:cs typeface="Roboto"/>
                <a:sym typeface="Roboto"/>
              </a:defRPr>
            </a:lvl9pPr>
          </a:lstStyle>
          <a:p>
            <a:endParaRPr/>
          </a:p>
        </p:txBody>
      </p:sp>
      <p:sp>
        <p:nvSpPr>
          <p:cNvPr id="7" name="Shape 7"/>
          <p:cNvSpPr txBox="1">
            <a:spLocks noGrp="1"/>
          </p:cNvSpPr>
          <p:nvPr>
            <p:ph type="body" idx="1"/>
          </p:nvPr>
        </p:nvSpPr>
        <p:spPr>
          <a:xfrm>
            <a:off x="311700" y="1229875"/>
            <a:ext cx="8520600" cy="3339000"/>
          </a:xfrm>
          <a:prstGeom prst="rect">
            <a:avLst/>
          </a:prstGeom>
          <a:noFill/>
          <a:ln>
            <a:noFill/>
          </a:ln>
        </p:spPr>
        <p:txBody>
          <a:bodyPr lIns="91425" tIns="91425" rIns="91425" bIns="91425" anchor="t" anchorCtr="0"/>
          <a:lstStyle>
            <a:lvl1pPr lvl="0">
              <a:lnSpc>
                <a:spcPct val="115000"/>
              </a:lnSpc>
              <a:spcBef>
                <a:spcPts val="0"/>
              </a:spcBef>
              <a:spcAft>
                <a:spcPts val="1600"/>
              </a:spcAft>
              <a:buClr>
                <a:schemeClr val="dk2"/>
              </a:buClr>
              <a:buSzPct val="100000"/>
              <a:buFont typeface="Roboto"/>
              <a:defRPr sz="1800">
                <a:solidFill>
                  <a:schemeClr val="dk2"/>
                </a:solidFill>
                <a:latin typeface="Roboto"/>
                <a:ea typeface="Roboto"/>
                <a:cs typeface="Roboto"/>
                <a:sym typeface="Roboto"/>
              </a:defRPr>
            </a:lvl1pPr>
            <a:lvl2pPr lvl="1">
              <a:lnSpc>
                <a:spcPct val="115000"/>
              </a:lnSpc>
              <a:spcBef>
                <a:spcPts val="0"/>
              </a:spcBef>
              <a:spcAft>
                <a:spcPts val="1600"/>
              </a:spcAft>
              <a:buClr>
                <a:schemeClr val="dk2"/>
              </a:buClr>
              <a:buFont typeface="Roboto"/>
              <a:defRPr>
                <a:solidFill>
                  <a:schemeClr val="dk2"/>
                </a:solidFill>
                <a:latin typeface="Roboto"/>
                <a:ea typeface="Roboto"/>
                <a:cs typeface="Roboto"/>
                <a:sym typeface="Roboto"/>
              </a:defRPr>
            </a:lvl2pPr>
            <a:lvl3pPr lvl="2">
              <a:lnSpc>
                <a:spcPct val="115000"/>
              </a:lnSpc>
              <a:spcBef>
                <a:spcPts val="0"/>
              </a:spcBef>
              <a:spcAft>
                <a:spcPts val="1600"/>
              </a:spcAft>
              <a:buClr>
                <a:schemeClr val="dk2"/>
              </a:buClr>
              <a:buFont typeface="Roboto"/>
              <a:defRPr>
                <a:solidFill>
                  <a:schemeClr val="dk2"/>
                </a:solidFill>
                <a:latin typeface="Roboto"/>
                <a:ea typeface="Roboto"/>
                <a:cs typeface="Roboto"/>
                <a:sym typeface="Roboto"/>
              </a:defRPr>
            </a:lvl3pPr>
            <a:lvl4pPr lvl="3">
              <a:lnSpc>
                <a:spcPct val="115000"/>
              </a:lnSpc>
              <a:spcBef>
                <a:spcPts val="0"/>
              </a:spcBef>
              <a:spcAft>
                <a:spcPts val="1600"/>
              </a:spcAft>
              <a:buClr>
                <a:schemeClr val="dk2"/>
              </a:buClr>
              <a:buFont typeface="Roboto"/>
              <a:defRPr>
                <a:solidFill>
                  <a:schemeClr val="dk2"/>
                </a:solidFill>
                <a:latin typeface="Roboto"/>
                <a:ea typeface="Roboto"/>
                <a:cs typeface="Roboto"/>
                <a:sym typeface="Roboto"/>
              </a:defRPr>
            </a:lvl4pPr>
            <a:lvl5pPr lvl="4">
              <a:lnSpc>
                <a:spcPct val="115000"/>
              </a:lnSpc>
              <a:spcBef>
                <a:spcPts val="0"/>
              </a:spcBef>
              <a:spcAft>
                <a:spcPts val="1600"/>
              </a:spcAft>
              <a:buClr>
                <a:schemeClr val="dk2"/>
              </a:buClr>
              <a:buFont typeface="Roboto"/>
              <a:defRPr>
                <a:solidFill>
                  <a:schemeClr val="dk2"/>
                </a:solidFill>
                <a:latin typeface="Roboto"/>
                <a:ea typeface="Roboto"/>
                <a:cs typeface="Roboto"/>
                <a:sym typeface="Roboto"/>
              </a:defRPr>
            </a:lvl5pPr>
            <a:lvl6pPr lvl="5">
              <a:lnSpc>
                <a:spcPct val="115000"/>
              </a:lnSpc>
              <a:spcBef>
                <a:spcPts val="0"/>
              </a:spcBef>
              <a:spcAft>
                <a:spcPts val="1600"/>
              </a:spcAft>
              <a:buClr>
                <a:schemeClr val="dk2"/>
              </a:buClr>
              <a:buFont typeface="Roboto"/>
              <a:defRPr>
                <a:solidFill>
                  <a:schemeClr val="dk2"/>
                </a:solidFill>
                <a:latin typeface="Roboto"/>
                <a:ea typeface="Roboto"/>
                <a:cs typeface="Roboto"/>
                <a:sym typeface="Roboto"/>
              </a:defRPr>
            </a:lvl6pPr>
            <a:lvl7pPr lvl="6">
              <a:lnSpc>
                <a:spcPct val="115000"/>
              </a:lnSpc>
              <a:spcBef>
                <a:spcPts val="0"/>
              </a:spcBef>
              <a:spcAft>
                <a:spcPts val="1600"/>
              </a:spcAft>
              <a:buClr>
                <a:schemeClr val="dk2"/>
              </a:buClr>
              <a:buFont typeface="Roboto"/>
              <a:defRPr>
                <a:solidFill>
                  <a:schemeClr val="dk2"/>
                </a:solidFill>
                <a:latin typeface="Roboto"/>
                <a:ea typeface="Roboto"/>
                <a:cs typeface="Roboto"/>
                <a:sym typeface="Roboto"/>
              </a:defRPr>
            </a:lvl7pPr>
            <a:lvl8pPr lvl="7">
              <a:lnSpc>
                <a:spcPct val="115000"/>
              </a:lnSpc>
              <a:spcBef>
                <a:spcPts val="0"/>
              </a:spcBef>
              <a:spcAft>
                <a:spcPts val="1600"/>
              </a:spcAft>
              <a:buClr>
                <a:schemeClr val="dk2"/>
              </a:buClr>
              <a:buFont typeface="Roboto"/>
              <a:defRPr>
                <a:solidFill>
                  <a:schemeClr val="dk2"/>
                </a:solidFill>
                <a:latin typeface="Roboto"/>
                <a:ea typeface="Roboto"/>
                <a:cs typeface="Roboto"/>
                <a:sym typeface="Roboto"/>
              </a:defRPr>
            </a:lvl8pPr>
            <a:lvl9pPr lvl="8">
              <a:lnSpc>
                <a:spcPct val="115000"/>
              </a:lnSpc>
              <a:spcBef>
                <a:spcPts val="0"/>
              </a:spcBef>
              <a:spcAft>
                <a:spcPts val="1600"/>
              </a:spcAft>
              <a:buClr>
                <a:schemeClr val="dk2"/>
              </a:buClr>
              <a:buFont typeface="Roboto"/>
              <a:defRPr>
                <a:solidFill>
                  <a:schemeClr val="dk2"/>
                </a:solidFill>
                <a:latin typeface="Roboto"/>
                <a:ea typeface="Roboto"/>
                <a:cs typeface="Roboto"/>
                <a:sym typeface="Roboto"/>
              </a:defRPr>
            </a:lvl9pPr>
          </a:lstStyle>
          <a:p>
            <a:endParaRPr/>
          </a:p>
        </p:txBody>
      </p:sp>
      <p:sp>
        <p:nvSpPr>
          <p:cNvPr id="8" name="Shape 8"/>
          <p:cNvSpPr txBox="1">
            <a:spLocks noGrp="1"/>
          </p:cNvSpPr>
          <p:nvPr>
            <p:ph type="sldNum" idx="12"/>
          </p:nvPr>
        </p:nvSpPr>
        <p:spPr>
          <a:xfrm>
            <a:off x="8460431" y="4651190"/>
            <a:ext cx="548700" cy="393600"/>
          </a:xfrm>
          <a:prstGeom prst="rect">
            <a:avLst/>
          </a:prstGeom>
          <a:noFill/>
          <a:ln>
            <a:noFill/>
          </a:ln>
        </p:spPr>
        <p:txBody>
          <a:bodyPr lIns="91425" tIns="91425" rIns="91425" bIns="91425" anchor="ctr" anchorCtr="0">
            <a:noAutofit/>
          </a:bodyPr>
          <a:lstStyle/>
          <a:p>
            <a:pPr lvl="0" algn="r">
              <a:spcBef>
                <a:spcPts val="0"/>
              </a:spcBef>
              <a:buNone/>
            </a:pPr>
            <a:fld id="{00000000-1234-1234-1234-123412341234}" type="slidenum">
              <a:rPr lang="tr" sz="1000">
                <a:solidFill>
                  <a:schemeClr val="lt1"/>
                </a:solidFill>
                <a:latin typeface="Roboto"/>
                <a:ea typeface="Roboto"/>
                <a:cs typeface="Roboto"/>
                <a:sym typeface="Roboto"/>
              </a:rPr>
              <a:pPr lvl="0" algn="r">
                <a:spcBef>
                  <a:spcPts val="0"/>
                </a:spcBef>
                <a:buNone/>
              </a:pPr>
              <a:t>‹#›</a:t>
            </a:fld>
            <a:endParaRPr lang="tr" sz="1000">
              <a:solidFill>
                <a:schemeClr val="lt1"/>
              </a:solidFill>
              <a:latin typeface="Roboto"/>
              <a:ea typeface="Roboto"/>
              <a:cs typeface="Roboto"/>
              <a:sym typeface="Roboto"/>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1.xml"/><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4"/>
        <p:cNvGrpSpPr/>
        <p:nvPr/>
      </p:nvGrpSpPr>
      <p:grpSpPr>
        <a:xfrm>
          <a:off x="0" y="0"/>
          <a:ext cx="0" cy="0"/>
          <a:chOff x="0" y="0"/>
          <a:chExt cx="0" cy="0"/>
        </a:xfrm>
      </p:grpSpPr>
      <p:sp>
        <p:nvSpPr>
          <p:cNvPr id="85" name="Shape 85"/>
          <p:cNvSpPr txBox="1">
            <a:spLocks noGrp="1"/>
          </p:cNvSpPr>
          <p:nvPr>
            <p:ph type="ctrTitle"/>
          </p:nvPr>
        </p:nvSpPr>
        <p:spPr>
          <a:xfrm>
            <a:off x="598100" y="1775225"/>
            <a:ext cx="8394300" cy="838800"/>
          </a:xfrm>
          <a:prstGeom prst="rect">
            <a:avLst/>
          </a:prstGeom>
        </p:spPr>
        <p:txBody>
          <a:bodyPr lIns="91425" tIns="91425" rIns="91425" bIns="91425" anchor="b" anchorCtr="0">
            <a:noAutofit/>
          </a:bodyPr>
          <a:lstStyle/>
          <a:p>
            <a:pPr lvl="0">
              <a:spcBef>
                <a:spcPts val="0"/>
              </a:spcBef>
              <a:buNone/>
            </a:pPr>
            <a:r>
              <a:rPr lang="tr" b="1">
                <a:solidFill>
                  <a:srgbClr val="FFFFFF"/>
                </a:solidFill>
                <a:latin typeface="Trebuchet MS"/>
                <a:ea typeface="Trebuchet MS"/>
                <a:cs typeface="Trebuchet MS"/>
                <a:sym typeface="Trebuchet MS"/>
              </a:rPr>
              <a:t>Nimete Şükür(Besmele ve Hamd)</a:t>
            </a:r>
          </a:p>
        </p:txBody>
      </p:sp>
      <p:sp>
        <p:nvSpPr>
          <p:cNvPr id="86" name="Shape 86"/>
          <p:cNvSpPr txBox="1">
            <a:spLocks noGrp="1"/>
          </p:cNvSpPr>
          <p:nvPr>
            <p:ph type="subTitle" idx="1"/>
          </p:nvPr>
        </p:nvSpPr>
        <p:spPr>
          <a:xfrm>
            <a:off x="598100" y="2614024"/>
            <a:ext cx="8222100" cy="1739400"/>
          </a:xfrm>
          <a:prstGeom prst="rect">
            <a:avLst/>
          </a:prstGeom>
        </p:spPr>
        <p:txBody>
          <a:bodyPr lIns="91425" tIns="91425" rIns="91425" bIns="91425" anchor="t" anchorCtr="0">
            <a:noAutofit/>
          </a:bodyPr>
          <a:lstStyle/>
          <a:p>
            <a:pPr lvl="0">
              <a:spcBef>
                <a:spcPts val="0"/>
              </a:spcBef>
              <a:buNone/>
            </a:pPr>
            <a:r>
              <a:rPr lang="tr" sz="3000" b="1">
                <a:latin typeface="Trebuchet MS"/>
                <a:ea typeface="Trebuchet MS"/>
                <a:cs typeface="Trebuchet MS"/>
                <a:sym typeface="Trebuchet MS"/>
              </a:rPr>
              <a:t>‘’Ey iman edenler, size kısmet ettiğimiz rızıkların helal ve temiz olanlarından yiyin ve Allah’a şükredin, eğer yalnız O’na kulluk ediyorsanız.’’</a:t>
            </a:r>
          </a:p>
        </p:txBody>
      </p:sp>
      <p:pic>
        <p:nvPicPr>
          <p:cNvPr id="87" name="Shape 87" descr="14075127.png"/>
          <p:cNvPicPr preferRelativeResize="0"/>
          <p:nvPr/>
        </p:nvPicPr>
        <p:blipFill>
          <a:blip r:embed="rId4">
            <a:alphaModFix/>
          </a:blip>
          <a:stretch>
            <a:fillRect/>
          </a:stretch>
        </p:blipFill>
        <p:spPr>
          <a:xfrm>
            <a:off x="1143000" y="0"/>
            <a:ext cx="2064400" cy="18881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39"/>
        <p:cNvGrpSpPr/>
        <p:nvPr/>
      </p:nvGrpSpPr>
      <p:grpSpPr>
        <a:xfrm>
          <a:off x="0" y="0"/>
          <a:ext cx="0" cy="0"/>
          <a:chOff x="0" y="0"/>
          <a:chExt cx="0" cy="0"/>
        </a:xfrm>
      </p:grpSpPr>
      <p:pic>
        <p:nvPicPr>
          <p:cNvPr id="140" name="Shape 140" descr="a17f507858da111fea13751727da863d_1290375909.jpg"/>
          <p:cNvPicPr preferRelativeResize="0"/>
          <p:nvPr/>
        </p:nvPicPr>
        <p:blipFill>
          <a:blip r:embed="rId3">
            <a:alphaModFix/>
          </a:blip>
          <a:stretch>
            <a:fillRect/>
          </a:stretch>
        </p:blipFill>
        <p:spPr>
          <a:xfrm rot="10800000" flipH="1">
            <a:off x="0" y="-35000"/>
            <a:ext cx="68050" cy="35000"/>
          </a:xfrm>
          <a:prstGeom prst="rect">
            <a:avLst/>
          </a:prstGeom>
          <a:noFill/>
          <a:ln>
            <a:noFill/>
          </a:ln>
        </p:spPr>
      </p:pic>
      <p:sp>
        <p:nvSpPr>
          <p:cNvPr id="141" name="Shape 141"/>
          <p:cNvSpPr txBox="1"/>
          <p:nvPr/>
        </p:nvSpPr>
        <p:spPr>
          <a:xfrm>
            <a:off x="128325" y="87575"/>
            <a:ext cx="8747400" cy="4916100"/>
          </a:xfrm>
          <a:prstGeom prst="rect">
            <a:avLst/>
          </a:prstGeom>
          <a:noFill/>
          <a:ln>
            <a:noFill/>
          </a:ln>
        </p:spPr>
        <p:txBody>
          <a:bodyPr lIns="91425" tIns="91425" rIns="91425" bIns="91425" anchor="t" anchorCtr="0">
            <a:noAutofit/>
          </a:bodyPr>
          <a:lstStyle/>
          <a:p>
            <a:pPr lvl="0">
              <a:spcBef>
                <a:spcPts val="0"/>
              </a:spcBef>
              <a:buNone/>
            </a:pPr>
            <a:r>
              <a:rPr lang="tr" sz="3600">
                <a:solidFill>
                  <a:srgbClr val="1C4587"/>
                </a:solidFill>
                <a:latin typeface="Trebuchet MS"/>
                <a:ea typeface="Trebuchet MS"/>
                <a:cs typeface="Trebuchet MS"/>
                <a:sym typeface="Trebuchet MS"/>
              </a:rPr>
              <a:t>Peygamberimiz nimete şükür konusunda başka bir hadis-i şerif’te şöyle buyurmuştur:</a:t>
            </a:r>
          </a:p>
          <a:p>
            <a:pPr lvl="0">
              <a:spcBef>
                <a:spcPts val="0"/>
              </a:spcBef>
              <a:buNone/>
            </a:pPr>
            <a:r>
              <a:rPr lang="tr" sz="3600" b="1">
                <a:solidFill>
                  <a:srgbClr val="1C4587"/>
                </a:solidFill>
                <a:latin typeface="Trebuchet MS"/>
                <a:ea typeface="Trebuchet MS"/>
                <a:cs typeface="Trebuchet MS"/>
                <a:sym typeface="Trebuchet MS"/>
              </a:rPr>
              <a:t>‘’Bir kimse yemek yedikten sonra ‘Bana yemeği yediren, hiçbir güç ve kudretim olmadığı halde onu bana rızık olarak nasip eden Allah’a hamd olsun.’ derse, geçmiş günahları bağışlanır.’’</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45"/>
        <p:cNvGrpSpPr/>
        <p:nvPr/>
      </p:nvGrpSpPr>
      <p:grpSpPr>
        <a:xfrm>
          <a:off x="0" y="0"/>
          <a:ext cx="0" cy="0"/>
          <a:chOff x="0" y="0"/>
          <a:chExt cx="0" cy="0"/>
        </a:xfrm>
      </p:grpSpPr>
      <p:pic>
        <p:nvPicPr>
          <p:cNvPr id="146" name="Shape 146" descr="3326924228_d4ecae8a73.jpg"/>
          <p:cNvPicPr preferRelativeResize="0"/>
          <p:nvPr/>
        </p:nvPicPr>
        <p:blipFill>
          <a:blip r:embed="rId3">
            <a:alphaModFix/>
          </a:blip>
          <a:stretch>
            <a:fillRect/>
          </a:stretch>
        </p:blipFill>
        <p:spPr>
          <a:xfrm rot="-10653456" flipH="1">
            <a:off x="1459" y="1469"/>
            <a:ext cx="70456" cy="70011"/>
          </a:xfrm>
          <a:prstGeom prst="rect">
            <a:avLst/>
          </a:prstGeom>
          <a:noFill/>
          <a:ln>
            <a:noFill/>
          </a:ln>
        </p:spPr>
      </p:pic>
      <p:sp>
        <p:nvSpPr>
          <p:cNvPr id="147" name="Shape 147"/>
          <p:cNvSpPr txBox="1"/>
          <p:nvPr/>
        </p:nvSpPr>
        <p:spPr>
          <a:xfrm>
            <a:off x="221550" y="72950"/>
            <a:ext cx="8700900" cy="5070600"/>
          </a:xfrm>
          <a:prstGeom prst="rect">
            <a:avLst/>
          </a:prstGeom>
          <a:noFill/>
          <a:ln>
            <a:noFill/>
          </a:ln>
        </p:spPr>
        <p:txBody>
          <a:bodyPr lIns="91425" tIns="91425" rIns="91425" bIns="91425" anchor="t" anchorCtr="0">
            <a:noAutofit/>
          </a:bodyPr>
          <a:lstStyle/>
          <a:p>
            <a:pPr lvl="0">
              <a:spcBef>
                <a:spcPts val="0"/>
              </a:spcBef>
              <a:buNone/>
            </a:pPr>
            <a:r>
              <a:rPr lang="tr" sz="3600">
                <a:solidFill>
                  <a:srgbClr val="00FFFF"/>
                </a:solidFill>
                <a:latin typeface="Trebuchet MS"/>
                <a:ea typeface="Trebuchet MS"/>
                <a:cs typeface="Trebuchet MS"/>
                <a:sym typeface="Trebuchet MS"/>
              </a:rPr>
              <a:t>Peygamber Efendimiz, ikramda bulunan kimseler için meleklerin duacı olduğunu belirtmiştir. Bir hadis-i şerifte şöyle buyurmuştur:</a:t>
            </a:r>
          </a:p>
          <a:p>
            <a:pPr lvl="0">
              <a:spcBef>
                <a:spcPts val="0"/>
              </a:spcBef>
              <a:buNone/>
            </a:pPr>
            <a:r>
              <a:rPr lang="tr" sz="3600">
                <a:solidFill>
                  <a:srgbClr val="00FFFF"/>
                </a:solidFill>
                <a:latin typeface="Trebuchet MS"/>
                <a:ea typeface="Trebuchet MS"/>
                <a:cs typeface="Trebuchet MS"/>
                <a:sym typeface="Trebuchet MS"/>
              </a:rPr>
              <a:t>‘’Kulların sabahladığı her gün iki melek gökten iner ve bunlardan biri şöyle dua eder:‘Ey Rabb’imiz! İnfak edene (İnsanlara ikramda bulunana, paylaşana) devamlı ver.’’</a:t>
            </a:r>
          </a:p>
          <a:p>
            <a:pPr lvl="0">
              <a:spcBef>
                <a:spcPts val="0"/>
              </a:spcBef>
              <a:buNone/>
            </a:pP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51"/>
        <p:cNvGrpSpPr/>
        <p:nvPr/>
      </p:nvGrpSpPr>
      <p:grpSpPr>
        <a:xfrm>
          <a:off x="0" y="0"/>
          <a:ext cx="0" cy="0"/>
          <a:chOff x="0" y="0"/>
          <a:chExt cx="0" cy="0"/>
        </a:xfrm>
      </p:grpSpPr>
      <p:sp>
        <p:nvSpPr>
          <p:cNvPr id="152" name="Shape 152"/>
          <p:cNvSpPr txBox="1"/>
          <p:nvPr/>
        </p:nvSpPr>
        <p:spPr>
          <a:xfrm>
            <a:off x="239100" y="583200"/>
            <a:ext cx="8665800" cy="3977100"/>
          </a:xfrm>
          <a:prstGeom prst="rect">
            <a:avLst/>
          </a:prstGeom>
          <a:noFill/>
          <a:ln>
            <a:noFill/>
          </a:ln>
        </p:spPr>
        <p:txBody>
          <a:bodyPr lIns="91425" tIns="91425" rIns="91425" bIns="91425" anchor="t" anchorCtr="0">
            <a:noAutofit/>
          </a:bodyPr>
          <a:lstStyle/>
          <a:p>
            <a:pPr lvl="0">
              <a:spcBef>
                <a:spcPts val="0"/>
              </a:spcBef>
              <a:buNone/>
            </a:pPr>
            <a:r>
              <a:rPr lang="tr" sz="3600" dirty="0">
                <a:solidFill>
                  <a:srgbClr val="FFFFFF"/>
                </a:solidFill>
                <a:latin typeface="Trebuchet MS"/>
                <a:ea typeface="Trebuchet MS"/>
                <a:cs typeface="Trebuchet MS"/>
                <a:sym typeface="Trebuchet MS"/>
              </a:rPr>
              <a:t>Bizler de sahip olduğumuz imkanları arkadaşlarımızla paylaşmalı, onlara ikramda bulunmalıyız. </a:t>
            </a:r>
            <a:r>
              <a:rPr lang="tr" sz="3600" dirty="0" smtClean="0">
                <a:solidFill>
                  <a:srgbClr val="FFFFFF"/>
                </a:solidFill>
                <a:latin typeface="Trebuchet MS"/>
                <a:ea typeface="Trebuchet MS"/>
                <a:cs typeface="Trebuchet MS"/>
                <a:sym typeface="Trebuchet MS"/>
              </a:rPr>
              <a:t>Birine </a:t>
            </a:r>
            <a:r>
              <a:rPr lang="tr" sz="3600" dirty="0">
                <a:solidFill>
                  <a:srgbClr val="FFFFFF"/>
                </a:solidFill>
                <a:latin typeface="Trebuchet MS"/>
                <a:ea typeface="Trebuchet MS"/>
                <a:cs typeface="Trebuchet MS"/>
                <a:sym typeface="Trebuchet MS"/>
              </a:rPr>
              <a:t>ikramda bulunurken ona kırıcı ve küçük düşürücü davranışlardan uzak durmalı, yaptığımız bu davranıştan dolayı kesinlikle karşılık beklememeliyiz.</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pic>
        <p:nvPicPr>
          <p:cNvPr id="92" name="Shape 92" descr="cocuk-menusu.png"/>
          <p:cNvPicPr preferRelativeResize="0"/>
          <p:nvPr/>
        </p:nvPicPr>
        <p:blipFill>
          <a:blip r:embed="rId3">
            <a:alphaModFix/>
          </a:blip>
          <a:stretch>
            <a:fillRect/>
          </a:stretch>
        </p:blipFill>
        <p:spPr>
          <a:xfrm>
            <a:off x="0" y="0"/>
            <a:ext cx="4595325" cy="2355975"/>
          </a:xfrm>
          <a:prstGeom prst="rect">
            <a:avLst/>
          </a:prstGeom>
          <a:noFill/>
          <a:ln>
            <a:noFill/>
          </a:ln>
        </p:spPr>
      </p:pic>
      <p:pic>
        <p:nvPicPr>
          <p:cNvPr id="93" name="Shape 93" descr="466375111-thinkstock-bebek-beslenme-yemek-mama-mkl.jpg"/>
          <p:cNvPicPr preferRelativeResize="0"/>
          <p:nvPr/>
        </p:nvPicPr>
        <p:blipFill>
          <a:blip r:embed="rId4">
            <a:alphaModFix/>
          </a:blip>
          <a:stretch>
            <a:fillRect/>
          </a:stretch>
        </p:blipFill>
        <p:spPr>
          <a:xfrm>
            <a:off x="4595325" y="0"/>
            <a:ext cx="4548674" cy="2355975"/>
          </a:xfrm>
          <a:prstGeom prst="rect">
            <a:avLst/>
          </a:prstGeom>
          <a:noFill/>
          <a:ln>
            <a:noFill/>
          </a:ln>
        </p:spPr>
      </p:pic>
      <p:sp>
        <p:nvSpPr>
          <p:cNvPr id="94" name="Shape 94"/>
          <p:cNvSpPr txBox="1"/>
          <p:nvPr/>
        </p:nvSpPr>
        <p:spPr>
          <a:xfrm>
            <a:off x="139950" y="2460950"/>
            <a:ext cx="8910900" cy="2577600"/>
          </a:xfrm>
          <a:prstGeom prst="rect">
            <a:avLst/>
          </a:prstGeom>
          <a:noFill/>
          <a:ln>
            <a:noFill/>
          </a:ln>
        </p:spPr>
        <p:txBody>
          <a:bodyPr lIns="91425" tIns="91425" rIns="91425" bIns="91425" anchor="t" anchorCtr="0">
            <a:noAutofit/>
          </a:bodyPr>
          <a:lstStyle/>
          <a:p>
            <a:pPr lvl="0">
              <a:spcBef>
                <a:spcPts val="0"/>
              </a:spcBef>
              <a:buNone/>
            </a:pPr>
            <a:r>
              <a:rPr lang="tr" sz="3000">
                <a:solidFill>
                  <a:srgbClr val="FFFFFF"/>
                </a:solidFill>
                <a:latin typeface="Trebuchet MS"/>
                <a:ea typeface="Trebuchet MS"/>
                <a:cs typeface="Trebuchet MS"/>
                <a:sym typeface="Trebuchet MS"/>
              </a:rPr>
              <a:t>Şükür, hem nimetin Allah’tan geldiğini bilip bunu dil ile ifade etmek; nimeti veren Rabb’imize teşekkür etmektir. Şükür yapılan iyiliği anarak bizlere çeşit çeşit rızıklar ve nimetler veren Yüce Allah’ın sonsuz kuvvetini övmektir.</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pic>
        <p:nvPicPr>
          <p:cNvPr id="99" name="Shape 99" descr="16267.jpg"/>
          <p:cNvPicPr preferRelativeResize="0"/>
          <p:nvPr/>
        </p:nvPicPr>
        <p:blipFill>
          <a:blip r:embed="rId3">
            <a:alphaModFix/>
          </a:blip>
          <a:stretch>
            <a:fillRect/>
          </a:stretch>
        </p:blipFill>
        <p:spPr>
          <a:xfrm>
            <a:off x="1922475" y="0"/>
            <a:ext cx="4947200" cy="2968299"/>
          </a:xfrm>
          <a:prstGeom prst="rect">
            <a:avLst/>
          </a:prstGeom>
          <a:noFill/>
          <a:ln>
            <a:noFill/>
          </a:ln>
        </p:spPr>
      </p:pic>
      <p:sp>
        <p:nvSpPr>
          <p:cNvPr id="100" name="Shape 100"/>
          <p:cNvSpPr txBox="1"/>
          <p:nvPr/>
        </p:nvSpPr>
        <p:spPr>
          <a:xfrm>
            <a:off x="163275" y="3032450"/>
            <a:ext cx="8887500" cy="1877700"/>
          </a:xfrm>
          <a:prstGeom prst="rect">
            <a:avLst/>
          </a:prstGeom>
          <a:noFill/>
          <a:ln>
            <a:noFill/>
          </a:ln>
        </p:spPr>
        <p:txBody>
          <a:bodyPr lIns="91425" tIns="91425" rIns="91425" bIns="91425" anchor="t" anchorCtr="0">
            <a:noAutofit/>
          </a:bodyPr>
          <a:lstStyle/>
          <a:p>
            <a:pPr lvl="0">
              <a:spcBef>
                <a:spcPts val="0"/>
              </a:spcBef>
              <a:buNone/>
            </a:pPr>
            <a:r>
              <a:rPr lang="tr" sz="3000">
                <a:solidFill>
                  <a:srgbClr val="FFFFFF"/>
                </a:solidFill>
                <a:latin typeface="Trebuchet MS"/>
                <a:ea typeface="Trebuchet MS"/>
                <a:cs typeface="Trebuchet MS"/>
                <a:sym typeface="Trebuchet MS"/>
              </a:rPr>
              <a:t>Rabb’imiz Kur’an-ı Kerim’de şöyle buyurmaktadır: </a:t>
            </a:r>
            <a:r>
              <a:rPr lang="tr" sz="3000" b="1">
                <a:solidFill>
                  <a:srgbClr val="FFFFFF"/>
                </a:solidFill>
                <a:latin typeface="Trebuchet MS"/>
                <a:ea typeface="Trebuchet MS"/>
                <a:cs typeface="Trebuchet MS"/>
                <a:sym typeface="Trebuchet MS"/>
              </a:rPr>
              <a:t>‘’...Şükreden ancak kendisi için şükretmiş olur, nankörlük eden de bilsin ki Allah hiçbir şeye muhtaç değildir, her türlü övgüye layıktır...’’</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04"/>
        <p:cNvGrpSpPr/>
        <p:nvPr/>
      </p:nvGrpSpPr>
      <p:grpSpPr>
        <a:xfrm>
          <a:off x="0" y="0"/>
          <a:ext cx="0" cy="0"/>
          <a:chOff x="0" y="0"/>
          <a:chExt cx="0" cy="0"/>
        </a:xfrm>
      </p:grpSpPr>
      <p:sp>
        <p:nvSpPr>
          <p:cNvPr id="105" name="Shape 105"/>
          <p:cNvSpPr txBox="1"/>
          <p:nvPr/>
        </p:nvSpPr>
        <p:spPr>
          <a:xfrm>
            <a:off x="0" y="0"/>
            <a:ext cx="5656800" cy="5143500"/>
          </a:xfrm>
          <a:prstGeom prst="rect">
            <a:avLst/>
          </a:prstGeom>
          <a:noFill/>
          <a:ln>
            <a:noFill/>
          </a:ln>
        </p:spPr>
        <p:txBody>
          <a:bodyPr lIns="91425" tIns="91425" rIns="91425" bIns="91425" anchor="t" anchorCtr="0">
            <a:noAutofit/>
          </a:bodyPr>
          <a:lstStyle/>
          <a:p>
            <a:pPr lvl="0">
              <a:spcBef>
                <a:spcPts val="0"/>
              </a:spcBef>
              <a:buNone/>
            </a:pPr>
            <a:r>
              <a:rPr lang="tr" sz="3600">
                <a:latin typeface="Impact"/>
                <a:ea typeface="Impact"/>
                <a:cs typeface="Impact"/>
                <a:sym typeface="Impact"/>
              </a:rPr>
              <a:t>‘’YA İÇTİĞİNİZ SUYA NE DERSİNİZ? </a:t>
            </a:r>
          </a:p>
          <a:p>
            <a:pPr lvl="0">
              <a:spcBef>
                <a:spcPts val="0"/>
              </a:spcBef>
              <a:buNone/>
            </a:pPr>
            <a:r>
              <a:rPr lang="tr" sz="3600">
                <a:latin typeface="Impact"/>
                <a:ea typeface="Impact"/>
                <a:cs typeface="Impact"/>
                <a:sym typeface="Impact"/>
              </a:rPr>
              <a:t>BULUTTAN ONU SİZ Mİ İNDİRDİNİZ?</a:t>
            </a:r>
          </a:p>
          <a:p>
            <a:pPr lvl="0">
              <a:spcBef>
                <a:spcPts val="0"/>
              </a:spcBef>
              <a:buNone/>
            </a:pPr>
            <a:r>
              <a:rPr lang="tr" sz="3600">
                <a:latin typeface="Impact"/>
                <a:ea typeface="Impact"/>
                <a:cs typeface="Impact"/>
                <a:sym typeface="Impact"/>
              </a:rPr>
              <a:t>YOKSA İNDİREN BİZ MİYİZ?</a:t>
            </a:r>
          </a:p>
          <a:p>
            <a:pPr lvl="0">
              <a:spcBef>
                <a:spcPts val="0"/>
              </a:spcBef>
              <a:buNone/>
            </a:pPr>
            <a:endParaRPr sz="3600">
              <a:latin typeface="Impact"/>
              <a:ea typeface="Impact"/>
              <a:cs typeface="Impact"/>
              <a:sym typeface="Impact"/>
            </a:endParaRPr>
          </a:p>
          <a:p>
            <a:pPr lvl="0">
              <a:spcBef>
                <a:spcPts val="0"/>
              </a:spcBef>
              <a:buNone/>
            </a:pPr>
            <a:r>
              <a:rPr lang="tr" sz="3600">
                <a:latin typeface="Impact"/>
                <a:ea typeface="Impact"/>
                <a:cs typeface="Impact"/>
                <a:sym typeface="Impact"/>
              </a:rPr>
              <a:t>DİLESEYDİK ONU TUZLU YAPARDIK,</a:t>
            </a:r>
          </a:p>
          <a:p>
            <a:pPr lvl="0">
              <a:spcBef>
                <a:spcPts val="0"/>
              </a:spcBef>
              <a:buNone/>
            </a:pPr>
            <a:r>
              <a:rPr lang="tr" sz="3600">
                <a:latin typeface="Impact"/>
                <a:ea typeface="Impact"/>
                <a:cs typeface="Impact"/>
                <a:sym typeface="Impact"/>
              </a:rPr>
              <a:t>ŞÜKRETMENİZ GEREKMEZ Mİ?’’</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0" name="Shape 110" descr="çocuk-1.jpg"/>
          <p:cNvPicPr preferRelativeResize="0"/>
          <p:nvPr/>
        </p:nvPicPr>
        <p:blipFill>
          <a:blip r:embed="rId3">
            <a:alphaModFix/>
          </a:blip>
          <a:stretch>
            <a:fillRect/>
          </a:stretch>
        </p:blipFill>
        <p:spPr>
          <a:xfrm>
            <a:off x="2449275" y="-12"/>
            <a:ext cx="4000500" cy="2600900"/>
          </a:xfrm>
          <a:prstGeom prst="rect">
            <a:avLst/>
          </a:prstGeom>
          <a:noFill/>
          <a:ln>
            <a:noFill/>
          </a:ln>
        </p:spPr>
      </p:pic>
      <p:sp>
        <p:nvSpPr>
          <p:cNvPr id="111" name="Shape 111"/>
          <p:cNvSpPr txBox="1"/>
          <p:nvPr/>
        </p:nvSpPr>
        <p:spPr>
          <a:xfrm>
            <a:off x="0" y="2600887"/>
            <a:ext cx="9144000" cy="2542500"/>
          </a:xfrm>
          <a:prstGeom prst="rect">
            <a:avLst/>
          </a:prstGeom>
          <a:noFill/>
          <a:ln>
            <a:noFill/>
          </a:ln>
        </p:spPr>
        <p:txBody>
          <a:bodyPr lIns="91425" tIns="91425" rIns="91425" bIns="91425" anchor="t" anchorCtr="0">
            <a:noAutofit/>
          </a:bodyPr>
          <a:lstStyle/>
          <a:p>
            <a:pPr lvl="0">
              <a:spcBef>
                <a:spcPts val="0"/>
              </a:spcBef>
              <a:buNone/>
            </a:pPr>
            <a:r>
              <a:rPr lang="tr" sz="2800">
                <a:solidFill>
                  <a:srgbClr val="FFFFFF"/>
                </a:solidFill>
                <a:latin typeface="Trebuchet MS"/>
                <a:ea typeface="Trebuchet MS"/>
                <a:cs typeface="Trebuchet MS"/>
                <a:sym typeface="Trebuchet MS"/>
              </a:rPr>
              <a:t>Rabb’imiz biz kullarına verdiği temiz rızıklardan yararlanmamızı ve bizlerden kendisine şükretmemizi istemiştir. </a:t>
            </a:r>
            <a:r>
              <a:rPr lang="tr" sz="2800" b="1">
                <a:solidFill>
                  <a:srgbClr val="FFFFFF"/>
                </a:solidFill>
                <a:latin typeface="Trebuchet MS"/>
                <a:ea typeface="Trebuchet MS"/>
                <a:cs typeface="Trebuchet MS"/>
                <a:sym typeface="Trebuchet MS"/>
              </a:rPr>
              <a:t>‘’...Eğer şükrederseniz size daha fazlasını veririm…’’</a:t>
            </a:r>
            <a:r>
              <a:rPr lang="tr" sz="2800">
                <a:solidFill>
                  <a:srgbClr val="FFFFFF"/>
                </a:solidFill>
                <a:latin typeface="Trebuchet MS"/>
                <a:ea typeface="Trebuchet MS"/>
                <a:cs typeface="Trebuchet MS"/>
                <a:sym typeface="Trebuchet MS"/>
              </a:rPr>
              <a:t> ayetiyle de şükreden kullarına verdiği nimetleri artıracağını da ifade etmiştir.</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pic>
        <p:nvPicPr>
          <p:cNvPr id="116" name="Shape 116" descr="tumblr_nubthlDPM31ts78c9o5_500.gif"/>
          <p:cNvPicPr preferRelativeResize="0"/>
          <p:nvPr/>
        </p:nvPicPr>
        <p:blipFill rotWithShape="1">
          <a:blip r:embed="rId3">
            <a:alphaModFix/>
          </a:blip>
          <a:srcRect t="5164" b="5164"/>
          <a:stretch/>
        </p:blipFill>
        <p:spPr>
          <a:xfrm>
            <a:off x="2151825" y="29125"/>
            <a:ext cx="4338725" cy="2636049"/>
          </a:xfrm>
          <a:prstGeom prst="rect">
            <a:avLst/>
          </a:prstGeom>
          <a:noFill/>
          <a:ln>
            <a:noFill/>
          </a:ln>
        </p:spPr>
      </p:pic>
      <p:sp>
        <p:nvSpPr>
          <p:cNvPr id="117" name="Shape 117"/>
          <p:cNvSpPr txBox="1"/>
          <p:nvPr/>
        </p:nvSpPr>
        <p:spPr>
          <a:xfrm>
            <a:off x="262350" y="2665175"/>
            <a:ext cx="8788200" cy="2449200"/>
          </a:xfrm>
          <a:prstGeom prst="rect">
            <a:avLst/>
          </a:prstGeom>
          <a:noFill/>
          <a:ln>
            <a:noFill/>
          </a:ln>
        </p:spPr>
        <p:txBody>
          <a:bodyPr lIns="91425" tIns="91425" rIns="91425" bIns="91425" anchor="t" anchorCtr="0">
            <a:noAutofit/>
          </a:bodyPr>
          <a:lstStyle/>
          <a:p>
            <a:pPr lvl="0">
              <a:spcBef>
                <a:spcPts val="0"/>
              </a:spcBef>
              <a:buNone/>
            </a:pPr>
            <a:r>
              <a:rPr lang="tr" sz="3000">
                <a:solidFill>
                  <a:srgbClr val="FFFFFF"/>
                </a:solidFill>
                <a:latin typeface="Trebuchet MS"/>
                <a:ea typeface="Trebuchet MS"/>
                <a:cs typeface="Trebuchet MS"/>
                <a:sym typeface="Trebuchet MS"/>
              </a:rPr>
              <a:t>Herhangi bir işi yapmaya Yüce Rabb’imizin adıyla başlamak, Allah (c.c.) tarafından Peygamberimize vahyedilmiş bir emirdir. Bu emir indirilen ilk vahiy olan Alak suresindeki </a:t>
            </a:r>
            <a:r>
              <a:rPr lang="tr" sz="3000" b="1">
                <a:solidFill>
                  <a:srgbClr val="FFFFFF"/>
                </a:solidFill>
                <a:latin typeface="Trebuchet MS"/>
                <a:ea typeface="Trebuchet MS"/>
                <a:cs typeface="Trebuchet MS"/>
                <a:sym typeface="Trebuchet MS"/>
              </a:rPr>
              <a:t>‘’Yaratan Rabb’inin adıyla oku.’’</a:t>
            </a:r>
            <a:r>
              <a:rPr lang="tr" sz="3000">
                <a:solidFill>
                  <a:srgbClr val="FFFFFF"/>
                </a:solidFill>
                <a:latin typeface="Trebuchet MS"/>
                <a:ea typeface="Trebuchet MS"/>
                <a:cs typeface="Trebuchet MS"/>
                <a:sym typeface="Trebuchet MS"/>
              </a:rPr>
              <a:t> ayetinde bildirilmektedir.</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pic>
        <p:nvPicPr>
          <p:cNvPr id="122" name="Shape 122" descr="2000px-Basmala.svg_.png"/>
          <p:cNvPicPr preferRelativeResize="0"/>
          <p:nvPr/>
        </p:nvPicPr>
        <p:blipFill>
          <a:blip r:embed="rId3">
            <a:alphaModFix/>
          </a:blip>
          <a:stretch>
            <a:fillRect/>
          </a:stretch>
        </p:blipFill>
        <p:spPr>
          <a:xfrm>
            <a:off x="40825" y="204227"/>
            <a:ext cx="9062350" cy="1812470"/>
          </a:xfrm>
          <a:prstGeom prst="rect">
            <a:avLst/>
          </a:prstGeom>
          <a:noFill/>
          <a:ln>
            <a:noFill/>
          </a:ln>
        </p:spPr>
      </p:pic>
      <p:sp>
        <p:nvSpPr>
          <p:cNvPr id="123" name="Shape 123"/>
          <p:cNvSpPr txBox="1"/>
          <p:nvPr/>
        </p:nvSpPr>
        <p:spPr>
          <a:xfrm>
            <a:off x="233275" y="1994425"/>
            <a:ext cx="8689200" cy="2915700"/>
          </a:xfrm>
          <a:prstGeom prst="rect">
            <a:avLst/>
          </a:prstGeom>
          <a:noFill/>
          <a:ln>
            <a:noFill/>
          </a:ln>
        </p:spPr>
        <p:txBody>
          <a:bodyPr lIns="91425" tIns="91425" rIns="91425" bIns="91425" anchor="t" anchorCtr="0">
            <a:noAutofit/>
          </a:bodyPr>
          <a:lstStyle/>
          <a:p>
            <a:pPr lvl="0">
              <a:spcBef>
                <a:spcPts val="0"/>
              </a:spcBef>
              <a:buNone/>
            </a:pPr>
            <a:r>
              <a:rPr lang="tr" sz="3200">
                <a:solidFill>
                  <a:srgbClr val="FFFFFF"/>
                </a:solidFill>
                <a:latin typeface="Trebuchet MS"/>
                <a:ea typeface="Trebuchet MS"/>
                <a:cs typeface="Trebuchet MS"/>
                <a:sym typeface="Trebuchet MS"/>
              </a:rPr>
              <a:t>Peygamberimiz besmeleyle başlanmayan işlerin bereketsiz olduğunu ve besmele çekilmeden yapılan işlerin sonuçsuz kalacağını bildirmiştir. Bu konuda, </a:t>
            </a:r>
            <a:r>
              <a:rPr lang="tr" sz="3200" b="1">
                <a:solidFill>
                  <a:srgbClr val="FFFFFF"/>
                </a:solidFill>
                <a:latin typeface="Trebuchet MS"/>
                <a:ea typeface="Trebuchet MS"/>
                <a:cs typeface="Trebuchet MS"/>
                <a:sym typeface="Trebuchet MS"/>
              </a:rPr>
              <a:t>‘’Besmele ile başlanmayan her iş bereketsizdir ve eksik kalır.’’</a:t>
            </a:r>
            <a:r>
              <a:rPr lang="tr" sz="3200">
                <a:solidFill>
                  <a:srgbClr val="FFFFFF"/>
                </a:solidFill>
                <a:latin typeface="Trebuchet MS"/>
                <a:ea typeface="Trebuchet MS"/>
                <a:cs typeface="Trebuchet MS"/>
                <a:sym typeface="Trebuchet MS"/>
              </a:rPr>
              <a:t> buyurmuştur.</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27"/>
        <p:cNvGrpSpPr/>
        <p:nvPr/>
      </p:nvGrpSpPr>
      <p:grpSpPr>
        <a:xfrm>
          <a:off x="0" y="0"/>
          <a:ext cx="0" cy="0"/>
          <a:chOff x="0" y="0"/>
          <a:chExt cx="0" cy="0"/>
        </a:xfrm>
      </p:grpSpPr>
      <p:pic>
        <p:nvPicPr>
          <p:cNvPr id="128" name="Shape 128" descr="bismillah.jpg"/>
          <p:cNvPicPr preferRelativeResize="0"/>
          <p:nvPr/>
        </p:nvPicPr>
        <p:blipFill rotWithShape="1">
          <a:blip r:embed="rId3">
            <a:alphaModFix/>
          </a:blip>
          <a:srcRect l="-111155" t="-23520" r="167561" b="23520"/>
          <a:stretch/>
        </p:blipFill>
        <p:spPr>
          <a:xfrm>
            <a:off x="-2554225" y="0"/>
            <a:ext cx="2460925" cy="1586199"/>
          </a:xfrm>
          <a:prstGeom prst="rect">
            <a:avLst/>
          </a:prstGeom>
          <a:noFill/>
          <a:ln>
            <a:noFill/>
          </a:ln>
        </p:spPr>
      </p:pic>
      <p:sp>
        <p:nvSpPr>
          <p:cNvPr id="129" name="Shape 129"/>
          <p:cNvSpPr txBox="1"/>
          <p:nvPr/>
        </p:nvSpPr>
        <p:spPr>
          <a:xfrm>
            <a:off x="320700" y="484050"/>
            <a:ext cx="8502600" cy="4175400"/>
          </a:xfrm>
          <a:prstGeom prst="rect">
            <a:avLst/>
          </a:prstGeom>
          <a:noFill/>
          <a:ln>
            <a:noFill/>
          </a:ln>
        </p:spPr>
        <p:txBody>
          <a:bodyPr lIns="91425" tIns="91425" rIns="91425" bIns="91425" anchor="t" anchorCtr="0">
            <a:noAutofit/>
          </a:bodyPr>
          <a:lstStyle/>
          <a:p>
            <a:pPr lvl="0" rtl="0">
              <a:spcBef>
                <a:spcPts val="0"/>
              </a:spcBef>
              <a:buNone/>
            </a:pPr>
            <a:r>
              <a:rPr lang="tr" sz="2400">
                <a:solidFill>
                  <a:srgbClr val="FFFFFF"/>
                </a:solidFill>
                <a:latin typeface="Trebuchet MS"/>
                <a:ea typeface="Trebuchet MS"/>
                <a:cs typeface="Trebuchet MS"/>
                <a:sym typeface="Trebuchet MS"/>
              </a:rPr>
              <a:t>Hz.Muhammed yemeğe başlarken besmele çekmek unutulursa hatırlandığında çekilmesini tavsiye etmiştir. Hz.Aişe (r. anha) anlatıyor:</a:t>
            </a:r>
          </a:p>
          <a:p>
            <a:pPr lvl="0" rtl="0">
              <a:spcBef>
                <a:spcPts val="0"/>
              </a:spcBef>
              <a:buNone/>
            </a:pPr>
            <a:r>
              <a:rPr lang="tr" sz="2400" b="1">
                <a:solidFill>
                  <a:srgbClr val="00FFFF"/>
                </a:solidFill>
                <a:latin typeface="Trebuchet MS"/>
                <a:ea typeface="Trebuchet MS"/>
                <a:cs typeface="Trebuchet MS"/>
                <a:sym typeface="Trebuchet MS"/>
              </a:rPr>
              <a:t>‘’Resulullah, ashabından altı kişiyle beraber yemek yiyordu. Bir bedevi gelerek sofradaki yemeği iki lokmada yiyip bitiriverdi. Bunun üzerine Resulullah,</a:t>
            </a:r>
            <a:r>
              <a:rPr lang="tr" sz="2400" b="1">
                <a:solidFill>
                  <a:srgbClr val="B7B7B7"/>
                </a:solidFill>
                <a:latin typeface="Trebuchet MS"/>
                <a:ea typeface="Trebuchet MS"/>
                <a:cs typeface="Trebuchet MS"/>
                <a:sym typeface="Trebuchet MS"/>
              </a:rPr>
              <a:t> </a:t>
            </a:r>
            <a:r>
              <a:rPr lang="tr" sz="2400" b="1">
                <a:solidFill>
                  <a:srgbClr val="FFFF00"/>
                </a:solidFill>
                <a:latin typeface="Trebuchet MS"/>
                <a:ea typeface="Trebuchet MS"/>
                <a:cs typeface="Trebuchet MS"/>
                <a:sym typeface="Trebuchet MS"/>
              </a:rPr>
              <a:t>‘’Eğer bu kişi ‘Bismillah’ deseydi, yemek hepinize yeterdi. Öyleyse biriniz yemek yediği vakit ‘Bismillah’ desin. Yemeğin başında ‘Bismillah’ demeyi unutacak olursa, hatırlayınca ‘Bismillahi fi evellihi ve ahirihi (başında da sonunda da Bismillah’ şeklinde söylesin.’’</a:t>
            </a:r>
            <a:r>
              <a:rPr lang="tr" sz="2400" b="1">
                <a:solidFill>
                  <a:srgbClr val="FF0000"/>
                </a:solidFill>
                <a:latin typeface="Trebuchet MS"/>
                <a:ea typeface="Trebuchet MS"/>
                <a:cs typeface="Trebuchet MS"/>
                <a:sym typeface="Trebuchet MS"/>
              </a:rPr>
              <a:t> </a:t>
            </a:r>
            <a:r>
              <a:rPr lang="tr" sz="2400" b="1">
                <a:solidFill>
                  <a:srgbClr val="00FFFF"/>
                </a:solidFill>
                <a:latin typeface="Trebuchet MS"/>
                <a:ea typeface="Trebuchet MS"/>
                <a:cs typeface="Trebuchet MS"/>
                <a:sym typeface="Trebuchet MS"/>
              </a:rPr>
              <a:t>buyurdular.’’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pic>
        <p:nvPicPr>
          <p:cNvPr id="134" name="Shape 134" descr="Çocuklara-Dua-ve-Şükür-Eğitimi.jpg"/>
          <p:cNvPicPr preferRelativeResize="0"/>
          <p:nvPr/>
        </p:nvPicPr>
        <p:blipFill>
          <a:blip r:embed="rId3">
            <a:alphaModFix/>
          </a:blip>
          <a:stretch>
            <a:fillRect/>
          </a:stretch>
        </p:blipFill>
        <p:spPr>
          <a:xfrm>
            <a:off x="0" y="921400"/>
            <a:ext cx="3603924" cy="3300699"/>
          </a:xfrm>
          <a:prstGeom prst="rect">
            <a:avLst/>
          </a:prstGeom>
          <a:noFill/>
          <a:ln>
            <a:noFill/>
          </a:ln>
        </p:spPr>
      </p:pic>
      <p:sp>
        <p:nvSpPr>
          <p:cNvPr id="135" name="Shape 135"/>
          <p:cNvSpPr txBox="1"/>
          <p:nvPr/>
        </p:nvSpPr>
        <p:spPr>
          <a:xfrm>
            <a:off x="3708900" y="0"/>
            <a:ext cx="5435100" cy="4747200"/>
          </a:xfrm>
          <a:prstGeom prst="rect">
            <a:avLst/>
          </a:prstGeom>
          <a:noFill/>
          <a:ln>
            <a:noFill/>
          </a:ln>
        </p:spPr>
        <p:txBody>
          <a:bodyPr lIns="91425" tIns="91425" rIns="91425" bIns="91425" anchor="t" anchorCtr="0">
            <a:noAutofit/>
          </a:bodyPr>
          <a:lstStyle/>
          <a:p>
            <a:pPr lvl="0">
              <a:spcBef>
                <a:spcPts val="0"/>
              </a:spcBef>
              <a:buNone/>
            </a:pPr>
            <a:r>
              <a:rPr lang="tr" sz="3000">
                <a:solidFill>
                  <a:srgbClr val="FFFFFF"/>
                </a:solidFill>
                <a:latin typeface="Trebuchet MS"/>
                <a:ea typeface="Trebuchet MS"/>
                <a:cs typeface="Trebuchet MS"/>
                <a:sym typeface="Trebuchet MS"/>
              </a:rPr>
              <a:t>İnsanlar Allah’ın verdiği rızıklarla beslenmekte, türlü nimetlerden faydalanmaktadır. İnsan kendisine yardımda bulunan veya bir hediye verene teşekkür ettiğine gibi, her türlü ve nimeti veren Allah’a da verdiği nimetlerden dolayı ona hamd etmeli ve şükrünü yerine getirmelidir.</a:t>
            </a:r>
          </a:p>
        </p:txBody>
      </p:sp>
    </p:spTree>
  </p:cSld>
  <p:clrMapOvr>
    <a:masterClrMapping/>
  </p:clrMapOvr>
</p:sld>
</file>

<file path=ppt/theme/theme1.xml><?xml version="1.0" encoding="utf-8"?>
<a:theme xmlns:a="http://schemas.openxmlformats.org/drawingml/2006/main" name="geometric">
  <a:themeElements>
    <a:clrScheme name="Geometric">
      <a:dk1>
        <a:srgbClr val="2A3990"/>
      </a:dk1>
      <a:lt1>
        <a:srgbClr val="FFFFFF"/>
      </a:lt1>
      <a:dk2>
        <a:srgbClr val="434343"/>
      </a:dk2>
      <a:lt2>
        <a:srgbClr val="999999"/>
      </a:lt2>
      <a:accent1>
        <a:srgbClr val="212D74"/>
      </a:accent1>
      <a:accent2>
        <a:srgbClr val="3949AB"/>
      </a:accent2>
      <a:accent3>
        <a:srgbClr val="9C254D"/>
      </a:accent3>
      <a:accent4>
        <a:srgbClr val="D23369"/>
      </a:accent4>
      <a:accent5>
        <a:srgbClr val="F06292"/>
      </a:accent5>
      <a:accent6>
        <a:srgbClr val="7890CD"/>
      </a:accent6>
      <a:hlink>
        <a:srgbClr val="F06292"/>
      </a:hlink>
      <a:folHlink>
        <a:srgbClr val="F0629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480</Words>
  <PresentationFormat>Ekran Gösterisi (16:9)</PresentationFormat>
  <Paragraphs>21</Paragraphs>
  <Slides>12</Slides>
  <Notes>12</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12</vt:i4>
      </vt:variant>
    </vt:vector>
  </HeadingPairs>
  <TitlesOfParts>
    <vt:vector size="17" baseType="lpstr">
      <vt:lpstr>Arial</vt:lpstr>
      <vt:lpstr>Trebuchet MS</vt:lpstr>
      <vt:lpstr>Roboto</vt:lpstr>
      <vt:lpstr>Impact</vt:lpstr>
      <vt:lpstr>geometric</vt:lpstr>
      <vt:lpstr>Nimete Şükür(Besmele ve Hamd)</vt:lpstr>
      <vt:lpstr>Slayt 2</vt:lpstr>
      <vt:lpstr>Slayt 3</vt:lpstr>
      <vt:lpstr>Slayt 4</vt:lpstr>
      <vt:lpstr>Slayt 5</vt:lpstr>
      <vt:lpstr>Slayt 6</vt:lpstr>
      <vt:lpstr>Slayt 7</vt:lpstr>
      <vt:lpstr>Slayt 8</vt:lpstr>
      <vt:lpstr>Slayt 9</vt:lpstr>
      <vt:lpstr>Slayt 10</vt:lpstr>
      <vt:lpstr>Slayt 11</vt:lpstr>
      <vt:lpstr>Slayt 12</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modified xsi:type="dcterms:W3CDTF">2016-11-19T04:25:18Z</dcterms:modified>
  <cp:category>www.sorubak.com</cp:category>
</cp:coreProperties>
</file>