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3" r:id="rId11"/>
    <p:sldId id="265" r:id="rId12"/>
    <p:sldId id="266" r:id="rId13"/>
    <p:sldId id="267" r:id="rId14"/>
    <p:sldId id="268" r:id="rId15"/>
    <p:sldId id="269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BC52B4-158B-460D-BF40-2756BB628681}" type="datetimeFigureOut">
              <a:rPr lang="tr-TR" smtClean="0"/>
              <a:pPr/>
              <a:t>04.01.2017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30A7E6-A926-416A-BDAC-9C7F60AB7C1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30A7E6-A926-416A-BDAC-9C7F60AB7C14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30A7E6-A926-416A-BDAC-9C7F60AB7C14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30A7E6-A926-416A-BDAC-9C7F60AB7C14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30A7E6-A926-416A-BDAC-9C7F60AB7C14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30A7E6-A926-416A-BDAC-9C7F60AB7C14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8CFA630-13BB-46C4-BD44-B2C5F9B66074}" type="datetimeFigureOut">
              <a:rPr lang="en-US" smtClean="0"/>
              <a:pPr/>
              <a:t>1/4/2017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10" name="9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Düz Bağlayıcı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Oval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Oval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Tm="6000">
    <p:fad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 advTm="6000">
    <p:fad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1/4/2017</a:t>
            </a:fld>
            <a:endParaRPr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 advTm="6000">
    <p:fad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8CFA630-13BB-46C4-BD44-B2C5F9B66074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  <p:transition spd="med" advTm="6000">
    <p:fad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8CFA630-13BB-46C4-BD44-B2C5F9B66074}" type="datetimeFigureOut">
              <a:rPr lang="en-US" smtClean="0"/>
              <a:pPr/>
              <a:t>1/4/2017</a:t>
            </a:fld>
            <a:endParaRPr lang="en-US">
              <a:solidFill>
                <a:schemeClr val="tx2"/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9" name="8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Oval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Oval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Oval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Düz Bağlayıcı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6000">
    <p:fad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 spd="med" advTm="6000">
    <p:fad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 spd="med" advTm="6000">
    <p:fad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8CFA630-13BB-46C4-BD44-B2C5F9B66074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  <p:transition spd="med" advTm="6000">
    <p:fad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FA630-13BB-46C4-BD44-B2C5F9B66074}" type="datetimeFigureOut">
              <a:rPr lang="en-US" smtClean="0"/>
              <a:pPr/>
              <a:t>1/4/2017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 spd="med" advTm="6000">
    <p:fad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8CFA630-13BB-46C4-BD44-B2C5F9B66074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3" name="22 Altbilgi Yer Tutucusu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Tm="6000">
    <p:fad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Düz Bağlayıcı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8CFA630-13BB-46C4-BD44-B2C5F9B66074}" type="datetimeFigureOut">
              <a:rPr lang="en-US" smtClean="0"/>
              <a:pPr/>
              <a:t>1/4/2017</a:t>
            </a:fld>
            <a:endParaRPr lang="en-US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C5217A8-0E06-4059-AC45-433E2E67A85D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  <p:transition spd="med" advTm="6000">
    <p:fad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8CFA630-13BB-46C4-BD44-B2C5F9B66074}" type="datetimeFigureOut">
              <a:rPr lang="en-US" smtClean="0"/>
              <a:pPr/>
              <a:t>1/4/2017</a:t>
            </a:fld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1000" dirty="0">
              <a:solidFill>
                <a:schemeClr val="tx2"/>
              </a:solidFill>
            </a:endParaRPr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algn="r" eaLnBrk="1" latinLnBrk="0" hangingPunct="1"/>
            <a:fld id="{BC5217A8-0E06-4059-AC45-433E2E67A85D}" type="slidenum">
              <a:rPr kumimoji="0" lang="en-US" smtClean="0"/>
              <a:pPr algn="r" eaLnBrk="1" latinLnBrk="0" hangingPunct="1"/>
              <a:t>‹#›</a:t>
            </a:fld>
            <a:endParaRPr kumimoji="0" lang="en-US" sz="1100" dirty="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 advTm="6000">
    <p:fade/>
    <p:sndAc>
      <p:stSnd>
        <p:snd r:embed="rId13" name="chimes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Namaz nedir niçin kılınır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ransition spd="med" advTm="6000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Ayaklarımızı topuklarımızla beraber yıkarız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170" name="Picture 2" descr="C:\Users\kk\Desktop\abdest_aya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2538" y="2197099"/>
            <a:ext cx="4049726" cy="3818313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>
    <p:fade/>
    <p:sndAc>
      <p:stSnd>
        <p:snd r:embed="rId3" name="chimes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gusül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 descr="C:\Users\kk\Desktop\gusul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643050"/>
            <a:ext cx="5281633" cy="3873198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>
    <p:fade/>
    <p:sndAc>
      <p:stSnd>
        <p:snd r:embed="rId2" name="chimes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EUZÜ BESMELE</a:t>
            </a:r>
          </a:p>
          <a:p>
            <a:r>
              <a:rPr lang="tr-TR" dirty="0" smtClean="0"/>
              <a:t>NİYET</a:t>
            </a:r>
          </a:p>
          <a:p>
            <a:r>
              <a:rPr lang="tr-TR" dirty="0" smtClean="0"/>
              <a:t>AĞZA VE BURNA SUVERMEK</a:t>
            </a:r>
          </a:p>
          <a:p>
            <a:r>
              <a:rPr lang="tr-TR" dirty="0" smtClean="0"/>
              <a:t>BÜTÜN BEDENİ YIKAMAK</a:t>
            </a:r>
            <a:endParaRPr lang="tr-TR" dirty="0"/>
          </a:p>
        </p:txBody>
      </p:sp>
    </p:spTree>
  </p:cSld>
  <p:clrMapOvr>
    <a:masterClrMapping/>
  </p:clrMapOvr>
  <p:transition spd="med" advTm="6000">
    <p:fade/>
    <p:sndAc>
      <p:stSnd>
        <p:snd r:embed="rId2" name="chimes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teyemmüm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9218" name="Picture 2" descr="C:\Users\kk\Desktop\maxresdefaul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1857364"/>
            <a:ext cx="6858080" cy="385767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>
    <p:fade/>
    <p:sndAc>
      <p:stSnd>
        <p:snd r:embed="rId3" name="chimes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EUZÜ BESMELE</a:t>
            </a:r>
          </a:p>
          <a:p>
            <a:r>
              <a:rPr lang="tr-TR" dirty="0" smtClean="0"/>
              <a:t>NİYET</a:t>
            </a:r>
          </a:p>
          <a:p>
            <a:endParaRPr lang="tr-TR" dirty="0" smtClean="0"/>
          </a:p>
          <a:p>
            <a:r>
              <a:rPr lang="tr-TR" dirty="0" smtClean="0"/>
              <a:t>EL TOPRAĞA VURULUP SİLKELENİR</a:t>
            </a:r>
          </a:p>
          <a:p>
            <a:r>
              <a:rPr lang="tr-TR" dirty="0" smtClean="0"/>
              <a:t>YÜZE EL VURULUR</a:t>
            </a:r>
          </a:p>
          <a:p>
            <a:r>
              <a:rPr lang="tr-TR" dirty="0" smtClean="0"/>
              <a:t>TEKRAR EL TOPRAĞA VURULUR</a:t>
            </a:r>
          </a:p>
          <a:p>
            <a:r>
              <a:rPr lang="tr-TR" dirty="0" smtClean="0"/>
              <a:t>VE SAĞ KOL İLE SOL KOL MESH EDİLİR</a:t>
            </a:r>
            <a:endParaRPr lang="tr-TR" dirty="0"/>
          </a:p>
        </p:txBody>
      </p:sp>
    </p:spTree>
  </p:cSld>
  <p:clrMapOvr>
    <a:masterClrMapping/>
  </p:clrMapOvr>
  <p:transition spd="med" advTm="6000">
    <p:fade/>
    <p:sndAc>
      <p:stSnd>
        <p:snd r:embed="rId2" name="chimes.wav"/>
      </p:stSnd>
    </p:sndAc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Namazın hazırlık şartları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err="1" smtClean="0"/>
              <a:t>Hadesten</a:t>
            </a:r>
            <a:r>
              <a:rPr lang="tr-TR" dirty="0" smtClean="0"/>
              <a:t> taharet</a:t>
            </a:r>
          </a:p>
          <a:p>
            <a:r>
              <a:rPr lang="tr-TR" dirty="0" smtClean="0"/>
              <a:t>Necasetten taharet</a:t>
            </a:r>
          </a:p>
          <a:p>
            <a:r>
              <a:rPr lang="tr-TR" dirty="0" smtClean="0"/>
              <a:t>Setri avret</a:t>
            </a:r>
          </a:p>
          <a:p>
            <a:r>
              <a:rPr lang="tr-TR" dirty="0" smtClean="0"/>
              <a:t>İstikbali kıble</a:t>
            </a:r>
          </a:p>
          <a:p>
            <a:r>
              <a:rPr lang="tr-TR" dirty="0" smtClean="0"/>
              <a:t>Vakit</a:t>
            </a:r>
          </a:p>
          <a:p>
            <a:r>
              <a:rPr lang="tr-TR" dirty="0" smtClean="0"/>
              <a:t>niyet</a:t>
            </a:r>
            <a:endParaRPr lang="tr-TR" dirty="0"/>
          </a:p>
        </p:txBody>
      </p:sp>
    </p:spTree>
  </p:cSld>
  <p:clrMapOvr>
    <a:masterClrMapping/>
  </p:clrMapOvr>
  <p:transition spd="med" advTm="6000">
    <p:fade/>
    <p:sndAc>
      <p:stSnd>
        <p:snd r:embed="rId2" name="chimes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Namazın içinden şartları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err="1" smtClean="0"/>
              <a:t>İftitah</a:t>
            </a:r>
            <a:r>
              <a:rPr lang="tr-TR" dirty="0" smtClean="0"/>
              <a:t> tekbiri</a:t>
            </a:r>
          </a:p>
          <a:p>
            <a:r>
              <a:rPr lang="tr-TR" dirty="0" smtClean="0"/>
              <a:t>Kıyam </a:t>
            </a:r>
          </a:p>
          <a:p>
            <a:r>
              <a:rPr lang="tr-TR" dirty="0" smtClean="0"/>
              <a:t>Kıraat</a:t>
            </a:r>
          </a:p>
          <a:p>
            <a:r>
              <a:rPr lang="tr-TR" dirty="0" smtClean="0"/>
              <a:t>Rüku</a:t>
            </a:r>
          </a:p>
          <a:p>
            <a:r>
              <a:rPr lang="tr-TR" dirty="0" smtClean="0"/>
              <a:t>Secde</a:t>
            </a:r>
          </a:p>
          <a:p>
            <a:r>
              <a:rPr lang="tr-TR" dirty="0" smtClean="0"/>
              <a:t>Son oturuş (</a:t>
            </a:r>
            <a:r>
              <a:rPr lang="tr-TR" dirty="0" err="1" smtClean="0"/>
              <a:t>kade</a:t>
            </a:r>
            <a:r>
              <a:rPr lang="tr-TR" dirty="0" smtClean="0"/>
              <a:t> i ahire)</a:t>
            </a:r>
            <a:endParaRPr lang="tr-TR" dirty="0"/>
          </a:p>
        </p:txBody>
      </p:sp>
    </p:spTree>
  </p:cSld>
  <p:clrMapOvr>
    <a:masterClrMapping/>
  </p:clrMapOvr>
  <p:transition spd="med" advTm="6000">
    <p:fade/>
    <p:sndAc>
      <p:stSnd>
        <p:snd r:embed="rId3" name="chimes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namaz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Bize bu nimetleri veren </a:t>
            </a:r>
            <a:r>
              <a:rPr lang="tr-TR" dirty="0" err="1" smtClean="0"/>
              <a:t>allaha</a:t>
            </a:r>
            <a:r>
              <a:rPr lang="tr-TR" dirty="0" smtClean="0"/>
              <a:t> şükretmemiz için kılarız</a:t>
            </a:r>
            <a:endParaRPr lang="tr-TR" dirty="0"/>
          </a:p>
        </p:txBody>
      </p:sp>
    </p:spTree>
  </p:cSld>
  <p:clrMapOvr>
    <a:masterClrMapping/>
  </p:clrMapOvr>
  <p:transition spd="med" advTm="6000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Namaz kimlere farzdır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Ergenlik çağına gelmiş</a:t>
            </a:r>
          </a:p>
          <a:p>
            <a:r>
              <a:rPr lang="tr-TR" dirty="0" smtClean="0"/>
              <a:t>Akli dengesi yerinde</a:t>
            </a:r>
          </a:p>
          <a:p>
            <a:r>
              <a:rPr lang="tr-TR" dirty="0" smtClean="0"/>
              <a:t>Müslüman olanlara</a:t>
            </a:r>
          </a:p>
          <a:p>
            <a:endParaRPr lang="tr-TR" dirty="0"/>
          </a:p>
        </p:txBody>
      </p:sp>
    </p:spTree>
  </p:cSld>
  <p:clrMapOvr>
    <a:masterClrMapping/>
  </p:clrMapOvr>
  <p:transition spd="med" advTm="6000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Abdest en doğru nasıl alınır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7" name="Picture 3" descr="C:\Users\kk\Desktop\abdest-nasil-alini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428736"/>
            <a:ext cx="5500726" cy="4786346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>
    <p:fad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1. Adım niyet edilir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 descr="C:\Users\kk\Desktop\namaz-kilinis1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571480"/>
            <a:ext cx="3078164" cy="4705554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Ağza ve burna 3 kere su verilir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 descr="C:\Users\kk\Desktop\su-verm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95538" y="2205037"/>
            <a:ext cx="4105288" cy="4132657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Sağ kolumuzu ve sol kolumuzu dirseğiyle beraber yıkarız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C:\Users\kk\Desktop\5281_teyemmum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9750" y="1785927"/>
            <a:ext cx="4492646" cy="3257562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Başımızın 4/1 ini mesh  ederiz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C:\Users\kk\Desktop\Abdest-Nasıl-Alınır-baş-mesh-edili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1357298"/>
            <a:ext cx="4786335" cy="4941988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>
    <p:fad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Kulaklarımızı serçe parmağımızla sileriz ve geriye kalan parmaklarımızla ensemizi sileriz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46" name="Picture 2" descr="C:\Users\kk\Desktop\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1571612"/>
            <a:ext cx="4643470" cy="5286388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32</TotalTime>
  <Words>136</Words>
  <PresentationFormat>Ekran Gösterisi (4:3)</PresentationFormat>
  <Paragraphs>46</Paragraphs>
  <Slides>16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Cumba</vt:lpstr>
      <vt:lpstr>Namaz nedir niçin kılınır</vt:lpstr>
      <vt:lpstr>namaz</vt:lpstr>
      <vt:lpstr>Namaz kimlere farzdır</vt:lpstr>
      <vt:lpstr>Abdest en doğru nasıl alınır</vt:lpstr>
      <vt:lpstr>1. Adım niyet edilir</vt:lpstr>
      <vt:lpstr>Ağza ve burna 3 kere su verilir</vt:lpstr>
      <vt:lpstr>Sağ kolumuzu ve sol kolumuzu dirseğiyle beraber yıkarız</vt:lpstr>
      <vt:lpstr>Başımızın 4/1 ini mesh  ederiz</vt:lpstr>
      <vt:lpstr>Kulaklarımızı serçe parmağımızla sileriz ve geriye kalan parmaklarımızla ensemizi sileriz</vt:lpstr>
      <vt:lpstr>Ayaklarımızı topuklarımızla beraber yıkarız</vt:lpstr>
      <vt:lpstr>gusül</vt:lpstr>
      <vt:lpstr>Slayt 12</vt:lpstr>
      <vt:lpstr>teyemmüm</vt:lpstr>
      <vt:lpstr>Slayt 14</vt:lpstr>
      <vt:lpstr>Namazın hazırlık şartları</vt:lpstr>
      <vt:lpstr>Namazın içinden şartları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2017-01-03T11:42:37Z</dcterms:created>
  <dcterms:modified xsi:type="dcterms:W3CDTF">2017-01-04T17:43:03Z</dcterms:modified>
  <cp:category>www.sorubak.com</cp:category>
</cp:coreProperties>
</file>